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CFF"/>
    <a:srgbClr val="FFFFFF"/>
    <a:srgbClr val="5B9BD5"/>
    <a:srgbClr val="71A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6" y="-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C20F1-DE7F-4941-A30F-2B19FB853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A811C0-FDFF-4F13-BE54-F13F32A1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96F7F-3B0D-4478-ABB9-E0AFC901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92CF0-79DB-46CB-880E-846CFDF1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68353-A543-4ACF-9472-D210C653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4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240C3-35BF-41AB-AF4C-5662BCBB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BE365-0E36-4952-813C-E78C680CA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34D54-BFCE-411F-A6CD-7CD00FDF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269DB-4912-4BE6-8DE0-47FDEDD5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9BC24-1176-4393-994A-1307ED08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8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9DB7DE-E43A-420D-9503-EE332F25A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FE10C-40E5-4F52-A8A4-BE8600B51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A5C715-576C-4875-B7B4-F9CC9F42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5C4C5-862E-4613-B892-A06CB17F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3A381-3FE8-4A00-8932-222CC317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2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A856C-3C3B-407B-89C2-5CB61C84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B7F2F-F0CE-44A1-B59C-33455549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839C9-BD48-47AC-BE32-FFAD54E9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B357E-6CDC-46F0-95E4-61BF9545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761F6-CED6-4620-A1BD-6F1FB180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9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D6EF7-06CD-40CE-83B4-358AE5EA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624BCD-469E-4BD1-8D72-7B9FB7CB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0A726-B742-4277-8CE8-6D04B66A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F2715-E358-46F3-BB76-DEDA5996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E213A-9A76-4714-BC5E-F82F640D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6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683A-A169-4464-A8FB-DCD306D1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D9AB2-050D-476F-B75A-43CC88679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A28B31-3ED2-4DF3-B43D-90B86F5B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D55B58-DEC2-4A4F-B856-8C2D38F1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F3BF-BDFC-4657-9EC9-6170FBF1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F9619-E97E-4A67-A249-921A4512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6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0117A-40BE-4F8C-BA0B-A356E518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5B9599-3555-491B-AEC3-B82B3E82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1E62AA-925C-407A-B998-DE52B541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28E44C-9BB2-4C6D-801E-E8CD3BF38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33CBD8-42FD-4E2B-BD1A-DE68CEE4C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AB3921-0249-4426-BB82-0EA3E0D9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320E8B-C355-473C-83D8-0F94C9E2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03BF16-06D1-47E1-9887-3B68FD33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4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79639-307A-4F04-B7F0-1867CAB8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67DEBD-D866-456A-A1B0-A9457DA0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12C580-83F4-411D-9F33-852BC77C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4847A6-9CD7-4A62-8C3D-CB82054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8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105AB5-C9A4-43AC-AC96-35333C5F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46B2F8-030B-4FFA-AC96-695CFE03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BDE282-085D-49D3-A645-291F7312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7814E-510E-4289-8C9B-7DD9D164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EA72C-D54B-471C-8E88-88FFEB112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7EE3AE-9A26-426C-9AA5-8F6CF683C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8E494-6A80-4708-A976-5866AC16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50AE01-40DE-4895-BDBA-DD39C0B8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928E6-2F66-4C0A-B39D-24E4EA95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92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06D52-D2F9-4DFD-BB44-A1DD6D72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478B55-7066-4AE6-B39F-CE7D29C7E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B0160-CEE8-44AE-8B22-5EB869C8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EDEB6-291D-48EF-933B-C44B689B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C28A8-5962-4641-8091-3172E032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F61C32-422B-4462-B434-E62C6B4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8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A5518F-4C4F-4550-BB73-7F61AA80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A66F1-E944-4E56-AAF7-91751670E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1C019-D231-436B-B226-7F4A9B597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A6CDC-43BC-4C76-90B5-77FAFE38E208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D79B6-82FA-4B67-9575-7D545E54F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90F52-BFB5-44F8-BACA-FC02DDDDF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CB39-74AF-4103-AC4F-00258E628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8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B67189A-68DB-47D5-AD9B-A0584213D533}"/>
              </a:ext>
            </a:extLst>
          </p:cNvPr>
          <p:cNvSpPr/>
          <p:nvPr/>
        </p:nvSpPr>
        <p:spPr>
          <a:xfrm>
            <a:off x="3081593" y="1934598"/>
            <a:ext cx="2808000" cy="2808000"/>
          </a:xfrm>
          <a:prstGeom prst="ellipse">
            <a:avLst/>
          </a:prstGeom>
          <a:solidFill>
            <a:srgbClr val="2B6CFF"/>
          </a:solidFill>
          <a:ln w="355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554B65-2C76-479F-BC2E-A632B8047320}"/>
              </a:ext>
            </a:extLst>
          </p:cNvPr>
          <p:cNvSpPr txBox="1"/>
          <p:nvPr/>
        </p:nvSpPr>
        <p:spPr>
          <a:xfrm>
            <a:off x="3422058" y="1803549"/>
            <a:ext cx="155067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600" b="1" i="1" cap="none" spc="0" dirty="0">
                <a:ln w="19050" cmpd="sng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J </a:t>
            </a:r>
            <a:endParaRPr lang="zh-CN" altLang="en-US" sz="166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58D594-01E7-4A7D-B31D-488EFD14DDFE}"/>
              </a:ext>
            </a:extLst>
          </p:cNvPr>
          <p:cNvSpPr/>
          <p:nvPr/>
        </p:nvSpPr>
        <p:spPr>
          <a:xfrm>
            <a:off x="3758195" y="2300269"/>
            <a:ext cx="1852367" cy="264687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600" b="1" i="1" cap="none" spc="0" dirty="0">
                <a:ln w="19050" cmpd="sng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彩云" panose="02010800040101010101" pitchFamily="2" charset="-122"/>
                <a:ea typeface="华文彩云" panose="02010800040101010101" pitchFamily="2" charset="-122"/>
              </a:rPr>
              <a:t>P</a:t>
            </a:r>
            <a:endParaRPr lang="zh-CN" altLang="en-US" sz="3600" b="1" i="1" cap="none" spc="0" dirty="0">
              <a:ln w="19050" cmpd="sng">
                <a:solidFill>
                  <a:srgbClr val="FFFFFF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34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6A38C23-6414-4D8E-93AA-665D83DC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59" b="97435" l="4169" r="97328">
                        <a14:foregroundMark x1="36879" y1="58311" x2="42544" y2="26563"/>
                        <a14:foregroundMark x1="42544" y1="26563" x2="66863" y2="63014"/>
                        <a14:foregroundMark x1="66863" y1="63014" x2="33405" y2="81828"/>
                        <a14:foregroundMark x1="33405" y1="81828" x2="23517" y2="74025"/>
                        <a14:foregroundMark x1="18813" y1="29182" x2="8926" y2="51149"/>
                        <a14:foregroundMark x1="8926" y1="51149" x2="10583" y2="68520"/>
                        <a14:foregroundMark x1="10583" y1="68520" x2="28113" y2="87173"/>
                        <a14:foregroundMark x1="28113" y1="87173" x2="45751" y2="89043"/>
                        <a14:foregroundMark x1="45751" y1="89043" x2="76804" y2="78888"/>
                        <a14:foregroundMark x1="76804" y1="78888" x2="85142" y2="62052"/>
                        <a14:foregroundMark x1="85142" y1="62052" x2="88990" y2="42544"/>
                        <a14:foregroundMark x1="88990" y1="42544" x2="74933" y2="17370"/>
                        <a14:foregroundMark x1="74933" y1="17370" x2="44896" y2="11972"/>
                        <a14:foregroundMark x1="44896" y1="11972" x2="21593" y2="24158"/>
                        <a14:foregroundMark x1="21593" y1="24158" x2="17317" y2="29931"/>
                        <a14:foregroundMark x1="34313" y1="56387" x2="68466" y2="41368"/>
                        <a14:foregroundMark x1="68466" y1="41368" x2="55425" y2="72207"/>
                        <a14:foregroundMark x1="55425" y1="72207" x2="39230" y2="47515"/>
                        <a14:foregroundMark x1="39230" y1="47515" x2="49813" y2="50615"/>
                        <a14:foregroundMark x1="26403" y1="29931" x2="11758" y2="55746"/>
                        <a14:foregroundMark x1="14217" y1="25334" x2="6948" y2="41903"/>
                        <a14:foregroundMark x1="22662" y1="18172" x2="45430" y2="8177"/>
                        <a14:foregroundMark x1="45430" y1="8177" x2="68894" y2="15446"/>
                        <a14:foregroundMark x1="68894" y1="15446" x2="89417" y2="37413"/>
                        <a14:foregroundMark x1="89417" y1="37413" x2="92624" y2="54730"/>
                        <a14:foregroundMark x1="92624" y1="54730" x2="85890" y2="78247"/>
                        <a14:foregroundMark x1="85890" y1="78247" x2="71673" y2="87814"/>
                        <a14:foregroundMark x1="71673" y1="87814" x2="57777" y2="91983"/>
                        <a14:foregroundMark x1="60983" y1="79583" x2="75094" y2="68680"/>
                        <a14:foregroundMark x1="73597" y1="56921" x2="74185" y2="39284"/>
                        <a14:foregroundMark x1="74185" y1="39284" x2="71566" y2="35382"/>
                        <a14:foregroundMark x1="60770" y1="25227" x2="73864" y2="47728"/>
                        <a14:foregroundMark x1="73864" y1="47728" x2="69214" y2="21753"/>
                        <a14:foregroundMark x1="69214" y1="21753" x2="51149" y2="23624"/>
                        <a14:foregroundMark x1="51149" y1="23624" x2="50080" y2="24586"/>
                        <a14:foregroundMark x1="43827" y1="28220" x2="27151" y2="60556"/>
                        <a14:foregroundMark x1="31106" y1="70711" x2="27793" y2="71459"/>
                        <a14:foregroundMark x1="18600" y1="69642" x2="37627" y2="74131"/>
                        <a14:foregroundMark x1="36237" y1="92517" x2="59540" y2="93159"/>
                        <a14:foregroundMark x1="59540" y1="93159" x2="75200" y2="87600"/>
                        <a14:foregroundMark x1="90486" y1="69856" x2="93159" y2="42811"/>
                        <a14:foregroundMark x1="93159" y1="42811" x2="87173" y2="27044"/>
                        <a14:foregroundMark x1="81507" y1="19989" x2="65687" y2="9727"/>
                        <a14:foregroundMark x1="65687" y1="9727" x2="35382" y2="9193"/>
                        <a14:foregroundMark x1="35382" y1="9193" x2="21058" y2="14324"/>
                        <a14:foregroundMark x1="43079" y1="5131" x2="62320" y2="9407"/>
                        <a14:foregroundMark x1="62320" y1="9407" x2="63121" y2="10048"/>
                        <a14:foregroundMark x1="4383" y1="57777" x2="4703" y2="39551"/>
                        <a14:foregroundMark x1="96366" y1="59701" x2="93533" y2="39444"/>
                        <a14:foregroundMark x1="93533" y1="39444" x2="86638" y2="31320"/>
                        <a14:foregroundMark x1="97328" y1="47354" x2="97221" y2="52539"/>
                        <a14:foregroundMark x1="84500" y1="56280" x2="65152" y2="66809"/>
                        <a14:foregroundMark x1="65152" y1="66809" x2="63014" y2="67290"/>
                        <a14:foregroundMark x1="47141" y1="97435" x2="54890" y2="96900"/>
                        <a14:foregroundMark x1="56708" y1="84500" x2="61090" y2="66863"/>
                        <a14:foregroundMark x1="39658" y1="82683" x2="56494" y2="83859"/>
                        <a14:foregroundMark x1="40086" y1="79262" x2="58418" y2="38482"/>
                        <a14:foregroundMark x1="58418" y1="38482" x2="78621" y2="34206"/>
                        <a14:foregroundMark x1="78621" y1="34206" x2="82149" y2="35382"/>
                        <a14:foregroundMark x1="82042" y1="59487" x2="71566" y2="65687"/>
                        <a14:foregroundMark x1="67825" y1="48851" x2="63549" y2="56921"/>
                        <a14:foregroundMark x1="70925" y1="48530" x2="71138" y2="53501"/>
                        <a14:foregroundMark x1="38910" y1="57456" x2="22074" y2="66114"/>
                        <a14:foregroundMark x1="22074" y1="66114" x2="35863" y2="21325"/>
                        <a14:foregroundMark x1="35863" y1="21325" x2="43292" y2="43827"/>
                        <a14:foregroundMark x1="43292" y1="43827" x2="41368" y2="49278"/>
                        <a14:foregroundMark x1="21058" y1="65366" x2="20951" y2="48958"/>
                        <a14:foregroundMark x1="41903" y1="16996" x2="47996" y2="32924"/>
                        <a14:foregroundMark x1="20844" y1="66221" x2="20203" y2="55425"/>
                        <a14:foregroundMark x1="42651" y1="18065" x2="51042" y2="25013"/>
                        <a14:foregroundMark x1="17210" y1="66649" x2="17210" y2="66328"/>
                        <a14:foregroundMark x1="43079" y1="17210" x2="52432" y2="17531"/>
                        <a14:foregroundMark x1="54142" y1="2459" x2="42651" y2="3421"/>
                        <a14:foregroundMark x1="5505" y1="68466" x2="4864" y2="66382"/>
                        <a14:foregroundMark x1="5024" y1="67932" x2="4650" y2="67718"/>
                        <a14:foregroundMark x1="4169" y1="67664" x2="4169" y2="67664"/>
                        <a14:foregroundMark x1="4276" y1="64404" x2="4222" y2="48691"/>
                      </a14:backgroundRemoval>
                    </a14:imgEffect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95" y="1765491"/>
            <a:ext cx="2851530" cy="285153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01196396-01C8-4637-9508-1164CF76E90C}"/>
              </a:ext>
            </a:extLst>
          </p:cNvPr>
          <p:cNvSpPr/>
          <p:nvPr/>
        </p:nvSpPr>
        <p:spPr>
          <a:xfrm>
            <a:off x="1095360" y="1787256"/>
            <a:ext cx="2808000" cy="2808000"/>
          </a:xfrm>
          <a:prstGeom prst="ellipse">
            <a:avLst/>
          </a:prstGeom>
          <a:noFill/>
          <a:ln w="76200">
            <a:solidFill>
              <a:srgbClr val="2B6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8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华文彩云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Jiawang</dc:creator>
  <cp:lastModifiedBy>Liu Jiawang</cp:lastModifiedBy>
  <cp:revision>41</cp:revision>
  <dcterms:created xsi:type="dcterms:W3CDTF">2023-03-21T06:19:53Z</dcterms:created>
  <dcterms:modified xsi:type="dcterms:W3CDTF">2023-03-22T20:43:46Z</dcterms:modified>
</cp:coreProperties>
</file>