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EA9E-4330-B54F-45D6-A5D673CD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E51B-589C-A36E-4BA5-282B1803B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3DB-6CF3-ACB5-38A6-F9C4B2F2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2A9B5-7EC6-A127-0A44-66B9349D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468C-D7B4-1A57-125D-DB7AF511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B1E9-FCEB-7246-981F-1B92FD3C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7CC60-3E62-AD88-0C8B-D89E2ED2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AD408-6FF1-7964-8307-74A45DDB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DF92-C7FF-D473-53F8-60CBC956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9D56D-BF14-C86A-DDD4-CC378438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7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30FD9-0E01-C0D5-C226-4CC8D5CC9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CDB1-E9C6-AFD0-57C7-B1ECDB5AF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FDEA-C3EC-B944-623F-54C45085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56719-5F62-AE8D-9090-6733AE55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0CBA-662D-AAE7-1432-A86290B0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7CA6-3C5B-8666-DC9E-21A3F4AB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903D-609E-F31D-F98B-BBE4E8C68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DAE50-BA07-6166-3C87-EA0C4F70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FCF95-6762-FEE2-FC38-116FEBA2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17C2-2572-9271-74C6-D1D8BC34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6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EBE-B9FA-C1B1-8522-0BFBEE98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DACE-428F-B557-ED57-16337A94F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1BAE-9A70-1240-B1BE-8EA24848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F121-8A8F-3D33-1CC8-367EA939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E4DE-D2E3-17BB-CB3B-A98827E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6957-4DE1-7075-3AF8-339D03AE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A041-0B70-65DE-034B-F301B4208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367C-418F-2A65-D24C-A40313C9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F598-B1C9-1A52-7D97-9D5E371C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14B35-7F75-9513-B7F0-5973662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B378-0DF0-812B-B482-B9108B9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481F-8F69-D61A-CA9F-224916A1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8A0F9-2A6A-F49F-BC47-C33F998D0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815CA-259B-D851-FF8E-C656DE6C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009D-648D-6D9F-E81C-6CFA695FB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34484-EDF8-F8CD-5214-BE0D6C437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AC88A-10BC-6447-4EF5-1BB8051A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4AA7B-05CF-92B2-50EB-70575C1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987E9-8ED1-4CDB-BDF3-88D62B06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7AB6-AD70-9C76-B0D4-401C605B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F7AC8-BD20-D698-78C8-A5B4406E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77CF1-FA26-5C16-3EF5-E7231964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48045-1B12-BA94-5834-52A730FF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716F0-FCA8-F4D1-2653-CD48648B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83E1B-B4F7-5491-EA66-7CDA89F1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3967A-788D-2498-AAB0-5EDCE238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492D-A878-D851-031E-F84F539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7310-D6FE-5E87-5B17-2A8D14FD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703C6-EA04-B4EE-FDBC-2A3163FD6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73C9-5D8E-6681-C4FF-C4353C53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6F90-0AF0-EA8D-2620-4CEEBBC2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1E49-2F29-62C5-BCE3-69F8DD2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B742-02BF-81FE-C5CF-13A6F93A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D456A-C9AD-5818-8104-5B41E81AB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A881-75F0-5C71-E69B-717DF6EA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DF45-FD07-815B-1FCE-78D017CD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29862-6024-CEBE-93CB-90124C4D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7756C-7195-58E7-F560-F87E0E25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2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1B01F-1CDC-C74A-B453-F1665184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A4E04-6A5F-C7CA-543C-E806A575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3B5D-1B31-7DD3-B7C6-18A7F0B24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AE806-9CA3-44CC-990C-2B90903B416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F03F-44C4-CF8B-567F-6979240C7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753E5-36DA-93EC-EB2C-9E6BFAFD5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A38E0-A1E5-46AF-A886-72A7993B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BC5-9BA3-CFF0-A7FC-D1770A85E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Manager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E715C-8BCF-3DAD-5A80-5C0EBCEE8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49333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72EC-B921-E667-FFF1-CCDF84A0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8E0100-9E2E-CAD5-B4DA-28E7EB270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41" y="1825625"/>
            <a:ext cx="1031651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07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20B-53A4-C943-41BD-4600D9D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9476-F44D-F4FD-D033-9BDD8D54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Create</a:t>
            </a:r>
          </a:p>
          <a:p>
            <a:r>
              <a:rPr lang="en-US" dirty="0"/>
              <a:t> Start</a:t>
            </a:r>
          </a:p>
          <a:p>
            <a:r>
              <a:rPr lang="en-US" dirty="0"/>
              <a:t> Finish</a:t>
            </a:r>
          </a:p>
          <a:p>
            <a:r>
              <a:rPr lang="en-US" dirty="0"/>
              <a:t> Remove</a:t>
            </a:r>
          </a:p>
          <a:p>
            <a:r>
              <a:rPr lang="en-US" dirty="0"/>
              <a:t> Keep items remain when Refresh.</a:t>
            </a:r>
          </a:p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dirty="0"/>
              <a:t> Use all the hooks below in appropriate parts.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err="1"/>
              <a:t>useState</a:t>
            </a:r>
            <a:r>
              <a:rPr lang="en-US" dirty="0"/>
              <a:t>(), </a:t>
            </a:r>
            <a:r>
              <a:rPr lang="en-US" dirty="0" err="1"/>
              <a:t>useReducer</a:t>
            </a:r>
            <a:r>
              <a:rPr lang="en-US" dirty="0"/>
              <a:t>(), </a:t>
            </a:r>
            <a:r>
              <a:rPr lang="en-US" dirty="0" err="1"/>
              <a:t>useMemo</a:t>
            </a:r>
            <a:r>
              <a:rPr lang="en-US" dirty="0"/>
              <a:t>(), </a:t>
            </a:r>
            <a:r>
              <a:rPr lang="en-US" dirty="0" err="1"/>
              <a:t>useCallback</a:t>
            </a:r>
            <a:r>
              <a:rPr lang="en-US" dirty="0"/>
              <a:t>(), </a:t>
            </a:r>
            <a:r>
              <a:rPr lang="en-US" dirty="0" err="1"/>
              <a:t>useEffect</a:t>
            </a:r>
            <a:r>
              <a:rPr lang="en-US" dirty="0"/>
              <a:t>(), 	</a:t>
            </a:r>
            <a:r>
              <a:rPr lang="en-US" dirty="0" err="1"/>
              <a:t>useContext</a:t>
            </a:r>
            <a:r>
              <a:rPr lang="en-US" dirty="0"/>
              <a:t>(), </a:t>
            </a:r>
            <a:r>
              <a:rPr lang="en-US" dirty="0" err="1"/>
              <a:t>useRef</a:t>
            </a:r>
            <a:r>
              <a:rPr lang="en-US" dirty="0"/>
              <a:t>()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 Do not use Redux!</a:t>
            </a:r>
          </a:p>
        </p:txBody>
      </p:sp>
    </p:spTree>
    <p:extLst>
      <p:ext uri="{BB962C8B-B14F-4D97-AF65-F5344CB8AC3E}">
        <p14:creationId xmlns:p14="http://schemas.microsoft.com/office/powerpoint/2010/main" val="372449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E128-837E-FEB7-4587-507F52F2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DA1E-7F0E-21AD-1C96-30B730C3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Put form controls within a form element.</a:t>
            </a:r>
          </a:p>
          <a:p>
            <a:r>
              <a:rPr lang="en-US" dirty="0"/>
              <a:t> Disable create button when either Job Name or Client is empty.</a:t>
            </a:r>
          </a:p>
          <a:p>
            <a:r>
              <a:rPr lang="en-US" dirty="0"/>
              <a:t> Clear input boxes after creating a new item.</a:t>
            </a:r>
          </a:p>
          <a:p>
            <a:r>
              <a:rPr lang="en-US" dirty="0"/>
              <a:t> Set the focus on Poll Name input box at the first load and after creating a new item.</a:t>
            </a:r>
          </a:p>
          <a:p>
            <a:r>
              <a:rPr lang="en-US" dirty="0"/>
              <a:t> Add created items into the table.</a:t>
            </a:r>
          </a:p>
          <a:p>
            <a:r>
              <a:rPr lang="en-US" dirty="0"/>
              <a:t> Items should be displayed with their Title, Client, Hourly Rate, Status, Timestamps and Actions Buttons.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useState</a:t>
            </a:r>
            <a:r>
              <a:rPr lang="en-US" dirty="0"/>
              <a:t>(), </a:t>
            </a:r>
            <a:r>
              <a:rPr lang="en-US" dirty="0" err="1"/>
              <a:t>useEffect</a:t>
            </a:r>
            <a:r>
              <a:rPr lang="en-US" dirty="0"/>
              <a:t>(), </a:t>
            </a:r>
            <a:r>
              <a:rPr lang="en-US" dirty="0" err="1"/>
              <a:t>useMemo</a:t>
            </a:r>
            <a:r>
              <a:rPr lang="en-US" dirty="0"/>
              <a:t>(), </a:t>
            </a:r>
            <a:r>
              <a:rPr lang="en-US" dirty="0" err="1"/>
              <a:t>useCallback</a:t>
            </a:r>
            <a:r>
              <a:rPr lang="en-US" dirty="0"/>
              <a:t>(), and </a:t>
            </a:r>
            <a:r>
              <a:rPr lang="en-US" dirty="0" err="1"/>
              <a:t>useRef</a:t>
            </a:r>
            <a:r>
              <a:rPr lang="en-US" dirty="0"/>
              <a:t>() are required in this part.</a:t>
            </a:r>
          </a:p>
        </p:txBody>
      </p:sp>
    </p:spTree>
    <p:extLst>
      <p:ext uri="{BB962C8B-B14F-4D97-AF65-F5344CB8AC3E}">
        <p14:creationId xmlns:p14="http://schemas.microsoft.com/office/powerpoint/2010/main" val="251151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037C-3F5D-018F-08F3-98469B8C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Start, Finish,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D369-B73E-173A-2134-FB7FBB923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Change the status from “Not started” to “In progress” when click Start.</a:t>
            </a:r>
          </a:p>
          <a:p>
            <a:r>
              <a:rPr lang="en-US" dirty="0"/>
              <a:t> Change the status from “In progress” to “Finished” when click Finish.</a:t>
            </a:r>
          </a:p>
          <a:p>
            <a:r>
              <a:rPr lang="en-US" dirty="0"/>
              <a:t> Remove the corresponding item from the table when click Remove.</a:t>
            </a:r>
          </a:p>
          <a:p>
            <a:r>
              <a:rPr lang="en-US" dirty="0"/>
              <a:t> Show confirm dialog for each action.</a:t>
            </a:r>
          </a:p>
          <a:p>
            <a:r>
              <a:rPr lang="en-US" dirty="0"/>
              <a:t> Place appropriate buttons on Actions column according to the status.</a:t>
            </a:r>
          </a:p>
          <a:p>
            <a:r>
              <a:rPr lang="en-US" dirty="0"/>
              <a:t> Items should be able to be sorted by all columns.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useState</a:t>
            </a:r>
            <a:r>
              <a:rPr lang="en-US" dirty="0"/>
              <a:t>() and </a:t>
            </a:r>
            <a:r>
              <a:rPr lang="en-US" dirty="0" err="1"/>
              <a:t>useCallback</a:t>
            </a:r>
            <a:r>
              <a:rPr lang="en-US" dirty="0"/>
              <a:t>() are required in this part.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0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51B5-A989-FB3D-4D49-EAF5022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items remain when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FAFB-9FD1-BBD8-6C74-BFFB40E3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Save items to the local storage when any changes.</a:t>
            </a:r>
          </a:p>
          <a:p>
            <a:r>
              <a:rPr lang="en-US" dirty="0"/>
              <a:t> Load from local storage when Refresh.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useCallback</a:t>
            </a:r>
            <a:r>
              <a:rPr lang="en-US" dirty="0"/>
              <a:t>() and </a:t>
            </a:r>
            <a:r>
              <a:rPr lang="en-US" dirty="0" err="1"/>
              <a:t>useEffect</a:t>
            </a:r>
            <a:r>
              <a:rPr lang="en-US" dirty="0"/>
              <a:t>() are required in this part.</a:t>
            </a:r>
          </a:p>
        </p:txBody>
      </p:sp>
    </p:spTree>
    <p:extLst>
      <p:ext uri="{BB962C8B-B14F-4D97-AF65-F5344CB8AC3E}">
        <p14:creationId xmlns:p14="http://schemas.microsoft.com/office/powerpoint/2010/main" val="20796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678-A39C-303B-876B-75AAD5C1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ADF7-D19E-8E6D-4392-4D66E7F1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React Context instead of Redux.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useState</a:t>
            </a:r>
            <a:r>
              <a:rPr lang="en-US" dirty="0"/>
              <a:t>(), </a:t>
            </a:r>
            <a:r>
              <a:rPr lang="en-US" dirty="0" err="1"/>
              <a:t>useReducer</a:t>
            </a:r>
            <a:r>
              <a:rPr lang="en-US" dirty="0"/>
              <a:t>(), </a:t>
            </a:r>
            <a:r>
              <a:rPr lang="en-US" dirty="0" err="1"/>
              <a:t>useCallback</a:t>
            </a:r>
            <a:r>
              <a:rPr lang="en-US" dirty="0"/>
              <a:t>(), and </a:t>
            </a:r>
            <a:r>
              <a:rPr lang="en-US" dirty="0" err="1"/>
              <a:t>useContext</a:t>
            </a:r>
            <a:r>
              <a:rPr lang="en-US" dirty="0"/>
              <a:t>() are </a:t>
            </a:r>
            <a:r>
              <a:rPr lang="en-US" dirty="0" err="1"/>
              <a:t>requied</a:t>
            </a:r>
            <a:r>
              <a:rPr lang="en-US" dirty="0"/>
              <a:t> in this part.</a:t>
            </a:r>
          </a:p>
        </p:txBody>
      </p:sp>
    </p:spTree>
    <p:extLst>
      <p:ext uri="{BB962C8B-B14F-4D97-AF65-F5344CB8AC3E}">
        <p14:creationId xmlns:p14="http://schemas.microsoft.com/office/powerpoint/2010/main" val="187775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F81A-07A8-E843-A42E-AA309761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 and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9DA3-B24E-865E-CB28-D59199150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react-bootstrap-v5 and @material-ui components.</a:t>
            </a:r>
          </a:p>
          <a:p>
            <a:r>
              <a:rPr lang="en-US" dirty="0"/>
              <a:t> Use bootstrap classes and @material-ui </a:t>
            </a:r>
            <a:r>
              <a:rPr lang="en-US" dirty="0" err="1"/>
              <a:t>makeStyles</a:t>
            </a:r>
            <a:r>
              <a:rPr lang="en-US" dirty="0"/>
              <a:t>() to style the components.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D361-3BBD-A3A0-982A-2FB03DE5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7FC6-A932-0E55-AE49-3011C93AA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https://jobman.netlify.app</a:t>
            </a:r>
          </a:p>
        </p:txBody>
      </p:sp>
    </p:spTree>
    <p:extLst>
      <p:ext uri="{BB962C8B-B14F-4D97-AF65-F5344CB8AC3E}">
        <p14:creationId xmlns:p14="http://schemas.microsoft.com/office/powerpoint/2010/main" val="3959148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Job Manager App</vt:lpstr>
      <vt:lpstr>Sketch</vt:lpstr>
      <vt:lpstr>Functions</vt:lpstr>
      <vt:lpstr>Create</vt:lpstr>
      <vt:lpstr>Start, Finish, Remove</vt:lpstr>
      <vt:lpstr>Keep items remain when Refresh</vt:lpstr>
      <vt:lpstr>Context</vt:lpstr>
      <vt:lpstr>Styles and Components</vt:lpstr>
      <vt:lpstr>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Manager App</dc:title>
  <dc:creator>Hades</dc:creator>
  <cp:lastModifiedBy>Hades</cp:lastModifiedBy>
  <cp:revision>41</cp:revision>
  <dcterms:created xsi:type="dcterms:W3CDTF">2022-06-21T15:41:33Z</dcterms:created>
  <dcterms:modified xsi:type="dcterms:W3CDTF">2022-06-25T01:19:15Z</dcterms:modified>
</cp:coreProperties>
</file>