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44816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A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190" y="6356350"/>
            <a:ext cx="8204266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EFFB686-E0A0-473A-9DDF-4938A2BED57F}" type="datetimeFigureOut">
              <a:rPr lang="lt-LT" smtClean="0"/>
              <a:t>2020-12-10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104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817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500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481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1868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700808"/>
            <a:ext cx="41106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6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4800600"/>
            <a:ext cx="5688632" cy="566738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1840" y="548681"/>
            <a:ext cx="5688632" cy="421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3A6C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1840" y="5367338"/>
            <a:ext cx="5688632" cy="941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10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54C9-1182-42D4-9893-C8CF66789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lt-LT" dirty="0"/>
              <a:t>ų pristatymas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67392-E936-4C26-81F7-FD08156DE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sz="2400" dirty="0"/>
              <a:t>PRIFs18-6</a:t>
            </a:r>
          </a:p>
          <a:p>
            <a:r>
              <a:rPr lang="lt-LT" sz="2400" dirty="0"/>
              <a:t>Matas </a:t>
            </a:r>
            <a:r>
              <a:rPr lang="lt-LT" sz="2400" dirty="0" err="1"/>
              <a:t>Malickas</a:t>
            </a:r>
            <a:endParaRPr lang="lt-LT" sz="2400" dirty="0"/>
          </a:p>
          <a:p>
            <a:r>
              <a:rPr lang="lt-LT" sz="2400" dirty="0"/>
              <a:t>Aivaras </a:t>
            </a:r>
            <a:r>
              <a:rPr lang="lt-LT" sz="2400" dirty="0" err="1"/>
              <a:t>Nakvosas</a:t>
            </a:r>
            <a:endParaRPr lang="lt-LT" sz="2400" dirty="0"/>
          </a:p>
          <a:p>
            <a:r>
              <a:rPr lang="lt-LT" sz="2400" dirty="0" err="1"/>
              <a:t>Jaroslav</a:t>
            </a:r>
            <a:r>
              <a:rPr lang="lt-LT" sz="2400" dirty="0"/>
              <a:t> </a:t>
            </a:r>
            <a:r>
              <a:rPr lang="lt-LT" sz="2400" dirty="0" err="1"/>
              <a:t>Zinevič</a:t>
            </a:r>
            <a:endParaRPr lang="lt-LT" sz="2400" dirty="0"/>
          </a:p>
          <a:p>
            <a:r>
              <a:rPr lang="lt-LT" sz="2400" dirty="0" err="1"/>
              <a:t>Jegor</a:t>
            </a:r>
            <a:r>
              <a:rPr lang="lt-LT" sz="2400" dirty="0"/>
              <a:t> </a:t>
            </a:r>
            <a:r>
              <a:rPr lang="lt-LT" sz="2400" dirty="0" err="1"/>
              <a:t>Klimentjev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508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8204-E5BF-4B43-9196-3ADB4105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Tobulinami dalykai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528A-9BFE-45B1-8F7C-4497253E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Sistemos funkcionalumas. Vystant projektą toliau reikėtų pridėti daugiau funkcionalumo, nes kai kurios reikalingos funkcionalumo dalys paaiškėja projekto eigoje.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3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BDE0-0C4A-4A55-9004-C6096A46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2679911"/>
            <a:ext cx="6048672" cy="1498178"/>
          </a:xfrm>
        </p:spPr>
        <p:txBody>
          <a:bodyPr/>
          <a:lstStyle/>
          <a:p>
            <a:pPr algn="ctr"/>
            <a:r>
              <a:rPr lang="lt-LT" dirty="0"/>
              <a:t>Ačiū už dėmesį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0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8D34-373B-4800-B7F0-976611E8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F287-6989-44DD-B6BC-31DA053C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Matas </a:t>
            </a:r>
            <a:r>
              <a:rPr lang="lt-LT" dirty="0" err="1"/>
              <a:t>Malickas</a:t>
            </a:r>
            <a:r>
              <a:rPr lang="lt-LT" dirty="0"/>
              <a:t> – projekto vadovas.</a:t>
            </a:r>
          </a:p>
          <a:p>
            <a:r>
              <a:rPr lang="lt-LT" dirty="0"/>
              <a:t>Aivaras </a:t>
            </a:r>
            <a:r>
              <a:rPr lang="lt-LT" dirty="0" err="1"/>
              <a:t>Nakvosas</a:t>
            </a:r>
            <a:r>
              <a:rPr lang="lt-LT" dirty="0"/>
              <a:t> – testuotojas, už techninę pagalbą atsakingas žmogus.</a:t>
            </a:r>
          </a:p>
          <a:p>
            <a:r>
              <a:rPr lang="lt-LT" dirty="0" err="1"/>
              <a:t>Jaroslav</a:t>
            </a:r>
            <a:r>
              <a:rPr lang="lt-LT" dirty="0"/>
              <a:t> </a:t>
            </a:r>
            <a:r>
              <a:rPr lang="lt-LT" dirty="0" err="1"/>
              <a:t>Zinevič</a:t>
            </a:r>
            <a:r>
              <a:rPr lang="lt-LT" dirty="0"/>
              <a:t> – funkcionalumo programuotojas.</a:t>
            </a:r>
          </a:p>
          <a:p>
            <a:r>
              <a:rPr lang="lt-LT" dirty="0" err="1"/>
              <a:t>Jegor</a:t>
            </a:r>
            <a:r>
              <a:rPr lang="lt-LT" dirty="0"/>
              <a:t> </a:t>
            </a:r>
            <a:r>
              <a:rPr lang="lt-LT" dirty="0" err="1"/>
              <a:t>Klimentjev</a:t>
            </a:r>
            <a:r>
              <a:rPr lang="lt-LT" dirty="0"/>
              <a:t> – vartotojo sąsajos programuotojas.</a:t>
            </a:r>
          </a:p>
        </p:txBody>
      </p:sp>
    </p:spTree>
    <p:extLst>
      <p:ext uri="{BB962C8B-B14F-4D97-AF65-F5344CB8AC3E}">
        <p14:creationId xmlns:p14="http://schemas.microsoft.com/office/powerpoint/2010/main" val="23221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7817-69B5-445F-BA06-6E68AADC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Projekto tikslas ir rezultatas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037F-828B-4E7C-993C-E9F538CC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Komandos tikslas: sukurti sklandžiai veikiančią tarpininkavimo platformą, kuri padės žmonėms saugiai apsikeisti daiktais ir pinigais internetinėje erdvėje.</a:t>
            </a:r>
          </a:p>
          <a:p>
            <a:r>
              <a:rPr lang="lt-LT" dirty="0"/>
              <a:t>Rezultatas: sukurta sklandžiai veikianti tarpininkavimo platforma su baziniu funkcionalumu.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1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0BCF-DE20-4289-98CE-362E3545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Pagrindinės projekto veiklos ir rezultatai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BF01-562A-48F3-989C-F2225FC3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Pagrindinės projekto veiklos:</a:t>
            </a:r>
          </a:p>
          <a:p>
            <a:pPr lvl="1"/>
            <a:r>
              <a:rPr lang="lt-LT" dirty="0"/>
              <a:t>Vartotojo sąsajos projektavimas ir kūrimas;</a:t>
            </a:r>
          </a:p>
          <a:p>
            <a:pPr lvl="1"/>
            <a:r>
              <a:rPr lang="lt-LT" dirty="0"/>
              <a:t>Funkcionalumo projektavimas ir kūrimas;</a:t>
            </a:r>
          </a:p>
          <a:p>
            <a:pPr lvl="1"/>
            <a:r>
              <a:rPr lang="lt-LT" dirty="0"/>
              <a:t>Sistemos testavimas.</a:t>
            </a:r>
          </a:p>
          <a:p>
            <a:r>
              <a:rPr lang="lt-LT" dirty="0"/>
              <a:t>Rezultatai:</a:t>
            </a:r>
          </a:p>
          <a:p>
            <a:pPr lvl="1"/>
            <a:r>
              <a:rPr lang="lt-LT" dirty="0"/>
              <a:t>Suprojektuota ir sukurta tarpininkavimo platformos vartotojo sąsaja;</a:t>
            </a:r>
          </a:p>
          <a:p>
            <a:pPr lvl="1"/>
            <a:r>
              <a:rPr lang="lt-LT" dirty="0"/>
              <a:t>Veikia pagrindinės sistemos funkcijos (registracija, prisijungimas, tarpininkavimo užklausų kūrimas);</a:t>
            </a:r>
          </a:p>
          <a:p>
            <a:pPr lvl="1"/>
            <a:r>
              <a:rPr lang="lt-LT" dirty="0"/>
              <a:t>Sistema ištestuota ir patvirtinta, kad ji veikia korektiškai.</a:t>
            </a:r>
          </a:p>
        </p:txBody>
      </p:sp>
    </p:spTree>
    <p:extLst>
      <p:ext uri="{BB962C8B-B14F-4D97-AF65-F5344CB8AC3E}">
        <p14:creationId xmlns:p14="http://schemas.microsoft.com/office/powerpoint/2010/main" val="339688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D494-8211-4362-8B6C-B4A012CD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Vertinimo kriterijai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B56A-18E1-49CC-AA06-0EEC0C952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Vartotojo sąsajos:</a:t>
            </a:r>
          </a:p>
          <a:p>
            <a:pPr lvl="1"/>
            <a:r>
              <a:rPr lang="lt-LT" dirty="0"/>
              <a:t>Sistema nėra apkrauta nereikalingais elementais;</a:t>
            </a:r>
          </a:p>
          <a:p>
            <a:pPr lvl="1"/>
            <a:r>
              <a:rPr lang="lt-LT" dirty="0"/>
              <a:t>Sistemos spalvos dera tarpusavyje;</a:t>
            </a:r>
          </a:p>
          <a:p>
            <a:pPr lvl="1"/>
            <a:r>
              <a:rPr lang="lt-LT" dirty="0"/>
              <a:t>Visi elementai yra aiškiai matomi.</a:t>
            </a:r>
          </a:p>
          <a:p>
            <a:r>
              <a:rPr lang="lt-LT" dirty="0"/>
              <a:t>Funkcionalumo:</a:t>
            </a:r>
          </a:p>
          <a:p>
            <a:pPr lvl="1"/>
            <a:r>
              <a:rPr lang="lt-LT" dirty="0"/>
              <a:t>Galima prisiregistruoti bei prisijungti prie sistemos;</a:t>
            </a:r>
          </a:p>
          <a:p>
            <a:pPr lvl="1"/>
            <a:r>
              <a:rPr lang="lt-LT" dirty="0"/>
              <a:t>Galima kurti tarpininkavimo užklausas;</a:t>
            </a:r>
          </a:p>
          <a:p>
            <a:pPr lvl="1"/>
            <a:r>
              <a:rPr lang="lt-LT" dirty="0"/>
              <a:t>Galima matyti esamas tarpininkavimo užklausas.</a:t>
            </a:r>
          </a:p>
        </p:txBody>
      </p:sp>
    </p:spTree>
    <p:extLst>
      <p:ext uri="{BB962C8B-B14F-4D97-AF65-F5344CB8AC3E}">
        <p14:creationId xmlns:p14="http://schemas.microsoft.com/office/powerpoint/2010/main" val="20815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4B55-0BC5-4495-B2DF-5C508162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Komunikacija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27DE-D74C-429A-99BA-AED94DEA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Facebook Messenger.</a:t>
            </a:r>
          </a:p>
          <a:p>
            <a:r>
              <a:rPr lang="lt-LT" dirty="0" err="1"/>
              <a:t>Discord</a:t>
            </a:r>
            <a:r>
              <a:rPr lang="lt-LT" dirty="0"/>
              <a:t>.</a:t>
            </a:r>
          </a:p>
          <a:p>
            <a:r>
              <a:rPr lang="lt-LT" dirty="0"/>
              <a:t>Gyvai, Saulėtekio </a:t>
            </a:r>
            <a:r>
              <a:rPr lang="lt-LT" dirty="0" err="1"/>
              <a:t>Jammi</a:t>
            </a:r>
            <a:r>
              <a:rPr lang="lt-LT" dirty="0"/>
              <a:t> </a:t>
            </a:r>
            <a:r>
              <a:rPr lang="lt-LT" dirty="0" err="1"/>
              <a:t>kebabinėje</a:t>
            </a:r>
            <a:r>
              <a:rPr lang="lt-L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1139-9AE3-4198-B410-E7C679DA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Projekto valdymo programinė įranga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7A4E-CC9A-483D-8784-6663FF94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Jokia specifinė programinė įranga nebuvo naudojama.</a:t>
            </a:r>
          </a:p>
          <a:p>
            <a:r>
              <a:rPr lang="lt-LT" dirty="0"/>
              <a:t>Gyvai susitikę aptardavome, kaip vyksta užduočių vykdymas, parodydavome, kas ką yra padarę.</a:t>
            </a:r>
          </a:p>
          <a:p>
            <a:r>
              <a:rPr lang="lt-LT" dirty="0"/>
              <a:t>Projektą įkėlėme į </a:t>
            </a:r>
            <a:r>
              <a:rPr lang="lt-LT" dirty="0" err="1"/>
              <a:t>GitHub</a:t>
            </a:r>
            <a:r>
              <a:rPr lang="lt-L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2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CBB4-9200-4584-9A69-BB5F9F70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Patirties analizė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0937-89C4-462F-AD09-D4EDAE69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Kadangi kiekvienas komandos narys turi individualių veiklų (darbas ir panašiai), kartais būna sudėtinga susitarti dėl susitikimo laiko, kad visi komandos nariai galėtų jame dalyvauti.</a:t>
            </a:r>
          </a:p>
          <a:p>
            <a:r>
              <a:rPr lang="lt-LT" dirty="0"/>
              <a:t>Komandos efektyvumas yra atvirkščiai proporcingas likusiam užduoties atlikimo laikui.</a:t>
            </a:r>
          </a:p>
        </p:txBody>
      </p:sp>
    </p:spTree>
    <p:extLst>
      <p:ext uri="{BB962C8B-B14F-4D97-AF65-F5344CB8AC3E}">
        <p14:creationId xmlns:p14="http://schemas.microsoft.com/office/powerpoint/2010/main" val="419739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9B0F-070B-436D-8F7B-D5B4D80B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Teigiami dalykai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16B4-40CD-4D7A-A39A-0F1753A9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Vykdant projektą komandoje žymiai lengviau įvykdyti didelio masto projektą, kadangi darbai paskirstomi skirtingiems žmonėms, kurie geriau supranta vieną ar kitą sritį.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4469"/>
      </p:ext>
    </p:extLst>
  </p:cSld>
  <p:clrMapOvr>
    <a:masterClrMapping/>
  </p:clrMapOvr>
</p:sld>
</file>

<file path=ppt/theme/theme1.xml><?xml version="1.0" encoding="utf-8"?>
<a:theme xmlns:a="http://schemas.openxmlformats.org/drawingml/2006/main" name="VGTU_balt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Projekto_pristatymas</Template>
  <TotalTime>36</TotalTime>
  <Words>313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VGTU_baltas</vt:lpstr>
      <vt:lpstr>Projekto rezultatų pristatymas</vt:lpstr>
      <vt:lpstr>Komanda</vt:lpstr>
      <vt:lpstr>Projekto tikslas ir rezultatas</vt:lpstr>
      <vt:lpstr>Pagrindinės projekto veiklos ir rezultatai</vt:lpstr>
      <vt:lpstr>Vertinimo kriterijai</vt:lpstr>
      <vt:lpstr>Komunikacija</vt:lpstr>
      <vt:lpstr>Projekto valdymo programinė įranga</vt:lpstr>
      <vt:lpstr>Patirties analizė</vt:lpstr>
      <vt:lpstr>Teigiami dalykai</vt:lpstr>
      <vt:lpstr>Tobulinami dalykai</vt:lpstr>
      <vt:lpstr>Ačiū už dėmesį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 rezultatų pristatymas</dc:title>
  <dc:creator>Matas M</dc:creator>
  <cp:lastModifiedBy>Matas M</cp:lastModifiedBy>
  <cp:revision>31</cp:revision>
  <dcterms:created xsi:type="dcterms:W3CDTF">2020-12-10T17:38:53Z</dcterms:created>
  <dcterms:modified xsi:type="dcterms:W3CDTF">2020-12-10T18:16:11Z</dcterms:modified>
</cp:coreProperties>
</file>