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 id="2147483680" r:id="rId2"/>
  </p:sldMasterIdLst>
  <p:notesMasterIdLst>
    <p:notesMasterId r:id="rId14"/>
  </p:notesMasterIdLst>
  <p:handoutMasterIdLst>
    <p:handoutMasterId r:id="rId15"/>
  </p:handoutMasterIdLst>
  <p:sldIdLst>
    <p:sldId id="256" r:id="rId3"/>
    <p:sldId id="312" r:id="rId4"/>
    <p:sldId id="316" r:id="rId5"/>
    <p:sldId id="322" r:id="rId6"/>
    <p:sldId id="323" r:id="rId7"/>
    <p:sldId id="324" r:id="rId8"/>
    <p:sldId id="317" r:id="rId9"/>
    <p:sldId id="319" r:id="rId10"/>
    <p:sldId id="320" r:id="rId11"/>
    <p:sldId id="321" r:id="rId12"/>
    <p:sldId id="30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 userDrawn="1">
          <p15:clr>
            <a:srgbClr val="A4A3A4"/>
          </p15:clr>
        </p15:guide>
        <p15:guide id="2" pos="18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4DC7"/>
    <a:srgbClr val="0065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405"/>
  </p:normalViewPr>
  <p:slideViewPr>
    <p:cSldViewPr snapToGrid="0" snapToObjects="1">
      <p:cViewPr varScale="1">
        <p:scale>
          <a:sx n="162" d="100"/>
          <a:sy n="162" d="100"/>
        </p:scale>
        <p:origin x="186" y="144"/>
      </p:cViewPr>
      <p:guideLst>
        <p:guide orient="horz" pos="255"/>
        <p:guide pos="189"/>
      </p:guideLst>
    </p:cSldViewPr>
  </p:slideViewPr>
  <p:notesTextViewPr>
    <p:cViewPr>
      <p:scale>
        <a:sx n="1" d="1"/>
        <a:sy n="1" d="1"/>
      </p:scale>
      <p:origin x="0" y="0"/>
    </p:cViewPr>
  </p:notesTextViewPr>
  <p:notesViewPr>
    <p:cSldViewPr snapToGrid="0" snapToObjects="1" showGuides="1">
      <p:cViewPr varScale="1">
        <p:scale>
          <a:sx n="50" d="100"/>
          <a:sy n="50" d="100"/>
        </p:scale>
        <p:origin x="2640"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0F6A4CF-6F40-F247-A40D-A506003812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LT"/>
          </a:p>
        </p:txBody>
      </p:sp>
      <p:sp>
        <p:nvSpPr>
          <p:cNvPr id="3" name="Date Placeholder 2">
            <a:extLst>
              <a:ext uri="{FF2B5EF4-FFF2-40B4-BE49-F238E27FC236}">
                <a16:creationId xmlns:a16="http://schemas.microsoft.com/office/drawing/2014/main" id="{B2442FE1-1197-204F-8F29-30924E62D8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616102-A814-B34B-A78D-C3C8F1BEDD06}" type="datetimeFigureOut">
              <a:rPr lang="en-LT" smtClean="0"/>
              <a:t>05/11/2022</a:t>
            </a:fld>
            <a:endParaRPr lang="en-LT"/>
          </a:p>
        </p:txBody>
      </p:sp>
      <p:sp>
        <p:nvSpPr>
          <p:cNvPr id="4" name="Footer Placeholder 3">
            <a:extLst>
              <a:ext uri="{FF2B5EF4-FFF2-40B4-BE49-F238E27FC236}">
                <a16:creationId xmlns:a16="http://schemas.microsoft.com/office/drawing/2014/main" id="{4EA926D2-6108-F742-8CE9-3BDE43E5D57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LT"/>
          </a:p>
        </p:txBody>
      </p:sp>
      <p:sp>
        <p:nvSpPr>
          <p:cNvPr id="5" name="Slide Number Placeholder 4">
            <a:extLst>
              <a:ext uri="{FF2B5EF4-FFF2-40B4-BE49-F238E27FC236}">
                <a16:creationId xmlns:a16="http://schemas.microsoft.com/office/drawing/2014/main" id="{21A1404D-63A8-8A4A-AADA-E0995DC43E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A18C4D-A878-9141-BB15-8DD00E6EE4FD}" type="slidenum">
              <a:rPr lang="en-LT" smtClean="0"/>
              <a:t>‹#›</a:t>
            </a:fld>
            <a:endParaRPr lang="en-LT"/>
          </a:p>
        </p:txBody>
      </p:sp>
    </p:spTree>
    <p:extLst>
      <p:ext uri="{BB962C8B-B14F-4D97-AF65-F5344CB8AC3E}">
        <p14:creationId xmlns:p14="http://schemas.microsoft.com/office/powerpoint/2010/main" val="20209319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t-LT"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37D121-F726-4CDC-B448-28473410EE37}" type="datetimeFigureOut">
              <a:rPr lang="lt-LT" smtClean="0"/>
              <a:t>2022-05-11</a:t>
            </a:fld>
            <a:endParaRPr lang="lt-LT"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t-LT"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t-LT"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61C6D8-D920-453E-9D91-76DCD593C3DB}" type="slidenum">
              <a:rPr lang="lt-LT" smtClean="0"/>
              <a:t>‹#›</a:t>
            </a:fld>
            <a:endParaRPr lang="lt-LT" dirty="0"/>
          </a:p>
        </p:txBody>
      </p:sp>
    </p:spTree>
    <p:extLst>
      <p:ext uri="{BB962C8B-B14F-4D97-AF65-F5344CB8AC3E}">
        <p14:creationId xmlns:p14="http://schemas.microsoft.com/office/powerpoint/2010/main" val="3407374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10"/>
          </p:nvPr>
        </p:nvSpPr>
        <p:spPr/>
        <p:txBody>
          <a:bodyPr/>
          <a:lstStyle/>
          <a:p>
            <a:fld id="{C0A36133-0C79-4C4B-ACD6-ABB745778F48}" type="slidenum">
              <a:rPr lang="lt-LT" smtClean="0"/>
              <a:t>11</a:t>
            </a:fld>
            <a:endParaRPr lang="lt-LT" dirty="0"/>
          </a:p>
        </p:txBody>
      </p:sp>
    </p:spTree>
    <p:extLst>
      <p:ext uri="{BB962C8B-B14F-4D97-AF65-F5344CB8AC3E}">
        <p14:creationId xmlns:p14="http://schemas.microsoft.com/office/powerpoint/2010/main" val="1455214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ulinis_bendras">
    <p:spTree>
      <p:nvGrpSpPr>
        <p:cNvPr id="1" name=""/>
        <p:cNvGrpSpPr/>
        <p:nvPr/>
      </p:nvGrpSpPr>
      <p:grpSpPr>
        <a:xfrm>
          <a:off x="0" y="0"/>
          <a:ext cx="0" cy="0"/>
          <a:chOff x="0" y="0"/>
          <a:chExt cx="0" cy="0"/>
        </a:xfrm>
      </p:grpSpPr>
      <p:sp>
        <p:nvSpPr>
          <p:cNvPr id="3" name="Text Placeholder 12">
            <a:extLst>
              <a:ext uri="{FF2B5EF4-FFF2-40B4-BE49-F238E27FC236}">
                <a16:creationId xmlns:a16="http://schemas.microsoft.com/office/drawing/2014/main" id="{42516040-C19B-4140-A538-0356695CA3CA}"/>
              </a:ext>
            </a:extLst>
          </p:cNvPr>
          <p:cNvSpPr>
            <a:spLocks noGrp="1"/>
          </p:cNvSpPr>
          <p:nvPr>
            <p:ph type="body" sz="quarter" idx="10" hasCustomPrompt="1"/>
          </p:nvPr>
        </p:nvSpPr>
        <p:spPr>
          <a:xfrm>
            <a:off x="420688" y="3573780"/>
            <a:ext cx="1925637" cy="266699"/>
          </a:xfrm>
          <a:prstGeom prst="rect">
            <a:avLst/>
          </a:prstGeom>
        </p:spPr>
        <p:txBody>
          <a:bodyPr/>
          <a:lstStyle>
            <a:lvl1pPr marL="0" indent="0" algn="ctr">
              <a:buNone/>
              <a:defRPr sz="1800">
                <a:solidFill>
                  <a:schemeClr val="bg1"/>
                </a:solidFill>
              </a:defRPr>
            </a:lvl1pPr>
            <a:lvl2pPr>
              <a:defRPr sz="1000"/>
            </a:lvl2pPr>
            <a:lvl3pPr>
              <a:defRPr sz="900"/>
            </a:lvl3pPr>
            <a:lvl4pPr>
              <a:defRPr sz="800"/>
            </a:lvl4pPr>
            <a:lvl5pPr>
              <a:defRPr sz="800"/>
            </a:lvl5pPr>
          </a:lstStyle>
          <a:p>
            <a:pPr lvl="0"/>
            <a:r>
              <a:rPr lang="lt-LT" noProof="0" dirty="0"/>
              <a:t>Vardas Pavardė</a:t>
            </a:r>
            <a:endParaRPr lang="en-US" noProof="0" dirty="0"/>
          </a:p>
        </p:txBody>
      </p:sp>
      <p:sp>
        <p:nvSpPr>
          <p:cNvPr id="4" name="Text Placeholder 12">
            <a:extLst>
              <a:ext uri="{FF2B5EF4-FFF2-40B4-BE49-F238E27FC236}">
                <a16:creationId xmlns:a16="http://schemas.microsoft.com/office/drawing/2014/main" id="{03A2A38D-8CC0-F140-9A6D-BA0FBC0F1FDA}"/>
              </a:ext>
            </a:extLst>
          </p:cNvPr>
          <p:cNvSpPr>
            <a:spLocks noGrp="1"/>
          </p:cNvSpPr>
          <p:nvPr>
            <p:ph type="body" sz="quarter" idx="11" hasCustomPrompt="1"/>
          </p:nvPr>
        </p:nvSpPr>
        <p:spPr>
          <a:xfrm>
            <a:off x="10353892" y="6176327"/>
            <a:ext cx="1750579" cy="266383"/>
          </a:xfrm>
          <a:prstGeom prst="rect">
            <a:avLst/>
          </a:prstGeom>
        </p:spPr>
        <p:txBody>
          <a:bodyPr anchor="b"/>
          <a:lstStyle>
            <a:lvl1pPr marL="0" indent="0" algn="ctr">
              <a:buNone/>
              <a:defRPr sz="1200">
                <a:solidFill>
                  <a:schemeClr val="bg1"/>
                </a:solidFill>
              </a:defRPr>
            </a:lvl1pPr>
            <a:lvl2pPr>
              <a:defRPr sz="1000"/>
            </a:lvl2pPr>
            <a:lvl3pPr>
              <a:defRPr sz="900"/>
            </a:lvl3pPr>
            <a:lvl4pPr>
              <a:defRPr sz="800"/>
            </a:lvl4pPr>
            <a:lvl5pPr>
              <a:defRPr sz="800"/>
            </a:lvl5pPr>
          </a:lstStyle>
          <a:p>
            <a:pPr lvl="0"/>
            <a:r>
              <a:rPr lang="lt-LT" dirty="0"/>
              <a:t>Data</a:t>
            </a:r>
            <a:endParaRPr lang="en-US" dirty="0"/>
          </a:p>
        </p:txBody>
      </p:sp>
      <p:sp>
        <p:nvSpPr>
          <p:cNvPr id="7" name="Title 10">
            <a:extLst>
              <a:ext uri="{FF2B5EF4-FFF2-40B4-BE49-F238E27FC236}">
                <a16:creationId xmlns:a16="http://schemas.microsoft.com/office/drawing/2014/main" id="{5B9A3A6B-65D1-A246-8E08-BC4FEEB93905}"/>
              </a:ext>
            </a:extLst>
          </p:cNvPr>
          <p:cNvSpPr>
            <a:spLocks noGrp="1"/>
          </p:cNvSpPr>
          <p:nvPr>
            <p:ph type="title" hasCustomPrompt="1"/>
          </p:nvPr>
        </p:nvSpPr>
        <p:spPr>
          <a:xfrm>
            <a:off x="420741" y="3840479"/>
            <a:ext cx="5560609" cy="2602231"/>
          </a:xfrm>
          <a:prstGeom prst="rect">
            <a:avLst/>
          </a:prstGeom>
        </p:spPr>
        <p:txBody>
          <a:bodyPr anchor="b"/>
          <a:lstStyle>
            <a:lvl1pPr>
              <a:defRPr sz="4800" b="1">
                <a:solidFill>
                  <a:schemeClr val="bg1"/>
                </a:solidFill>
                <a:latin typeface="Arial" panose="020B0604020202020204" pitchFamily="34" charset="0"/>
                <a:cs typeface="Arial" panose="020B0604020202020204" pitchFamily="34" charset="0"/>
              </a:defRPr>
            </a:lvl1pPr>
          </a:lstStyle>
          <a:p>
            <a:r>
              <a:rPr lang="lt-LT" noProof="0" dirty="0"/>
              <a:t>Prezentacijos pavadinimas</a:t>
            </a:r>
            <a:endParaRPr lang="en-US" noProof="0" dirty="0"/>
          </a:p>
        </p:txBody>
      </p:sp>
    </p:spTree>
    <p:extLst>
      <p:ext uri="{BB962C8B-B14F-4D97-AF65-F5344CB8AC3E}">
        <p14:creationId xmlns:p14="http://schemas.microsoft.com/office/powerpoint/2010/main" val="3161437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Nuotrauka">
    <p:bg>
      <p:bgPr>
        <a:solidFill>
          <a:schemeClr val="bg1"/>
        </a:solidFill>
        <a:effectLst/>
      </p:bgPr>
    </p:bg>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D229D56-4D34-4E92-B08C-499915E61538}"/>
              </a:ext>
            </a:extLst>
          </p:cNvPr>
          <p:cNvSpPr>
            <a:spLocks noGrp="1"/>
          </p:cNvSpPr>
          <p:nvPr>
            <p:ph type="pic" sz="quarter" idx="10" hasCustomPrompt="1"/>
          </p:nvPr>
        </p:nvSpPr>
        <p:spPr>
          <a:xfrm>
            <a:off x="3851808" y="0"/>
            <a:ext cx="8340191" cy="6176961"/>
          </a:xfrm>
          <a:prstGeom prst="rect">
            <a:avLst/>
          </a:prstGeom>
        </p:spPr>
        <p:txBody>
          <a:bodyPr/>
          <a:lstStyle/>
          <a:p>
            <a:r>
              <a:rPr lang="en-GB" dirty="0"/>
              <a:t>Įkelti nuotrauką</a:t>
            </a:r>
            <a:endParaRPr lang="en-US" dirty="0"/>
          </a:p>
        </p:txBody>
      </p:sp>
      <p:sp>
        <p:nvSpPr>
          <p:cNvPr id="25" name="Text Placeholder 12">
            <a:extLst>
              <a:ext uri="{FF2B5EF4-FFF2-40B4-BE49-F238E27FC236}">
                <a16:creationId xmlns:a16="http://schemas.microsoft.com/office/drawing/2014/main" id="{3553403A-EB7C-4A11-849E-99EBB2C932BE}"/>
              </a:ext>
            </a:extLst>
          </p:cNvPr>
          <p:cNvSpPr>
            <a:spLocks noGrp="1"/>
          </p:cNvSpPr>
          <p:nvPr>
            <p:ph type="body" sz="quarter" idx="11" hasCustomPrompt="1"/>
          </p:nvPr>
        </p:nvSpPr>
        <p:spPr>
          <a:xfrm>
            <a:off x="571620" y="6176960"/>
            <a:ext cx="2396177" cy="681039"/>
          </a:xfrm>
          <a:prstGeom prst="rect">
            <a:avLst/>
          </a:prstGeom>
        </p:spPr>
        <p:txBody>
          <a:bodyPr anchor="ctr"/>
          <a:lstStyle>
            <a:lvl1pPr marL="0" indent="0">
              <a:buNone/>
              <a:defRPr sz="800"/>
            </a:lvl1pPr>
          </a:lstStyle>
          <a:p>
            <a:pPr lvl="0"/>
            <a:r>
              <a:rPr lang="lt-LT" sz="800" noProof="0" dirty="0"/>
              <a:t>Prezentacijos pavadinimas</a:t>
            </a:r>
            <a:endParaRPr lang="en-US" noProof="0" dirty="0"/>
          </a:p>
        </p:txBody>
      </p:sp>
      <p:sp>
        <p:nvSpPr>
          <p:cNvPr id="26" name="Text Placeholder 12">
            <a:extLst>
              <a:ext uri="{FF2B5EF4-FFF2-40B4-BE49-F238E27FC236}">
                <a16:creationId xmlns:a16="http://schemas.microsoft.com/office/drawing/2014/main" id="{B9417CA9-0B2A-45BB-B815-09173918F613}"/>
              </a:ext>
            </a:extLst>
          </p:cNvPr>
          <p:cNvSpPr>
            <a:spLocks noGrp="1"/>
          </p:cNvSpPr>
          <p:nvPr>
            <p:ph type="body" sz="quarter" idx="12" hasCustomPrompt="1"/>
          </p:nvPr>
        </p:nvSpPr>
        <p:spPr>
          <a:xfrm>
            <a:off x="9224203" y="6176960"/>
            <a:ext cx="2396177" cy="681039"/>
          </a:xfrm>
          <a:prstGeom prst="rect">
            <a:avLst/>
          </a:prstGeom>
        </p:spPr>
        <p:txBody>
          <a:bodyPr anchor="ctr"/>
          <a:lstStyle>
            <a:lvl1pPr marL="0" indent="0" algn="r">
              <a:buNone/>
              <a:defRPr sz="800"/>
            </a:lvl1pPr>
          </a:lstStyle>
          <a:p>
            <a:pPr lvl="0"/>
            <a:r>
              <a:rPr lang="lt-LT" sz="800" dirty="0"/>
              <a:t>Data</a:t>
            </a:r>
            <a:endParaRPr lang="en-US" dirty="0"/>
          </a:p>
        </p:txBody>
      </p:sp>
      <p:pic>
        <p:nvPicPr>
          <p:cNvPr id="10" name="Graphic 9">
            <a:extLst>
              <a:ext uri="{FF2B5EF4-FFF2-40B4-BE49-F238E27FC236}">
                <a16:creationId xmlns:a16="http://schemas.microsoft.com/office/drawing/2014/main" id="{4E7A898C-35A3-E148-AE53-BBE27F45CBC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454033" y="1183751"/>
            <a:ext cx="4596275" cy="7879329"/>
          </a:xfrm>
          <a:prstGeom prst="rect">
            <a:avLst/>
          </a:prstGeom>
        </p:spPr>
      </p:pic>
      <p:pic>
        <p:nvPicPr>
          <p:cNvPr id="3" name="Graphic 2">
            <a:extLst>
              <a:ext uri="{FF2B5EF4-FFF2-40B4-BE49-F238E27FC236}">
                <a16:creationId xmlns:a16="http://schemas.microsoft.com/office/drawing/2014/main" id="{00571FF4-A7BC-3045-89E2-92C95ED43116}"/>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18486" y="1248487"/>
            <a:ext cx="4596275" cy="7879329"/>
          </a:xfrm>
          <a:prstGeom prst="rect">
            <a:avLst/>
          </a:prstGeom>
        </p:spPr>
      </p:pic>
      <p:sp>
        <p:nvSpPr>
          <p:cNvPr id="6" name="Text Placeholder 5">
            <a:extLst>
              <a:ext uri="{FF2B5EF4-FFF2-40B4-BE49-F238E27FC236}">
                <a16:creationId xmlns:a16="http://schemas.microsoft.com/office/drawing/2014/main" id="{EDAF4A23-2938-EF4F-BDDB-2FECC0CC2883}"/>
              </a:ext>
            </a:extLst>
          </p:cNvPr>
          <p:cNvSpPr>
            <a:spLocks noGrp="1"/>
          </p:cNvSpPr>
          <p:nvPr>
            <p:ph type="body" sz="quarter" idx="13" hasCustomPrompt="1"/>
          </p:nvPr>
        </p:nvSpPr>
        <p:spPr>
          <a:xfrm>
            <a:off x="841375" y="2006599"/>
            <a:ext cx="2470967" cy="3602914"/>
          </a:xfrm>
          <a:prstGeom prst="rect">
            <a:avLst/>
          </a:prstGeom>
        </p:spPr>
        <p:txBody>
          <a:bodyPr/>
          <a:lstStyle>
            <a:lvl1pPr>
              <a:lnSpc>
                <a:spcPct val="100000"/>
              </a:lnSpc>
              <a:buNone/>
              <a:defRPr sz="2400"/>
            </a:lvl1pPr>
          </a:lstStyle>
          <a:p>
            <a:pPr>
              <a:lnSpc>
                <a:spcPct val="100000"/>
              </a:lnSpc>
            </a:pPr>
            <a:r>
              <a:rPr lang="en-US" sz="2800" b="1" dirty="0" err="1"/>
              <a:t>Tekstas</a:t>
            </a:r>
            <a:endParaRPr lang="en-LT" sz="2800" b="1" dirty="0"/>
          </a:p>
        </p:txBody>
      </p:sp>
    </p:spTree>
    <p:extLst>
      <p:ext uri="{BB962C8B-B14F-4D97-AF65-F5344CB8AC3E}">
        <p14:creationId xmlns:p14="http://schemas.microsoft.com/office/powerpoint/2010/main" val="2855470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ontaktai">
    <p:spTree>
      <p:nvGrpSpPr>
        <p:cNvPr id="1" name=""/>
        <p:cNvGrpSpPr/>
        <p:nvPr/>
      </p:nvGrpSpPr>
      <p:grpSpPr>
        <a:xfrm>
          <a:off x="0" y="0"/>
          <a:ext cx="0" cy="0"/>
          <a:chOff x="0" y="0"/>
          <a:chExt cx="0" cy="0"/>
        </a:xfrm>
      </p:grpSpPr>
      <p:sp>
        <p:nvSpPr>
          <p:cNvPr id="3" name="Title 10">
            <a:extLst>
              <a:ext uri="{FF2B5EF4-FFF2-40B4-BE49-F238E27FC236}">
                <a16:creationId xmlns:a16="http://schemas.microsoft.com/office/drawing/2014/main" id="{AA703CF6-8DE8-BE4C-A765-43C0CC80EF3A}"/>
              </a:ext>
            </a:extLst>
          </p:cNvPr>
          <p:cNvSpPr>
            <a:spLocks noGrp="1"/>
          </p:cNvSpPr>
          <p:nvPr>
            <p:ph type="title" hasCustomPrompt="1"/>
          </p:nvPr>
        </p:nvSpPr>
        <p:spPr>
          <a:xfrm>
            <a:off x="420741" y="3840479"/>
            <a:ext cx="5560609" cy="2602231"/>
          </a:xfrm>
          <a:prstGeom prst="rect">
            <a:avLst/>
          </a:prstGeom>
        </p:spPr>
        <p:txBody>
          <a:bodyPr anchor="b"/>
          <a:lstStyle>
            <a:lvl1pPr>
              <a:defRPr sz="4800" b="1">
                <a:solidFill>
                  <a:schemeClr val="bg1"/>
                </a:solidFill>
                <a:latin typeface="Arial" panose="020B0604020202020204" pitchFamily="34" charset="0"/>
                <a:cs typeface="Arial" panose="020B0604020202020204" pitchFamily="34" charset="0"/>
              </a:defRPr>
            </a:lvl1pPr>
          </a:lstStyle>
          <a:p>
            <a:r>
              <a:rPr lang="lt-LT" noProof="0" dirty="0"/>
              <a:t>Dėkojame</a:t>
            </a:r>
            <a:endParaRPr lang="en-US" noProof="0" dirty="0"/>
          </a:p>
        </p:txBody>
      </p:sp>
      <p:sp>
        <p:nvSpPr>
          <p:cNvPr id="4" name="Text Placeholder 12">
            <a:extLst>
              <a:ext uri="{FF2B5EF4-FFF2-40B4-BE49-F238E27FC236}">
                <a16:creationId xmlns:a16="http://schemas.microsoft.com/office/drawing/2014/main" id="{4F804E58-9474-4846-8238-9A37D2C7F70C}"/>
              </a:ext>
            </a:extLst>
          </p:cNvPr>
          <p:cNvSpPr>
            <a:spLocks noGrp="1"/>
          </p:cNvSpPr>
          <p:nvPr>
            <p:ph type="body" sz="quarter" idx="10" hasCustomPrompt="1"/>
          </p:nvPr>
        </p:nvSpPr>
        <p:spPr>
          <a:xfrm>
            <a:off x="420688" y="3573780"/>
            <a:ext cx="1925637" cy="266699"/>
          </a:xfrm>
          <a:prstGeom prst="rect">
            <a:avLst/>
          </a:prstGeom>
        </p:spPr>
        <p:txBody>
          <a:bodyPr/>
          <a:lstStyle>
            <a:lvl1pPr marL="0" indent="0" algn="ctr">
              <a:buNone/>
              <a:defRPr sz="1800">
                <a:solidFill>
                  <a:schemeClr val="bg1"/>
                </a:solidFill>
              </a:defRPr>
            </a:lvl1pPr>
            <a:lvl2pPr>
              <a:defRPr sz="1000"/>
            </a:lvl2pPr>
            <a:lvl3pPr>
              <a:defRPr sz="900"/>
            </a:lvl3pPr>
            <a:lvl4pPr>
              <a:defRPr sz="800"/>
            </a:lvl4pPr>
            <a:lvl5pPr>
              <a:defRPr sz="800"/>
            </a:lvl5pPr>
          </a:lstStyle>
          <a:p>
            <a:pPr lvl="0"/>
            <a:r>
              <a:rPr lang="lt-LT" noProof="0" dirty="0"/>
              <a:t>Vardas Pavardė</a:t>
            </a:r>
            <a:endParaRPr lang="en-US" noProof="0" dirty="0"/>
          </a:p>
        </p:txBody>
      </p:sp>
      <p:sp>
        <p:nvSpPr>
          <p:cNvPr id="5" name="Text Placeholder 12">
            <a:extLst>
              <a:ext uri="{FF2B5EF4-FFF2-40B4-BE49-F238E27FC236}">
                <a16:creationId xmlns:a16="http://schemas.microsoft.com/office/drawing/2014/main" id="{2731471F-AD81-0648-91EA-B559006B4883}"/>
              </a:ext>
            </a:extLst>
          </p:cNvPr>
          <p:cNvSpPr>
            <a:spLocks noGrp="1"/>
          </p:cNvSpPr>
          <p:nvPr>
            <p:ph type="body" sz="quarter" idx="12" hasCustomPrompt="1"/>
          </p:nvPr>
        </p:nvSpPr>
        <p:spPr>
          <a:xfrm>
            <a:off x="554694" y="4235932"/>
            <a:ext cx="3520691" cy="1124344"/>
          </a:xfrm>
          <a:prstGeom prst="rect">
            <a:avLst/>
          </a:prstGeom>
        </p:spPr>
        <p:txBody>
          <a:bodyPr/>
          <a:lstStyle>
            <a:lvl1pPr marL="0" indent="0" algn="l">
              <a:lnSpc>
                <a:spcPct val="100000"/>
              </a:lnSpc>
              <a:buNone/>
              <a:defRPr sz="1800">
                <a:solidFill>
                  <a:schemeClr val="bg1"/>
                </a:solidFill>
              </a:defRPr>
            </a:lvl1pPr>
            <a:lvl2pPr>
              <a:defRPr sz="1000"/>
            </a:lvl2pPr>
            <a:lvl3pPr>
              <a:defRPr sz="900"/>
            </a:lvl3pPr>
            <a:lvl4pPr>
              <a:defRPr sz="800"/>
            </a:lvl4pPr>
            <a:lvl5pPr>
              <a:defRPr sz="800"/>
            </a:lvl5pPr>
          </a:lstStyle>
          <a:p>
            <a:pPr lvl="0"/>
            <a:r>
              <a:rPr lang="lt-LT" noProof="0" dirty="0" err="1"/>
              <a:t>kontaktas@domain.lt</a:t>
            </a:r>
            <a:br>
              <a:rPr lang="lt-LT" noProof="0" dirty="0"/>
            </a:br>
            <a:r>
              <a:rPr lang="lt-LT" noProof="0" dirty="0"/>
              <a:t>+370 000 00 000</a:t>
            </a:r>
            <a:endParaRPr lang="en-US" noProof="0" dirty="0"/>
          </a:p>
        </p:txBody>
      </p:sp>
    </p:spTree>
    <p:extLst>
      <p:ext uri="{BB962C8B-B14F-4D97-AF65-F5344CB8AC3E}">
        <p14:creationId xmlns:p14="http://schemas.microsoft.com/office/powerpoint/2010/main" val="3272879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99456" y="3039096"/>
            <a:ext cx="9793088" cy="1470025"/>
          </a:xfrm>
          <a:prstGeom prst="rect">
            <a:avLst/>
          </a:prstGeom>
        </p:spPr>
        <p:txBody>
          <a:bodyPr/>
          <a:lstStyle>
            <a:lvl1pPr>
              <a:defRPr>
                <a:solidFill>
                  <a:srgbClr val="003A6C"/>
                </a:solidFill>
              </a:defRPr>
            </a:lvl1pPr>
          </a:lstStyle>
          <a:p>
            <a:r>
              <a:rPr lang="en-US"/>
              <a:t>Click to edit Master title style</a:t>
            </a:r>
            <a:endParaRPr lang="lt-LT" dirty="0"/>
          </a:p>
        </p:txBody>
      </p:sp>
      <p:sp>
        <p:nvSpPr>
          <p:cNvPr id="3" name="Subtitle 2"/>
          <p:cNvSpPr>
            <a:spLocks noGrp="1"/>
          </p:cNvSpPr>
          <p:nvPr>
            <p:ph type="subTitle" idx="1"/>
          </p:nvPr>
        </p:nvSpPr>
        <p:spPr>
          <a:xfrm>
            <a:off x="1828800" y="4556720"/>
            <a:ext cx="8534400" cy="1752600"/>
          </a:xfrm>
          <a:prstGeom prst="rect">
            <a:avLst/>
          </a:prstGeom>
        </p:spPr>
        <p:txBody>
          <a:bodyPr/>
          <a:lstStyle>
            <a:lvl1pPr marL="0" indent="0" algn="ctr">
              <a:buNone/>
              <a:defRPr sz="2800">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lt-LT" dirty="0"/>
          </a:p>
        </p:txBody>
      </p:sp>
      <p:sp>
        <p:nvSpPr>
          <p:cNvPr id="4" name="Date Placeholder 3"/>
          <p:cNvSpPr>
            <a:spLocks noGrp="1"/>
          </p:cNvSpPr>
          <p:nvPr>
            <p:ph type="dt" sz="half" idx="10"/>
          </p:nvPr>
        </p:nvSpPr>
        <p:spPr>
          <a:xfrm>
            <a:off x="629587" y="6356351"/>
            <a:ext cx="10939021" cy="365125"/>
          </a:xfrm>
          <a:prstGeom prst="rect">
            <a:avLst/>
          </a:prstGeom>
        </p:spPr>
        <p:txBody>
          <a:bodyPr/>
          <a:lstStyle>
            <a:lvl1pPr algn="ctr">
              <a:defRPr>
                <a:solidFill>
                  <a:srgbClr val="666666"/>
                </a:solidFill>
                <a:latin typeface="Arial" pitchFamily="34" charset="0"/>
                <a:cs typeface="Arial" pitchFamily="34" charset="0"/>
              </a:defRPr>
            </a:lvl1pPr>
          </a:lstStyle>
          <a:p>
            <a:endParaRPr lang="lt-LT" dirty="0"/>
          </a:p>
        </p:txBody>
      </p:sp>
    </p:spTree>
    <p:extLst>
      <p:ext uri="{BB962C8B-B14F-4D97-AF65-F5344CB8AC3E}">
        <p14:creationId xmlns:p14="http://schemas.microsoft.com/office/powerpoint/2010/main" val="6547446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95733" y="116632"/>
            <a:ext cx="8064896" cy="1498178"/>
          </a:xfrm>
          <a:prstGeom prst="rect">
            <a:avLst/>
          </a:prstGeom>
        </p:spPr>
        <p:txBody>
          <a:bodyPr anchor="ctr"/>
          <a:lstStyle>
            <a:lvl1pPr algn="l">
              <a:defRPr>
                <a:solidFill>
                  <a:srgbClr val="003A6C"/>
                </a:solidFill>
              </a:defRPr>
            </a:lvl1pPr>
          </a:lstStyle>
          <a:p>
            <a:r>
              <a:rPr lang="en-US"/>
              <a:t>Click to edit Master title style</a:t>
            </a:r>
            <a:endParaRPr lang="lt-LT" dirty="0"/>
          </a:p>
        </p:txBody>
      </p:sp>
      <p:sp>
        <p:nvSpPr>
          <p:cNvPr id="3" name="Content Placeholder 2"/>
          <p:cNvSpPr>
            <a:spLocks noGrp="1"/>
          </p:cNvSpPr>
          <p:nvPr>
            <p:ph idx="1"/>
          </p:nvPr>
        </p:nvSpPr>
        <p:spPr>
          <a:xfrm>
            <a:off x="609600" y="1700808"/>
            <a:ext cx="11151029" cy="4608512"/>
          </a:xfrm>
          <a:prstGeom prst="rect">
            <a:avLst/>
          </a:prstGeom>
        </p:spPr>
        <p:txBody>
          <a:bodyPr/>
          <a:lstStyle>
            <a:lvl1pPr>
              <a:defRPr sz="2800">
                <a:solidFill>
                  <a:schemeClr val="tx1"/>
                </a:solidFill>
                <a:latin typeface="Arial" pitchFamily="34" charset="0"/>
                <a:cs typeface="Arial" pitchFamily="34" charset="0"/>
              </a:defRPr>
            </a:lvl1pPr>
            <a:lvl2pPr>
              <a:defRPr sz="2400">
                <a:solidFill>
                  <a:schemeClr val="tx1"/>
                </a:solidFill>
                <a:latin typeface="Arial" pitchFamily="34" charset="0"/>
                <a:cs typeface="Arial" pitchFamily="34" charset="0"/>
              </a:defRPr>
            </a:lvl2pPr>
            <a:lvl3pPr>
              <a:defRPr sz="20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dirty="0"/>
          </a:p>
        </p:txBody>
      </p:sp>
      <p:sp>
        <p:nvSpPr>
          <p:cNvPr id="5" name="Footer Placeholder 4"/>
          <p:cNvSpPr>
            <a:spLocks noGrp="1"/>
          </p:cNvSpPr>
          <p:nvPr>
            <p:ph type="ftr" sz="quarter" idx="11"/>
          </p:nvPr>
        </p:nvSpPr>
        <p:spPr>
          <a:xfrm>
            <a:off x="623392" y="6356351"/>
            <a:ext cx="10177131" cy="365125"/>
          </a:xfrm>
          <a:prstGeom prst="rect">
            <a:avLst/>
          </a:prstGeom>
        </p:spPr>
        <p:txBody>
          <a:bodyPr/>
          <a:lstStyle>
            <a:lvl1pPr>
              <a:defRPr>
                <a:solidFill>
                  <a:srgbClr val="666666"/>
                </a:solidFill>
                <a:latin typeface="Arial" pitchFamily="34" charset="0"/>
                <a:cs typeface="Arial" pitchFamily="34" charset="0"/>
              </a:defRPr>
            </a:lvl1pPr>
          </a:lstStyle>
          <a:p>
            <a:endParaRPr lang="lt-LT" dirty="0"/>
          </a:p>
        </p:txBody>
      </p:sp>
      <p:sp>
        <p:nvSpPr>
          <p:cNvPr id="6" name="Slide Number Placeholder 5"/>
          <p:cNvSpPr>
            <a:spLocks noGrp="1"/>
          </p:cNvSpPr>
          <p:nvPr>
            <p:ph type="sldNum" sz="quarter" idx="12"/>
          </p:nvPr>
        </p:nvSpPr>
        <p:spPr>
          <a:xfrm>
            <a:off x="10896533" y="6356351"/>
            <a:ext cx="864096" cy="365125"/>
          </a:xfrm>
          <a:prstGeom prst="rect">
            <a:avLst/>
          </a:prstGeom>
        </p:spPr>
        <p:txBody>
          <a:bodyPr/>
          <a:lstStyle>
            <a:lvl1pPr>
              <a:defRPr>
                <a:solidFill>
                  <a:srgbClr val="666666"/>
                </a:solidFill>
                <a:latin typeface="Arial" pitchFamily="34" charset="0"/>
                <a:cs typeface="Arial" pitchFamily="34" charset="0"/>
              </a:defRPr>
            </a:lvl1pPr>
          </a:lstStyle>
          <a:p>
            <a:fld id="{A451E2BC-D197-42E0-93EA-4E24880C5CE1}" type="slidenum">
              <a:rPr lang="lt-LT" smtClean="0"/>
              <a:t>‹#›</a:t>
            </a:fld>
            <a:endParaRPr lang="lt-LT" dirty="0"/>
          </a:p>
        </p:txBody>
      </p:sp>
    </p:spTree>
    <p:extLst>
      <p:ext uri="{BB962C8B-B14F-4D97-AF65-F5344CB8AC3E}">
        <p14:creationId xmlns:p14="http://schemas.microsoft.com/office/powerpoint/2010/main" val="1037813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t-L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t-LT"/>
          </a:p>
        </p:txBody>
      </p:sp>
      <p:sp>
        <p:nvSpPr>
          <p:cNvPr id="4" name="Date Placeholder 3"/>
          <p:cNvSpPr>
            <a:spLocks noGrp="1"/>
          </p:cNvSpPr>
          <p:nvPr>
            <p:ph type="dt" sz="half" idx="10"/>
          </p:nvPr>
        </p:nvSpPr>
        <p:spPr/>
        <p:txBody>
          <a:bodyPr/>
          <a:lstStyle/>
          <a:p>
            <a:endParaRPr lang="lt-LT" dirty="0"/>
          </a:p>
        </p:txBody>
      </p:sp>
      <p:sp>
        <p:nvSpPr>
          <p:cNvPr id="5" name="Footer Placeholder 4"/>
          <p:cNvSpPr>
            <a:spLocks noGrp="1"/>
          </p:cNvSpPr>
          <p:nvPr>
            <p:ph type="ftr" sz="quarter" idx="11"/>
          </p:nvPr>
        </p:nvSpPr>
        <p:spPr/>
        <p:txBody>
          <a:bodyPr/>
          <a:lstStyle/>
          <a:p>
            <a:endParaRPr lang="lt-LT" dirty="0"/>
          </a:p>
        </p:txBody>
      </p:sp>
      <p:sp>
        <p:nvSpPr>
          <p:cNvPr id="6" name="Slide Number Placeholder 5"/>
          <p:cNvSpPr>
            <a:spLocks noGrp="1"/>
          </p:cNvSpPr>
          <p:nvPr>
            <p:ph type="sldNum" sz="quarter" idx="12"/>
          </p:nvPr>
        </p:nvSpPr>
        <p:spPr/>
        <p:txBody>
          <a:bodyPr/>
          <a:lstStyle/>
          <a:p>
            <a:fld id="{520A8917-11D4-4604-A500-84ACBC801404}" type="slidenum">
              <a:rPr lang="lt-LT" smtClean="0"/>
              <a:t>‹#›</a:t>
            </a:fld>
            <a:endParaRPr lang="lt-LT" dirty="0"/>
          </a:p>
        </p:txBody>
      </p:sp>
    </p:spTree>
    <p:extLst>
      <p:ext uri="{BB962C8B-B14F-4D97-AF65-F5344CB8AC3E}">
        <p14:creationId xmlns:p14="http://schemas.microsoft.com/office/powerpoint/2010/main" val="1548152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endParaRPr lang="lt-LT"/>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endParaRPr lang="lt-LT"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lt-LT"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A451E2BC-D197-42E0-93EA-4E24880C5CE1}" type="slidenum">
              <a:rPr lang="lt-LT" smtClean="0"/>
              <a:pPr/>
              <a:t>‹#›</a:t>
            </a:fld>
            <a:endParaRPr lang="lt-LT" dirty="0"/>
          </a:p>
        </p:txBody>
      </p:sp>
    </p:spTree>
    <p:extLst>
      <p:ext uri="{BB962C8B-B14F-4D97-AF65-F5344CB8AC3E}">
        <p14:creationId xmlns:p14="http://schemas.microsoft.com/office/powerpoint/2010/main" val="3868358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t-LT"/>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lt-LT" dirty="0"/>
          </a:p>
        </p:txBody>
      </p:sp>
      <p:sp>
        <p:nvSpPr>
          <p:cNvPr id="5" name="Footer Placeholder 4"/>
          <p:cNvSpPr>
            <a:spLocks noGrp="1"/>
          </p:cNvSpPr>
          <p:nvPr>
            <p:ph type="ftr" sz="quarter" idx="11"/>
          </p:nvPr>
        </p:nvSpPr>
        <p:spPr/>
        <p:txBody>
          <a:bodyPr/>
          <a:lstStyle/>
          <a:p>
            <a:endParaRPr lang="lt-LT" dirty="0"/>
          </a:p>
        </p:txBody>
      </p:sp>
      <p:sp>
        <p:nvSpPr>
          <p:cNvPr id="6" name="Slide Number Placeholder 5"/>
          <p:cNvSpPr>
            <a:spLocks noGrp="1"/>
          </p:cNvSpPr>
          <p:nvPr>
            <p:ph type="sldNum" sz="quarter" idx="12"/>
          </p:nvPr>
        </p:nvSpPr>
        <p:spPr/>
        <p:txBody>
          <a:bodyPr/>
          <a:lstStyle/>
          <a:p>
            <a:fld id="{520A8917-11D4-4604-A500-84ACBC801404}" type="slidenum">
              <a:rPr lang="lt-LT" smtClean="0"/>
              <a:t>‹#›</a:t>
            </a:fld>
            <a:endParaRPr lang="lt-LT" dirty="0"/>
          </a:p>
        </p:txBody>
      </p:sp>
    </p:spTree>
    <p:extLst>
      <p:ext uri="{BB962C8B-B14F-4D97-AF65-F5344CB8AC3E}">
        <p14:creationId xmlns:p14="http://schemas.microsoft.com/office/powerpoint/2010/main" val="3722647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lt-LT"/>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5" name="Date Placeholder 4"/>
          <p:cNvSpPr>
            <a:spLocks noGrp="1"/>
          </p:cNvSpPr>
          <p:nvPr>
            <p:ph type="dt" sz="half" idx="10"/>
          </p:nvPr>
        </p:nvSpPr>
        <p:spPr/>
        <p:txBody>
          <a:bodyPr/>
          <a:lstStyle/>
          <a:p>
            <a:endParaRPr lang="lt-LT" dirty="0"/>
          </a:p>
        </p:txBody>
      </p:sp>
      <p:sp>
        <p:nvSpPr>
          <p:cNvPr id="6" name="Footer Placeholder 5"/>
          <p:cNvSpPr>
            <a:spLocks noGrp="1"/>
          </p:cNvSpPr>
          <p:nvPr>
            <p:ph type="ftr" sz="quarter" idx="11"/>
          </p:nvPr>
        </p:nvSpPr>
        <p:spPr/>
        <p:txBody>
          <a:bodyPr/>
          <a:lstStyle/>
          <a:p>
            <a:endParaRPr lang="lt-LT" dirty="0"/>
          </a:p>
        </p:txBody>
      </p:sp>
      <p:sp>
        <p:nvSpPr>
          <p:cNvPr id="7" name="Slide Number Placeholder 6"/>
          <p:cNvSpPr>
            <a:spLocks noGrp="1"/>
          </p:cNvSpPr>
          <p:nvPr>
            <p:ph type="sldNum" sz="quarter" idx="12"/>
          </p:nvPr>
        </p:nvSpPr>
        <p:spPr/>
        <p:txBody>
          <a:bodyPr/>
          <a:lstStyle/>
          <a:p>
            <a:fld id="{520A8917-11D4-4604-A500-84ACBC801404}" type="slidenum">
              <a:rPr lang="lt-LT" smtClean="0"/>
              <a:t>‹#›</a:t>
            </a:fld>
            <a:endParaRPr lang="lt-LT" dirty="0"/>
          </a:p>
        </p:txBody>
      </p:sp>
    </p:spTree>
    <p:extLst>
      <p:ext uri="{BB962C8B-B14F-4D97-AF65-F5344CB8AC3E}">
        <p14:creationId xmlns:p14="http://schemas.microsoft.com/office/powerpoint/2010/main" val="36397639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lt-LT"/>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7" name="Date Placeholder 6"/>
          <p:cNvSpPr>
            <a:spLocks noGrp="1"/>
          </p:cNvSpPr>
          <p:nvPr>
            <p:ph type="dt" sz="half" idx="10"/>
          </p:nvPr>
        </p:nvSpPr>
        <p:spPr/>
        <p:txBody>
          <a:bodyPr/>
          <a:lstStyle/>
          <a:p>
            <a:endParaRPr lang="lt-LT" dirty="0"/>
          </a:p>
        </p:txBody>
      </p:sp>
      <p:sp>
        <p:nvSpPr>
          <p:cNvPr id="8" name="Footer Placeholder 7"/>
          <p:cNvSpPr>
            <a:spLocks noGrp="1"/>
          </p:cNvSpPr>
          <p:nvPr>
            <p:ph type="ftr" sz="quarter" idx="11"/>
          </p:nvPr>
        </p:nvSpPr>
        <p:spPr/>
        <p:txBody>
          <a:bodyPr/>
          <a:lstStyle/>
          <a:p>
            <a:endParaRPr lang="lt-LT" dirty="0"/>
          </a:p>
        </p:txBody>
      </p:sp>
      <p:sp>
        <p:nvSpPr>
          <p:cNvPr id="9" name="Slide Number Placeholder 8"/>
          <p:cNvSpPr>
            <a:spLocks noGrp="1"/>
          </p:cNvSpPr>
          <p:nvPr>
            <p:ph type="sldNum" sz="quarter" idx="12"/>
          </p:nvPr>
        </p:nvSpPr>
        <p:spPr/>
        <p:txBody>
          <a:bodyPr/>
          <a:lstStyle/>
          <a:p>
            <a:fld id="{520A8917-11D4-4604-A500-84ACBC801404}" type="slidenum">
              <a:rPr lang="lt-LT" smtClean="0"/>
              <a:t>‹#›</a:t>
            </a:fld>
            <a:endParaRPr lang="lt-LT" dirty="0"/>
          </a:p>
        </p:txBody>
      </p:sp>
    </p:spTree>
    <p:extLst>
      <p:ext uri="{BB962C8B-B14F-4D97-AF65-F5344CB8AC3E}">
        <p14:creationId xmlns:p14="http://schemas.microsoft.com/office/powerpoint/2010/main" val="15907473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lt-LT"/>
          </a:p>
        </p:txBody>
      </p:sp>
      <p:sp>
        <p:nvSpPr>
          <p:cNvPr id="3" name="Date Placeholder 2"/>
          <p:cNvSpPr>
            <a:spLocks noGrp="1"/>
          </p:cNvSpPr>
          <p:nvPr>
            <p:ph type="dt" sz="half" idx="10"/>
          </p:nvPr>
        </p:nvSpPr>
        <p:spPr/>
        <p:txBody>
          <a:bodyPr/>
          <a:lstStyle/>
          <a:p>
            <a:endParaRPr lang="lt-LT" dirty="0"/>
          </a:p>
        </p:txBody>
      </p:sp>
      <p:sp>
        <p:nvSpPr>
          <p:cNvPr id="4" name="Footer Placeholder 3"/>
          <p:cNvSpPr>
            <a:spLocks noGrp="1"/>
          </p:cNvSpPr>
          <p:nvPr>
            <p:ph type="ftr" sz="quarter" idx="11"/>
          </p:nvPr>
        </p:nvSpPr>
        <p:spPr/>
        <p:txBody>
          <a:bodyPr/>
          <a:lstStyle/>
          <a:p>
            <a:endParaRPr lang="lt-LT" dirty="0"/>
          </a:p>
        </p:txBody>
      </p:sp>
      <p:sp>
        <p:nvSpPr>
          <p:cNvPr id="5" name="Slide Number Placeholder 4"/>
          <p:cNvSpPr>
            <a:spLocks noGrp="1"/>
          </p:cNvSpPr>
          <p:nvPr>
            <p:ph type="sldNum" sz="quarter" idx="12"/>
          </p:nvPr>
        </p:nvSpPr>
        <p:spPr/>
        <p:txBody>
          <a:bodyPr/>
          <a:lstStyle/>
          <a:p>
            <a:fld id="{520A8917-11D4-4604-A500-84ACBC801404}" type="slidenum">
              <a:rPr lang="lt-LT" smtClean="0"/>
              <a:t>‹#›</a:t>
            </a:fld>
            <a:endParaRPr lang="lt-LT" dirty="0"/>
          </a:p>
        </p:txBody>
      </p:sp>
    </p:spTree>
    <p:extLst>
      <p:ext uri="{BB962C8B-B14F-4D97-AF65-F5344CB8AC3E}">
        <p14:creationId xmlns:p14="http://schemas.microsoft.com/office/powerpoint/2010/main" val="419132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ulinis_fakultetui">
    <p:bg>
      <p:bgPr>
        <a:solidFill>
          <a:schemeClr val="accent1"/>
        </a:solidFill>
        <a:effectLst/>
      </p:bgPr>
    </p:bg>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17B9B736-8059-9E4F-8226-97318FD73FB6}"/>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05554" y="3738679"/>
            <a:ext cx="5790981" cy="2805830"/>
          </a:xfrm>
          <a:prstGeom prst="rect">
            <a:avLst/>
          </a:prstGeom>
        </p:spPr>
      </p:pic>
      <p:sp>
        <p:nvSpPr>
          <p:cNvPr id="11" name="Title 10">
            <a:extLst>
              <a:ext uri="{FF2B5EF4-FFF2-40B4-BE49-F238E27FC236}">
                <a16:creationId xmlns:a16="http://schemas.microsoft.com/office/drawing/2014/main" id="{BC0F03C4-3A8C-4FCE-B447-DE322F73619C}"/>
              </a:ext>
            </a:extLst>
          </p:cNvPr>
          <p:cNvSpPr>
            <a:spLocks noGrp="1"/>
          </p:cNvSpPr>
          <p:nvPr>
            <p:ph type="title" hasCustomPrompt="1"/>
          </p:nvPr>
        </p:nvSpPr>
        <p:spPr>
          <a:xfrm>
            <a:off x="420741" y="3840479"/>
            <a:ext cx="5560609" cy="2602231"/>
          </a:xfrm>
          <a:prstGeom prst="rect">
            <a:avLst/>
          </a:prstGeom>
        </p:spPr>
        <p:txBody>
          <a:bodyPr anchor="b"/>
          <a:lstStyle>
            <a:lvl1pPr>
              <a:defRPr sz="4800" b="1">
                <a:solidFill>
                  <a:schemeClr val="bg1"/>
                </a:solidFill>
                <a:latin typeface="Arial" panose="020B0604020202020204" pitchFamily="34" charset="0"/>
                <a:cs typeface="Arial" panose="020B0604020202020204" pitchFamily="34" charset="0"/>
              </a:defRPr>
            </a:lvl1pPr>
          </a:lstStyle>
          <a:p>
            <a:r>
              <a:rPr lang="lt-LT" noProof="0" dirty="0"/>
              <a:t>Prezentacijos pavadinimas</a:t>
            </a:r>
            <a:endParaRPr lang="en-US" noProof="0" dirty="0"/>
          </a:p>
        </p:txBody>
      </p:sp>
      <p:sp>
        <p:nvSpPr>
          <p:cNvPr id="13" name="Text Placeholder 12">
            <a:extLst>
              <a:ext uri="{FF2B5EF4-FFF2-40B4-BE49-F238E27FC236}">
                <a16:creationId xmlns:a16="http://schemas.microsoft.com/office/drawing/2014/main" id="{57287D86-E9E5-4E8F-92D7-9490F21B13C9}"/>
              </a:ext>
            </a:extLst>
          </p:cNvPr>
          <p:cNvSpPr>
            <a:spLocks noGrp="1"/>
          </p:cNvSpPr>
          <p:nvPr>
            <p:ph type="body" sz="quarter" idx="10" hasCustomPrompt="1"/>
          </p:nvPr>
        </p:nvSpPr>
        <p:spPr>
          <a:xfrm>
            <a:off x="420688" y="3573780"/>
            <a:ext cx="1925637" cy="266699"/>
          </a:xfrm>
          <a:prstGeom prst="rect">
            <a:avLst/>
          </a:prstGeom>
        </p:spPr>
        <p:txBody>
          <a:bodyPr/>
          <a:lstStyle>
            <a:lvl1pPr marL="0" indent="0" algn="ctr">
              <a:buNone/>
              <a:defRPr sz="1800">
                <a:solidFill>
                  <a:schemeClr val="bg1"/>
                </a:solidFill>
              </a:defRPr>
            </a:lvl1pPr>
            <a:lvl2pPr>
              <a:defRPr sz="1000"/>
            </a:lvl2pPr>
            <a:lvl3pPr>
              <a:defRPr sz="900"/>
            </a:lvl3pPr>
            <a:lvl4pPr>
              <a:defRPr sz="800"/>
            </a:lvl4pPr>
            <a:lvl5pPr>
              <a:defRPr sz="800"/>
            </a:lvl5pPr>
          </a:lstStyle>
          <a:p>
            <a:pPr lvl="0"/>
            <a:r>
              <a:rPr lang="lt-LT" noProof="0" dirty="0"/>
              <a:t>Vardas Pavardė</a:t>
            </a:r>
            <a:endParaRPr lang="en-US" noProof="0" dirty="0"/>
          </a:p>
        </p:txBody>
      </p:sp>
      <p:sp>
        <p:nvSpPr>
          <p:cNvPr id="14" name="Text Placeholder 12">
            <a:extLst>
              <a:ext uri="{FF2B5EF4-FFF2-40B4-BE49-F238E27FC236}">
                <a16:creationId xmlns:a16="http://schemas.microsoft.com/office/drawing/2014/main" id="{C2E5E2C2-ED9C-4B14-BD16-5C88B86E543F}"/>
              </a:ext>
            </a:extLst>
          </p:cNvPr>
          <p:cNvSpPr>
            <a:spLocks noGrp="1"/>
          </p:cNvSpPr>
          <p:nvPr>
            <p:ph type="body" sz="quarter" idx="11" hasCustomPrompt="1"/>
          </p:nvPr>
        </p:nvSpPr>
        <p:spPr>
          <a:xfrm>
            <a:off x="10353892" y="6176327"/>
            <a:ext cx="1750579" cy="266383"/>
          </a:xfrm>
          <a:prstGeom prst="rect">
            <a:avLst/>
          </a:prstGeom>
        </p:spPr>
        <p:txBody>
          <a:bodyPr anchor="b"/>
          <a:lstStyle>
            <a:lvl1pPr marL="0" indent="0" algn="ctr">
              <a:buNone/>
              <a:defRPr sz="1200">
                <a:solidFill>
                  <a:schemeClr val="bg1"/>
                </a:solidFill>
              </a:defRPr>
            </a:lvl1pPr>
            <a:lvl2pPr>
              <a:defRPr sz="1000"/>
            </a:lvl2pPr>
            <a:lvl3pPr>
              <a:defRPr sz="900"/>
            </a:lvl3pPr>
            <a:lvl4pPr>
              <a:defRPr sz="800"/>
            </a:lvl4pPr>
            <a:lvl5pPr>
              <a:defRPr sz="800"/>
            </a:lvl5pPr>
          </a:lstStyle>
          <a:p>
            <a:pPr lvl="0"/>
            <a:r>
              <a:rPr lang="lt-LT" dirty="0"/>
              <a:t>Data</a:t>
            </a:r>
            <a:endParaRPr lang="en-US" dirty="0"/>
          </a:p>
        </p:txBody>
      </p:sp>
    </p:spTree>
    <p:extLst>
      <p:ext uri="{BB962C8B-B14F-4D97-AF65-F5344CB8AC3E}">
        <p14:creationId xmlns:p14="http://schemas.microsoft.com/office/powerpoint/2010/main" val="13628544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lt-LT" dirty="0"/>
          </a:p>
        </p:txBody>
      </p:sp>
      <p:sp>
        <p:nvSpPr>
          <p:cNvPr id="3" name="Footer Placeholder 2"/>
          <p:cNvSpPr>
            <a:spLocks noGrp="1"/>
          </p:cNvSpPr>
          <p:nvPr>
            <p:ph type="ftr" sz="quarter" idx="11"/>
          </p:nvPr>
        </p:nvSpPr>
        <p:spPr/>
        <p:txBody>
          <a:bodyPr/>
          <a:lstStyle/>
          <a:p>
            <a:endParaRPr lang="lt-LT" dirty="0"/>
          </a:p>
        </p:txBody>
      </p:sp>
      <p:sp>
        <p:nvSpPr>
          <p:cNvPr id="4" name="Slide Number Placeholder 3"/>
          <p:cNvSpPr>
            <a:spLocks noGrp="1"/>
          </p:cNvSpPr>
          <p:nvPr>
            <p:ph type="sldNum" sz="quarter" idx="12"/>
          </p:nvPr>
        </p:nvSpPr>
        <p:spPr/>
        <p:txBody>
          <a:bodyPr/>
          <a:lstStyle/>
          <a:p>
            <a:fld id="{520A8917-11D4-4604-A500-84ACBC801404}" type="slidenum">
              <a:rPr lang="lt-LT" smtClean="0"/>
              <a:t>‹#›</a:t>
            </a:fld>
            <a:endParaRPr lang="lt-LT" dirty="0"/>
          </a:p>
        </p:txBody>
      </p:sp>
    </p:spTree>
    <p:extLst>
      <p:ext uri="{BB962C8B-B14F-4D97-AF65-F5344CB8AC3E}">
        <p14:creationId xmlns:p14="http://schemas.microsoft.com/office/powerpoint/2010/main" val="21717343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t-LT"/>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lt-LT" dirty="0"/>
          </a:p>
        </p:txBody>
      </p:sp>
      <p:sp>
        <p:nvSpPr>
          <p:cNvPr id="6" name="Footer Placeholder 5"/>
          <p:cNvSpPr>
            <a:spLocks noGrp="1"/>
          </p:cNvSpPr>
          <p:nvPr>
            <p:ph type="ftr" sz="quarter" idx="11"/>
          </p:nvPr>
        </p:nvSpPr>
        <p:spPr/>
        <p:txBody>
          <a:bodyPr/>
          <a:lstStyle/>
          <a:p>
            <a:endParaRPr lang="lt-LT" dirty="0"/>
          </a:p>
        </p:txBody>
      </p:sp>
      <p:sp>
        <p:nvSpPr>
          <p:cNvPr id="7" name="Slide Number Placeholder 6"/>
          <p:cNvSpPr>
            <a:spLocks noGrp="1"/>
          </p:cNvSpPr>
          <p:nvPr>
            <p:ph type="sldNum" sz="quarter" idx="12"/>
          </p:nvPr>
        </p:nvSpPr>
        <p:spPr/>
        <p:txBody>
          <a:bodyPr/>
          <a:lstStyle/>
          <a:p>
            <a:fld id="{520A8917-11D4-4604-A500-84ACBC801404}" type="slidenum">
              <a:rPr lang="lt-LT" smtClean="0"/>
              <a:t>‹#›</a:t>
            </a:fld>
            <a:endParaRPr lang="lt-LT" dirty="0"/>
          </a:p>
        </p:txBody>
      </p:sp>
    </p:spTree>
    <p:extLst>
      <p:ext uri="{BB962C8B-B14F-4D97-AF65-F5344CB8AC3E}">
        <p14:creationId xmlns:p14="http://schemas.microsoft.com/office/powerpoint/2010/main" val="10182841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t-LT"/>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t-LT"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lt-LT" dirty="0"/>
          </a:p>
        </p:txBody>
      </p:sp>
      <p:sp>
        <p:nvSpPr>
          <p:cNvPr id="6" name="Footer Placeholder 5"/>
          <p:cNvSpPr>
            <a:spLocks noGrp="1"/>
          </p:cNvSpPr>
          <p:nvPr>
            <p:ph type="ftr" sz="quarter" idx="11"/>
          </p:nvPr>
        </p:nvSpPr>
        <p:spPr/>
        <p:txBody>
          <a:bodyPr/>
          <a:lstStyle/>
          <a:p>
            <a:endParaRPr lang="lt-LT" dirty="0"/>
          </a:p>
        </p:txBody>
      </p:sp>
      <p:sp>
        <p:nvSpPr>
          <p:cNvPr id="7" name="Slide Number Placeholder 6"/>
          <p:cNvSpPr>
            <a:spLocks noGrp="1"/>
          </p:cNvSpPr>
          <p:nvPr>
            <p:ph type="sldNum" sz="quarter" idx="12"/>
          </p:nvPr>
        </p:nvSpPr>
        <p:spPr/>
        <p:txBody>
          <a:bodyPr/>
          <a:lstStyle/>
          <a:p>
            <a:fld id="{520A8917-11D4-4604-A500-84ACBC801404}" type="slidenum">
              <a:rPr lang="lt-LT" smtClean="0"/>
              <a:t>‹#›</a:t>
            </a:fld>
            <a:endParaRPr lang="lt-LT" dirty="0"/>
          </a:p>
        </p:txBody>
      </p:sp>
    </p:spTree>
    <p:extLst>
      <p:ext uri="{BB962C8B-B14F-4D97-AF65-F5344CB8AC3E}">
        <p14:creationId xmlns:p14="http://schemas.microsoft.com/office/powerpoint/2010/main" val="20256776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lt-LT"/>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4" name="Date Placeholder 3"/>
          <p:cNvSpPr>
            <a:spLocks noGrp="1"/>
          </p:cNvSpPr>
          <p:nvPr>
            <p:ph type="dt" sz="half" idx="10"/>
          </p:nvPr>
        </p:nvSpPr>
        <p:spPr/>
        <p:txBody>
          <a:bodyPr/>
          <a:lstStyle/>
          <a:p>
            <a:endParaRPr lang="lt-LT" dirty="0"/>
          </a:p>
        </p:txBody>
      </p:sp>
      <p:sp>
        <p:nvSpPr>
          <p:cNvPr id="5" name="Footer Placeholder 4"/>
          <p:cNvSpPr>
            <a:spLocks noGrp="1"/>
          </p:cNvSpPr>
          <p:nvPr>
            <p:ph type="ftr" sz="quarter" idx="11"/>
          </p:nvPr>
        </p:nvSpPr>
        <p:spPr/>
        <p:txBody>
          <a:bodyPr/>
          <a:lstStyle/>
          <a:p>
            <a:endParaRPr lang="lt-LT" dirty="0"/>
          </a:p>
        </p:txBody>
      </p:sp>
      <p:sp>
        <p:nvSpPr>
          <p:cNvPr id="6" name="Slide Number Placeholder 5"/>
          <p:cNvSpPr>
            <a:spLocks noGrp="1"/>
          </p:cNvSpPr>
          <p:nvPr>
            <p:ph type="sldNum" sz="quarter" idx="12"/>
          </p:nvPr>
        </p:nvSpPr>
        <p:spPr/>
        <p:txBody>
          <a:bodyPr/>
          <a:lstStyle/>
          <a:p>
            <a:fld id="{520A8917-11D4-4604-A500-84ACBC801404}" type="slidenum">
              <a:rPr lang="lt-LT" smtClean="0"/>
              <a:t>‹#›</a:t>
            </a:fld>
            <a:endParaRPr lang="lt-LT" dirty="0"/>
          </a:p>
        </p:txBody>
      </p:sp>
    </p:spTree>
    <p:extLst>
      <p:ext uri="{BB962C8B-B14F-4D97-AF65-F5344CB8AC3E}">
        <p14:creationId xmlns:p14="http://schemas.microsoft.com/office/powerpoint/2010/main" val="12809719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lt-LT"/>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4" name="Date Placeholder 3"/>
          <p:cNvSpPr>
            <a:spLocks noGrp="1"/>
          </p:cNvSpPr>
          <p:nvPr>
            <p:ph type="dt" sz="half" idx="10"/>
          </p:nvPr>
        </p:nvSpPr>
        <p:spPr/>
        <p:txBody>
          <a:bodyPr/>
          <a:lstStyle/>
          <a:p>
            <a:endParaRPr lang="lt-LT" dirty="0"/>
          </a:p>
        </p:txBody>
      </p:sp>
      <p:sp>
        <p:nvSpPr>
          <p:cNvPr id="5" name="Footer Placeholder 4"/>
          <p:cNvSpPr>
            <a:spLocks noGrp="1"/>
          </p:cNvSpPr>
          <p:nvPr>
            <p:ph type="ftr" sz="quarter" idx="11"/>
          </p:nvPr>
        </p:nvSpPr>
        <p:spPr/>
        <p:txBody>
          <a:bodyPr/>
          <a:lstStyle/>
          <a:p>
            <a:endParaRPr lang="lt-LT" dirty="0"/>
          </a:p>
        </p:txBody>
      </p:sp>
      <p:sp>
        <p:nvSpPr>
          <p:cNvPr id="6" name="Slide Number Placeholder 5"/>
          <p:cNvSpPr>
            <a:spLocks noGrp="1"/>
          </p:cNvSpPr>
          <p:nvPr>
            <p:ph type="sldNum" sz="quarter" idx="12"/>
          </p:nvPr>
        </p:nvSpPr>
        <p:spPr/>
        <p:txBody>
          <a:bodyPr/>
          <a:lstStyle/>
          <a:p>
            <a:fld id="{520A8917-11D4-4604-A500-84ACBC801404}" type="slidenum">
              <a:rPr lang="lt-LT" smtClean="0"/>
              <a:t>‹#›</a:t>
            </a:fld>
            <a:endParaRPr lang="lt-LT" dirty="0"/>
          </a:p>
        </p:txBody>
      </p:sp>
    </p:spTree>
    <p:extLst>
      <p:ext uri="{BB962C8B-B14F-4D97-AF65-F5344CB8AC3E}">
        <p14:creationId xmlns:p14="http://schemas.microsoft.com/office/powerpoint/2010/main" val="13990517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5_Skyrius">
    <p:bg>
      <p:bgPr>
        <a:solidFill>
          <a:schemeClr val="accent5"/>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BAAA3A4-CB12-F642-B77E-F32DB9F3F667}"/>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650182"/>
          </a:xfrm>
          <a:prstGeom prst="rect">
            <a:avLst/>
          </a:prstGeom>
        </p:spPr>
      </p:pic>
      <p:sp>
        <p:nvSpPr>
          <p:cNvPr id="4" name="Title 3">
            <a:extLst>
              <a:ext uri="{FF2B5EF4-FFF2-40B4-BE49-F238E27FC236}">
                <a16:creationId xmlns:a16="http://schemas.microsoft.com/office/drawing/2014/main" id="{5A964CC1-BD46-B14A-8F54-DAD8428561EF}"/>
              </a:ext>
            </a:extLst>
          </p:cNvPr>
          <p:cNvSpPr>
            <a:spLocks noGrp="1"/>
          </p:cNvSpPr>
          <p:nvPr>
            <p:ph type="title" hasCustomPrompt="1"/>
          </p:nvPr>
        </p:nvSpPr>
        <p:spPr>
          <a:xfrm>
            <a:off x="301487" y="4084983"/>
            <a:ext cx="6983896" cy="1908314"/>
          </a:xfrm>
          <a:prstGeom prst="rect">
            <a:avLst/>
          </a:prstGeom>
        </p:spPr>
        <p:txBody>
          <a:bodyPr anchor="b"/>
          <a:lstStyle>
            <a:lvl1pPr>
              <a:defRPr>
                <a:solidFill>
                  <a:schemeClr val="bg1"/>
                </a:solidFill>
              </a:defRPr>
            </a:lvl1pPr>
          </a:lstStyle>
          <a:p>
            <a:r>
              <a:rPr lang="en-GB" dirty="0"/>
              <a:t>Vieta </a:t>
            </a:r>
            <a:r>
              <a:rPr lang="en-GB" dirty="0" err="1"/>
              <a:t>pavadinimui</a:t>
            </a:r>
            <a:endParaRPr lang="en-LT" dirty="0"/>
          </a:p>
        </p:txBody>
      </p:sp>
      <p:pic>
        <p:nvPicPr>
          <p:cNvPr id="3" name="Picture 2"/>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522868" y="291821"/>
            <a:ext cx="2160000" cy="780778"/>
          </a:xfrm>
          <a:prstGeom prst="rect">
            <a:avLst/>
          </a:prstGeom>
        </p:spPr>
      </p:pic>
    </p:spTree>
    <p:extLst>
      <p:ext uri="{BB962C8B-B14F-4D97-AF65-F5344CB8AC3E}">
        <p14:creationId xmlns:p14="http://schemas.microsoft.com/office/powerpoint/2010/main" val="276589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ekstas">
    <p:bg>
      <p:bgPr>
        <a:solidFill>
          <a:schemeClr val="bg1"/>
        </a:solidFill>
        <a:effectLst/>
      </p:bgPr>
    </p:bg>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5F1CD5A-CEDC-492D-AA05-893AEFDC298D}"/>
              </a:ext>
            </a:extLst>
          </p:cNvPr>
          <p:cNvSpPr>
            <a:spLocks noGrp="1"/>
          </p:cNvSpPr>
          <p:nvPr>
            <p:ph idx="4294967295" hasCustomPrompt="1"/>
          </p:nvPr>
        </p:nvSpPr>
        <p:spPr>
          <a:xfrm>
            <a:off x="571622" y="2344318"/>
            <a:ext cx="11048758" cy="3832642"/>
          </a:xfrm>
          <a:prstGeom prst="rect">
            <a:avLst/>
          </a:prstGeom>
        </p:spPr>
        <p:txBody>
          <a:bodyPr>
            <a:normAutofit/>
          </a:bodyPr>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lvl1pPr>
          </a:lstStyle>
          <a:p>
            <a:pPr marL="0" lvl="0" indent="0">
              <a:lnSpc>
                <a:spcPct val="150000"/>
              </a:lnSpc>
              <a:buNone/>
            </a:pPr>
            <a:r>
              <a:rPr lang="en-GB" sz="1100" b="0" i="0" dirty="0" err="1">
                <a:solidFill>
                  <a:srgbClr val="000000"/>
                </a:solidFill>
                <a:effectLst/>
                <a:latin typeface="Arial" panose="020B0604020202020204" pitchFamily="34" charset="0"/>
                <a:cs typeface="Arial" panose="020B0604020202020204" pitchFamily="34" charset="0"/>
              </a:rPr>
              <a:t>Turinys</a:t>
            </a:r>
            <a:endParaRPr lang="en-GB" sz="1100" b="0" i="0" dirty="0">
              <a:solidFill>
                <a:srgbClr val="000000"/>
              </a:solidFill>
              <a:effectLst/>
              <a:latin typeface="Arial" panose="020B0604020202020204" pitchFamily="34" charset="0"/>
              <a:cs typeface="Arial" panose="020B0604020202020204" pitchFamily="34" charset="0"/>
            </a:endParaRPr>
          </a:p>
        </p:txBody>
      </p:sp>
      <p:sp>
        <p:nvSpPr>
          <p:cNvPr id="13" name="Text Placeholder 12">
            <a:extLst>
              <a:ext uri="{FF2B5EF4-FFF2-40B4-BE49-F238E27FC236}">
                <a16:creationId xmlns:a16="http://schemas.microsoft.com/office/drawing/2014/main" id="{F0E12C56-23FB-44A3-BEC6-73300A5A86F0}"/>
              </a:ext>
            </a:extLst>
          </p:cNvPr>
          <p:cNvSpPr>
            <a:spLocks noGrp="1"/>
          </p:cNvSpPr>
          <p:nvPr>
            <p:ph type="body" sz="quarter" idx="10" hasCustomPrompt="1"/>
          </p:nvPr>
        </p:nvSpPr>
        <p:spPr>
          <a:xfrm>
            <a:off x="571620" y="6176960"/>
            <a:ext cx="2396177" cy="681039"/>
          </a:xfrm>
          <a:prstGeom prst="rect">
            <a:avLst/>
          </a:prstGeom>
        </p:spPr>
        <p:txBody>
          <a:bodyPr anchor="ctr"/>
          <a:lstStyle>
            <a:lvl1pPr marL="0" indent="0">
              <a:buNone/>
              <a:defRPr sz="800"/>
            </a:lvl1pPr>
          </a:lstStyle>
          <a:p>
            <a:pPr lvl="0"/>
            <a:r>
              <a:rPr lang="lt-LT" sz="800" noProof="0" dirty="0"/>
              <a:t>Prezentacijos pavadinimas</a:t>
            </a:r>
            <a:endParaRPr lang="en-US" noProof="0" dirty="0"/>
          </a:p>
        </p:txBody>
      </p:sp>
      <p:sp>
        <p:nvSpPr>
          <p:cNvPr id="14" name="Text Placeholder 12">
            <a:extLst>
              <a:ext uri="{FF2B5EF4-FFF2-40B4-BE49-F238E27FC236}">
                <a16:creationId xmlns:a16="http://schemas.microsoft.com/office/drawing/2014/main" id="{3E5FAA83-A8DF-44A4-BFC5-70A3F33FBED1}"/>
              </a:ext>
            </a:extLst>
          </p:cNvPr>
          <p:cNvSpPr>
            <a:spLocks noGrp="1"/>
          </p:cNvSpPr>
          <p:nvPr>
            <p:ph type="body" sz="quarter" idx="11" hasCustomPrompt="1"/>
          </p:nvPr>
        </p:nvSpPr>
        <p:spPr>
          <a:xfrm>
            <a:off x="9224203" y="6176960"/>
            <a:ext cx="2396177" cy="681039"/>
          </a:xfrm>
          <a:prstGeom prst="rect">
            <a:avLst/>
          </a:prstGeom>
        </p:spPr>
        <p:txBody>
          <a:bodyPr anchor="ctr"/>
          <a:lstStyle>
            <a:lvl1pPr marL="0" indent="0" algn="r">
              <a:buNone/>
              <a:defRPr sz="800"/>
            </a:lvl1pPr>
          </a:lstStyle>
          <a:p>
            <a:pPr lvl="0"/>
            <a:r>
              <a:rPr lang="en-US" sz="800" noProof="0" dirty="0" err="1"/>
              <a:t>Dat</a:t>
            </a:r>
            <a:r>
              <a:rPr lang="lt-LT" sz="800" noProof="0" dirty="0"/>
              <a:t>a</a:t>
            </a:r>
            <a:endParaRPr lang="en-US" noProof="0" dirty="0"/>
          </a:p>
        </p:txBody>
      </p:sp>
      <p:pic>
        <p:nvPicPr>
          <p:cNvPr id="16" name="Graphic 15">
            <a:extLst>
              <a:ext uri="{FF2B5EF4-FFF2-40B4-BE49-F238E27FC236}">
                <a16:creationId xmlns:a16="http://schemas.microsoft.com/office/drawing/2014/main" id="{C6E8D53C-9568-4824-BE88-31F469051B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79280" y="365126"/>
            <a:ext cx="1041098" cy="296465"/>
          </a:xfrm>
          <a:prstGeom prst="rect">
            <a:avLst/>
          </a:prstGeom>
        </p:spPr>
      </p:pic>
      <p:sp>
        <p:nvSpPr>
          <p:cNvPr id="3" name="Title 2">
            <a:extLst>
              <a:ext uri="{FF2B5EF4-FFF2-40B4-BE49-F238E27FC236}">
                <a16:creationId xmlns:a16="http://schemas.microsoft.com/office/drawing/2014/main" id="{D83D24A7-BC2A-264B-86EC-2FB74CE95DA0}"/>
              </a:ext>
            </a:extLst>
          </p:cNvPr>
          <p:cNvSpPr>
            <a:spLocks noGrp="1"/>
          </p:cNvSpPr>
          <p:nvPr>
            <p:ph type="title" hasCustomPrompt="1"/>
          </p:nvPr>
        </p:nvSpPr>
        <p:spPr>
          <a:xfrm>
            <a:off x="571620" y="245857"/>
            <a:ext cx="10782180" cy="1325563"/>
          </a:xfrm>
          <a:prstGeom prst="rect">
            <a:avLst/>
          </a:prstGeom>
        </p:spPr>
        <p:txBody>
          <a:bodyPr/>
          <a:lstStyle/>
          <a:p>
            <a:r>
              <a:rPr lang="en-GB" dirty="0" err="1"/>
              <a:t>Antraštė</a:t>
            </a:r>
            <a:endParaRPr lang="en-LT" dirty="0"/>
          </a:p>
        </p:txBody>
      </p:sp>
    </p:spTree>
    <p:extLst>
      <p:ext uri="{BB962C8B-B14F-4D97-AF65-F5344CB8AC3E}">
        <p14:creationId xmlns:p14="http://schemas.microsoft.com/office/powerpoint/2010/main" val="869350009"/>
      </p:ext>
    </p:extLst>
  </p:cSld>
  <p:clrMapOvr>
    <a:masterClrMapping/>
  </p:clrMapOvr>
  <p:extLst>
    <p:ext uri="{DCECCB84-F9BA-43D5-87BE-67443E8EF086}">
      <p15:sldGuideLst xmlns:p15="http://schemas.microsoft.com/office/powerpoint/2012/main">
        <p15:guide id="1" orient="horz" pos="21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ekstas">
    <p:bg>
      <p:bgPr>
        <a:solidFill>
          <a:schemeClr val="bg1"/>
        </a:solidFill>
        <a:effectLst/>
      </p:bgPr>
    </p:bg>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5F1CD5A-CEDC-492D-AA05-893AEFDC298D}"/>
              </a:ext>
            </a:extLst>
          </p:cNvPr>
          <p:cNvSpPr>
            <a:spLocks noGrp="1"/>
          </p:cNvSpPr>
          <p:nvPr>
            <p:ph idx="4294967295" hasCustomPrompt="1"/>
          </p:nvPr>
        </p:nvSpPr>
        <p:spPr>
          <a:xfrm>
            <a:off x="571622" y="2344318"/>
            <a:ext cx="11048758" cy="3832642"/>
          </a:xfrm>
          <a:prstGeom prst="rect">
            <a:avLst/>
          </a:prstGeom>
        </p:spPr>
        <p:txBody>
          <a:bodyPr>
            <a:normAutofit/>
          </a:bodyPr>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lvl1pPr>
          </a:lstStyle>
          <a:p>
            <a:pPr marL="0" lvl="0" indent="0">
              <a:lnSpc>
                <a:spcPct val="150000"/>
              </a:lnSpc>
              <a:buNone/>
            </a:pPr>
            <a:r>
              <a:rPr lang="en-GB" sz="1100" b="0" i="0" dirty="0" err="1">
                <a:solidFill>
                  <a:srgbClr val="000000"/>
                </a:solidFill>
                <a:effectLst/>
                <a:latin typeface="Arial" panose="020B0604020202020204" pitchFamily="34" charset="0"/>
                <a:cs typeface="Arial" panose="020B0604020202020204" pitchFamily="34" charset="0"/>
              </a:rPr>
              <a:t>Turinys</a:t>
            </a:r>
            <a:endParaRPr lang="en-GB" sz="1100" b="0" i="0" dirty="0">
              <a:solidFill>
                <a:srgbClr val="000000"/>
              </a:solidFill>
              <a:effectLst/>
              <a:latin typeface="Arial" panose="020B0604020202020204" pitchFamily="34" charset="0"/>
              <a:cs typeface="Arial" panose="020B0604020202020204" pitchFamily="34" charset="0"/>
            </a:endParaRPr>
          </a:p>
        </p:txBody>
      </p:sp>
      <p:sp>
        <p:nvSpPr>
          <p:cNvPr id="13" name="Text Placeholder 12">
            <a:extLst>
              <a:ext uri="{FF2B5EF4-FFF2-40B4-BE49-F238E27FC236}">
                <a16:creationId xmlns:a16="http://schemas.microsoft.com/office/drawing/2014/main" id="{F0E12C56-23FB-44A3-BEC6-73300A5A86F0}"/>
              </a:ext>
            </a:extLst>
          </p:cNvPr>
          <p:cNvSpPr>
            <a:spLocks noGrp="1"/>
          </p:cNvSpPr>
          <p:nvPr>
            <p:ph type="body" sz="quarter" idx="10" hasCustomPrompt="1"/>
          </p:nvPr>
        </p:nvSpPr>
        <p:spPr>
          <a:xfrm>
            <a:off x="571620" y="6176960"/>
            <a:ext cx="2396177" cy="681039"/>
          </a:xfrm>
          <a:prstGeom prst="rect">
            <a:avLst/>
          </a:prstGeom>
        </p:spPr>
        <p:txBody>
          <a:bodyPr anchor="ctr"/>
          <a:lstStyle>
            <a:lvl1pPr marL="0" indent="0">
              <a:buNone/>
              <a:defRPr sz="800"/>
            </a:lvl1pPr>
          </a:lstStyle>
          <a:p>
            <a:pPr lvl="0"/>
            <a:r>
              <a:rPr lang="lt-LT" sz="800" noProof="0" dirty="0"/>
              <a:t>Prezentacijos pavadinimas</a:t>
            </a:r>
            <a:endParaRPr lang="en-US" noProof="0" dirty="0"/>
          </a:p>
        </p:txBody>
      </p:sp>
      <p:sp>
        <p:nvSpPr>
          <p:cNvPr id="14" name="Text Placeholder 12">
            <a:extLst>
              <a:ext uri="{FF2B5EF4-FFF2-40B4-BE49-F238E27FC236}">
                <a16:creationId xmlns:a16="http://schemas.microsoft.com/office/drawing/2014/main" id="{3E5FAA83-A8DF-44A4-BFC5-70A3F33FBED1}"/>
              </a:ext>
            </a:extLst>
          </p:cNvPr>
          <p:cNvSpPr>
            <a:spLocks noGrp="1"/>
          </p:cNvSpPr>
          <p:nvPr>
            <p:ph type="body" sz="quarter" idx="11" hasCustomPrompt="1"/>
          </p:nvPr>
        </p:nvSpPr>
        <p:spPr>
          <a:xfrm>
            <a:off x="9224203" y="6176960"/>
            <a:ext cx="2396177" cy="681039"/>
          </a:xfrm>
          <a:prstGeom prst="rect">
            <a:avLst/>
          </a:prstGeom>
        </p:spPr>
        <p:txBody>
          <a:bodyPr anchor="ctr"/>
          <a:lstStyle>
            <a:lvl1pPr marL="0" indent="0" algn="r">
              <a:buNone/>
              <a:defRPr sz="800"/>
            </a:lvl1pPr>
          </a:lstStyle>
          <a:p>
            <a:pPr lvl="0"/>
            <a:r>
              <a:rPr lang="en-US" sz="800" noProof="0" dirty="0" err="1"/>
              <a:t>Dat</a:t>
            </a:r>
            <a:r>
              <a:rPr lang="lt-LT" sz="800" noProof="0" dirty="0"/>
              <a:t>a</a:t>
            </a:r>
            <a:endParaRPr lang="en-US" noProof="0" dirty="0"/>
          </a:p>
        </p:txBody>
      </p:sp>
      <p:pic>
        <p:nvPicPr>
          <p:cNvPr id="16" name="Graphic 15">
            <a:extLst>
              <a:ext uri="{FF2B5EF4-FFF2-40B4-BE49-F238E27FC236}">
                <a16:creationId xmlns:a16="http://schemas.microsoft.com/office/drawing/2014/main" id="{C6E8D53C-9568-4824-BE88-31F469051B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79280" y="365126"/>
            <a:ext cx="1041098" cy="296465"/>
          </a:xfrm>
          <a:prstGeom prst="rect">
            <a:avLst/>
          </a:prstGeom>
        </p:spPr>
      </p:pic>
      <p:sp>
        <p:nvSpPr>
          <p:cNvPr id="3" name="Title 2">
            <a:extLst>
              <a:ext uri="{FF2B5EF4-FFF2-40B4-BE49-F238E27FC236}">
                <a16:creationId xmlns:a16="http://schemas.microsoft.com/office/drawing/2014/main" id="{D83D24A7-BC2A-264B-86EC-2FB74CE95DA0}"/>
              </a:ext>
            </a:extLst>
          </p:cNvPr>
          <p:cNvSpPr>
            <a:spLocks noGrp="1"/>
          </p:cNvSpPr>
          <p:nvPr>
            <p:ph type="title" hasCustomPrompt="1"/>
          </p:nvPr>
        </p:nvSpPr>
        <p:spPr>
          <a:xfrm>
            <a:off x="571620" y="245857"/>
            <a:ext cx="10782180" cy="1325563"/>
          </a:xfrm>
          <a:prstGeom prst="rect">
            <a:avLst/>
          </a:prstGeom>
        </p:spPr>
        <p:txBody>
          <a:bodyPr/>
          <a:lstStyle/>
          <a:p>
            <a:r>
              <a:rPr lang="en-GB" dirty="0" err="1"/>
              <a:t>Antraštė</a:t>
            </a:r>
            <a:endParaRPr lang="en-LT" dirty="0"/>
          </a:p>
        </p:txBody>
      </p:sp>
    </p:spTree>
    <p:extLst>
      <p:ext uri="{BB962C8B-B14F-4D97-AF65-F5344CB8AC3E}">
        <p14:creationId xmlns:p14="http://schemas.microsoft.com/office/powerpoint/2010/main" val="2649738108"/>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ekstas_mėl">
    <p:bg>
      <p:bgPr>
        <a:solidFill>
          <a:schemeClr val="accent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F0E12C56-23FB-44A3-BEC6-73300A5A86F0}"/>
              </a:ext>
            </a:extLst>
          </p:cNvPr>
          <p:cNvSpPr>
            <a:spLocks noGrp="1"/>
          </p:cNvSpPr>
          <p:nvPr>
            <p:ph type="body" sz="quarter" idx="10" hasCustomPrompt="1"/>
          </p:nvPr>
        </p:nvSpPr>
        <p:spPr>
          <a:xfrm>
            <a:off x="571620" y="6176960"/>
            <a:ext cx="2396177" cy="681039"/>
          </a:xfrm>
          <a:prstGeom prst="rect">
            <a:avLst/>
          </a:prstGeom>
        </p:spPr>
        <p:txBody>
          <a:bodyPr anchor="ctr"/>
          <a:lstStyle>
            <a:lvl1pPr marL="0" indent="0">
              <a:buNone/>
              <a:defRPr sz="800">
                <a:solidFill>
                  <a:schemeClr val="bg1"/>
                </a:solidFill>
              </a:defRPr>
            </a:lvl1pPr>
          </a:lstStyle>
          <a:p>
            <a:pPr lvl="0"/>
            <a:r>
              <a:rPr lang="lt-LT" sz="800" noProof="0" dirty="0"/>
              <a:t>Prezentacijos pavadinimas</a:t>
            </a:r>
            <a:endParaRPr lang="en-US" noProof="0" dirty="0"/>
          </a:p>
        </p:txBody>
      </p:sp>
      <p:sp>
        <p:nvSpPr>
          <p:cNvPr id="14" name="Text Placeholder 12">
            <a:extLst>
              <a:ext uri="{FF2B5EF4-FFF2-40B4-BE49-F238E27FC236}">
                <a16:creationId xmlns:a16="http://schemas.microsoft.com/office/drawing/2014/main" id="{3E5FAA83-A8DF-44A4-BFC5-70A3F33FBED1}"/>
              </a:ext>
            </a:extLst>
          </p:cNvPr>
          <p:cNvSpPr>
            <a:spLocks noGrp="1"/>
          </p:cNvSpPr>
          <p:nvPr>
            <p:ph type="body" sz="quarter" idx="11" hasCustomPrompt="1"/>
          </p:nvPr>
        </p:nvSpPr>
        <p:spPr>
          <a:xfrm>
            <a:off x="9224203" y="6176960"/>
            <a:ext cx="2396177" cy="681039"/>
          </a:xfrm>
          <a:prstGeom prst="rect">
            <a:avLst/>
          </a:prstGeom>
        </p:spPr>
        <p:txBody>
          <a:bodyPr anchor="ctr"/>
          <a:lstStyle>
            <a:lvl1pPr marL="0" indent="0" algn="r">
              <a:buNone/>
              <a:defRPr sz="800">
                <a:solidFill>
                  <a:schemeClr val="bg1"/>
                </a:solidFill>
              </a:defRPr>
            </a:lvl1pPr>
          </a:lstStyle>
          <a:p>
            <a:pPr lvl="0"/>
            <a:r>
              <a:rPr lang="en-US" sz="800" noProof="0" dirty="0" err="1"/>
              <a:t>Dat</a:t>
            </a:r>
            <a:r>
              <a:rPr lang="lt-LT" sz="800" noProof="0" dirty="0"/>
              <a:t>a</a:t>
            </a:r>
            <a:endParaRPr lang="en-US" noProof="0" dirty="0"/>
          </a:p>
        </p:txBody>
      </p:sp>
      <p:pic>
        <p:nvPicPr>
          <p:cNvPr id="16" name="Graphic 15">
            <a:extLst>
              <a:ext uri="{FF2B5EF4-FFF2-40B4-BE49-F238E27FC236}">
                <a16:creationId xmlns:a16="http://schemas.microsoft.com/office/drawing/2014/main" id="{C6E8D53C-9568-4824-BE88-31F469051B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79280" y="365126"/>
            <a:ext cx="1041098" cy="296465"/>
          </a:xfrm>
          <a:prstGeom prst="rect">
            <a:avLst/>
          </a:prstGeom>
        </p:spPr>
      </p:pic>
      <p:sp>
        <p:nvSpPr>
          <p:cNvPr id="2" name="Title 1">
            <a:extLst>
              <a:ext uri="{FF2B5EF4-FFF2-40B4-BE49-F238E27FC236}">
                <a16:creationId xmlns:a16="http://schemas.microsoft.com/office/drawing/2014/main" id="{3B624B00-87F4-0147-B0E1-12D107222D5B}"/>
              </a:ext>
            </a:extLst>
          </p:cNvPr>
          <p:cNvSpPr>
            <a:spLocks noGrp="1"/>
          </p:cNvSpPr>
          <p:nvPr>
            <p:ph type="title" hasCustomPrompt="1"/>
          </p:nvPr>
        </p:nvSpPr>
        <p:spPr>
          <a:xfrm>
            <a:off x="571620" y="265735"/>
            <a:ext cx="10782180" cy="1325563"/>
          </a:xfrm>
          <a:prstGeom prst="rect">
            <a:avLst/>
          </a:prstGeom>
        </p:spPr>
        <p:txBody>
          <a:bodyPr/>
          <a:lstStyle>
            <a:lvl1pPr>
              <a:defRPr>
                <a:solidFill>
                  <a:schemeClr val="bg1"/>
                </a:solidFill>
              </a:defRPr>
            </a:lvl1pPr>
          </a:lstStyle>
          <a:p>
            <a:r>
              <a:rPr lang="en-GB" dirty="0" err="1"/>
              <a:t>Antraštė</a:t>
            </a:r>
            <a:endParaRPr lang="en-LT" dirty="0"/>
          </a:p>
        </p:txBody>
      </p:sp>
      <p:sp>
        <p:nvSpPr>
          <p:cNvPr id="6" name="Text Placeholder 5">
            <a:extLst>
              <a:ext uri="{FF2B5EF4-FFF2-40B4-BE49-F238E27FC236}">
                <a16:creationId xmlns:a16="http://schemas.microsoft.com/office/drawing/2014/main" id="{29C3DD15-7D91-1945-B0CE-259AB36DDBB3}"/>
              </a:ext>
            </a:extLst>
          </p:cNvPr>
          <p:cNvSpPr>
            <a:spLocks noGrp="1"/>
          </p:cNvSpPr>
          <p:nvPr>
            <p:ph type="body" sz="quarter" idx="12" hasCustomPrompt="1"/>
          </p:nvPr>
        </p:nvSpPr>
        <p:spPr>
          <a:xfrm>
            <a:off x="571500" y="3340100"/>
            <a:ext cx="5524500" cy="2484438"/>
          </a:xfrm>
          <a:prstGeom prst="rect">
            <a:avLst/>
          </a:prstGeom>
        </p:spPr>
        <p:txBody>
          <a:bodyPr/>
          <a:lstStyle>
            <a:lvl1pPr>
              <a:buNone/>
              <a:defRPr>
                <a:solidFill>
                  <a:schemeClr val="bg1"/>
                </a:solidFill>
              </a:defRPr>
            </a:lvl1pPr>
          </a:lstStyle>
          <a:p>
            <a:pPr lvl="0"/>
            <a:r>
              <a:rPr lang="en-GB" dirty="0" err="1"/>
              <a:t>Turinys</a:t>
            </a:r>
            <a:endParaRPr lang="en-LT" dirty="0"/>
          </a:p>
        </p:txBody>
      </p:sp>
    </p:spTree>
    <p:extLst>
      <p:ext uri="{BB962C8B-B14F-4D97-AF65-F5344CB8AC3E}">
        <p14:creationId xmlns:p14="http://schemas.microsoft.com/office/powerpoint/2010/main" val="1439005347"/>
      </p:ext>
    </p:extLst>
  </p:cSld>
  <p:clrMapOvr>
    <a:masterClrMapping/>
  </p:clrMapOvr>
  <p:extLst>
    <p:ext uri="{DCECCB84-F9BA-43D5-87BE-67443E8EF086}">
      <p15:sldGuideLst xmlns:p15="http://schemas.microsoft.com/office/powerpoint/2012/main">
        <p15:guide id="1" orient="horz" pos="232"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itata">
    <p:bg>
      <p:bgPr>
        <a:solidFill>
          <a:schemeClr val="accent2"/>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77283BC3-418F-4B42-92AC-FA81462BE822}"/>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32872" y="315023"/>
            <a:ext cx="8991331" cy="13441585"/>
          </a:xfrm>
          <a:prstGeom prst="rect">
            <a:avLst/>
          </a:prstGeom>
        </p:spPr>
      </p:pic>
      <p:sp>
        <p:nvSpPr>
          <p:cNvPr id="3" name="Title 1">
            <a:extLst>
              <a:ext uri="{FF2B5EF4-FFF2-40B4-BE49-F238E27FC236}">
                <a16:creationId xmlns:a16="http://schemas.microsoft.com/office/drawing/2014/main" id="{BA1389F8-9C8C-43D8-A1BE-8E81D7D001F3}"/>
              </a:ext>
            </a:extLst>
          </p:cNvPr>
          <p:cNvSpPr>
            <a:spLocks noGrp="1"/>
          </p:cNvSpPr>
          <p:nvPr>
            <p:ph type="title" idx="4294967295" hasCustomPrompt="1"/>
          </p:nvPr>
        </p:nvSpPr>
        <p:spPr>
          <a:xfrm>
            <a:off x="1456566" y="1859426"/>
            <a:ext cx="6457445" cy="3256162"/>
          </a:xfrm>
          <a:prstGeom prst="rect">
            <a:avLst/>
          </a:prstGeom>
        </p:spPr>
        <p:txBody>
          <a:bodyPr anchor="ctr">
            <a:normAutofit fontScale="90000"/>
          </a:bodyPr>
          <a:lstStyle>
            <a:lvl1pPr algn="ctr">
              <a:defRPr sz="2000" b="1" baseline="0">
                <a:solidFill>
                  <a:schemeClr val="bg1"/>
                </a:solidFill>
                <a:latin typeface="+mj-lt"/>
              </a:defRPr>
            </a:lvl1pPr>
          </a:lstStyle>
          <a:p>
            <a:pPr lvl="0"/>
            <a:r>
              <a:rPr lang="en-US" sz="4000" dirty="0"/>
              <a:t>„Lorem ipsum dolor sit </a:t>
            </a:r>
            <a:r>
              <a:rPr lang="en-US" sz="4000" dirty="0" err="1"/>
              <a:t>amet</a:t>
            </a:r>
            <a:r>
              <a:rPr lang="en-US" sz="4000" dirty="0"/>
              <a:t>, </a:t>
            </a:r>
            <a:r>
              <a:rPr lang="en-US" sz="4000" dirty="0" err="1"/>
              <a:t>consectetur</a:t>
            </a:r>
            <a:r>
              <a:rPr lang="en-US" sz="4000" dirty="0"/>
              <a:t> </a:t>
            </a:r>
            <a:r>
              <a:rPr lang="en-US" sz="4000" dirty="0" err="1"/>
              <a:t>adipiscing</a:t>
            </a:r>
            <a:r>
              <a:rPr lang="en-US" sz="4000" dirty="0"/>
              <a:t> </a:t>
            </a:r>
            <a:r>
              <a:rPr lang="en-US" sz="4000" dirty="0" err="1"/>
              <a:t>elit</a:t>
            </a:r>
            <a:r>
              <a:rPr lang="en-US" sz="4000" dirty="0"/>
              <a:t>. </a:t>
            </a:r>
            <a:r>
              <a:rPr lang="en-US" sz="4000" dirty="0" err="1"/>
              <a:t>Etiam</a:t>
            </a:r>
            <a:r>
              <a:rPr lang="en-US" sz="4000" dirty="0"/>
              <a:t> </a:t>
            </a:r>
            <a:r>
              <a:rPr lang="en-US" sz="4000" dirty="0" err="1"/>
              <a:t>eget</a:t>
            </a:r>
            <a:r>
              <a:rPr lang="en-US" sz="4000" dirty="0"/>
              <a:t> </a:t>
            </a:r>
            <a:r>
              <a:rPr lang="en-US" sz="4000" dirty="0" err="1"/>
              <a:t>dapibus</a:t>
            </a:r>
            <a:r>
              <a:rPr lang="en-US" sz="4000" dirty="0"/>
              <a:t> </a:t>
            </a:r>
            <a:r>
              <a:rPr lang="en-US" sz="4000" dirty="0" err="1"/>
              <a:t>tellus</a:t>
            </a:r>
            <a:r>
              <a:rPr lang="en-US" sz="4000" dirty="0"/>
              <a:t>.“</a:t>
            </a:r>
            <a:br>
              <a:rPr lang="en-US" dirty="0"/>
            </a:br>
            <a:endParaRPr lang="en-LT" dirty="0"/>
          </a:p>
        </p:txBody>
      </p:sp>
      <p:sp>
        <p:nvSpPr>
          <p:cNvPr id="13" name="Text Placeholder 12">
            <a:extLst>
              <a:ext uri="{FF2B5EF4-FFF2-40B4-BE49-F238E27FC236}">
                <a16:creationId xmlns:a16="http://schemas.microsoft.com/office/drawing/2014/main" id="{F0E12C56-23FB-44A3-BEC6-73300A5A86F0}"/>
              </a:ext>
            </a:extLst>
          </p:cNvPr>
          <p:cNvSpPr>
            <a:spLocks noGrp="1"/>
          </p:cNvSpPr>
          <p:nvPr>
            <p:ph type="body" sz="quarter" idx="10" hasCustomPrompt="1"/>
          </p:nvPr>
        </p:nvSpPr>
        <p:spPr>
          <a:xfrm>
            <a:off x="571620" y="6176960"/>
            <a:ext cx="2396177" cy="681039"/>
          </a:xfrm>
          <a:prstGeom prst="rect">
            <a:avLst/>
          </a:prstGeom>
        </p:spPr>
        <p:txBody>
          <a:bodyPr anchor="ctr"/>
          <a:lstStyle>
            <a:lvl1pPr marL="0" indent="0">
              <a:buNone/>
              <a:defRPr sz="800"/>
            </a:lvl1pPr>
          </a:lstStyle>
          <a:p>
            <a:pPr lvl="0"/>
            <a:r>
              <a:rPr lang="lt-LT" sz="800" noProof="0" dirty="0"/>
              <a:t>Prezentacijos pavadinimas</a:t>
            </a:r>
            <a:endParaRPr lang="en-US" noProof="0" dirty="0"/>
          </a:p>
        </p:txBody>
      </p:sp>
      <p:sp>
        <p:nvSpPr>
          <p:cNvPr id="14" name="Text Placeholder 12">
            <a:extLst>
              <a:ext uri="{FF2B5EF4-FFF2-40B4-BE49-F238E27FC236}">
                <a16:creationId xmlns:a16="http://schemas.microsoft.com/office/drawing/2014/main" id="{3E5FAA83-A8DF-44A4-BFC5-70A3F33FBED1}"/>
              </a:ext>
            </a:extLst>
          </p:cNvPr>
          <p:cNvSpPr>
            <a:spLocks noGrp="1"/>
          </p:cNvSpPr>
          <p:nvPr>
            <p:ph type="body" sz="quarter" idx="11" hasCustomPrompt="1"/>
          </p:nvPr>
        </p:nvSpPr>
        <p:spPr>
          <a:xfrm>
            <a:off x="9224203" y="6176960"/>
            <a:ext cx="2396177" cy="681039"/>
          </a:xfrm>
          <a:prstGeom prst="rect">
            <a:avLst/>
          </a:prstGeom>
        </p:spPr>
        <p:txBody>
          <a:bodyPr anchor="ctr"/>
          <a:lstStyle>
            <a:lvl1pPr marL="0" indent="0" algn="r">
              <a:buNone/>
              <a:defRPr sz="800"/>
            </a:lvl1pPr>
          </a:lstStyle>
          <a:p>
            <a:pPr lvl="0"/>
            <a:r>
              <a:rPr lang="en-US" sz="800" noProof="0" dirty="0" err="1"/>
              <a:t>Dat</a:t>
            </a:r>
            <a:r>
              <a:rPr lang="lt-LT" sz="800" noProof="0" dirty="0"/>
              <a:t>a</a:t>
            </a:r>
            <a:endParaRPr lang="en-US" noProof="0" dirty="0"/>
          </a:p>
        </p:txBody>
      </p:sp>
      <p:pic>
        <p:nvPicPr>
          <p:cNvPr id="16" name="Graphic 15">
            <a:extLst>
              <a:ext uri="{FF2B5EF4-FFF2-40B4-BE49-F238E27FC236}">
                <a16:creationId xmlns:a16="http://schemas.microsoft.com/office/drawing/2014/main" id="{C6E8D53C-9568-4824-BE88-31F469051B3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79280" y="365126"/>
            <a:ext cx="1041098" cy="296465"/>
          </a:xfrm>
          <a:prstGeom prst="rect">
            <a:avLst/>
          </a:prstGeom>
        </p:spPr>
      </p:pic>
    </p:spTree>
    <p:extLst>
      <p:ext uri="{BB962C8B-B14F-4D97-AF65-F5344CB8AC3E}">
        <p14:creationId xmlns:p14="http://schemas.microsoft.com/office/powerpoint/2010/main" val="2171034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itata">
    <p:bg>
      <p:bgPr>
        <a:solidFill>
          <a:schemeClr val="accent6"/>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77283BC3-418F-4B42-92AC-FA81462BE822}"/>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32872" y="315023"/>
            <a:ext cx="8991331" cy="13441585"/>
          </a:xfrm>
          <a:prstGeom prst="rect">
            <a:avLst/>
          </a:prstGeom>
        </p:spPr>
      </p:pic>
      <p:sp>
        <p:nvSpPr>
          <p:cNvPr id="13" name="Text Placeholder 12">
            <a:extLst>
              <a:ext uri="{FF2B5EF4-FFF2-40B4-BE49-F238E27FC236}">
                <a16:creationId xmlns:a16="http://schemas.microsoft.com/office/drawing/2014/main" id="{F0E12C56-23FB-44A3-BEC6-73300A5A86F0}"/>
              </a:ext>
            </a:extLst>
          </p:cNvPr>
          <p:cNvSpPr>
            <a:spLocks noGrp="1"/>
          </p:cNvSpPr>
          <p:nvPr>
            <p:ph type="body" sz="quarter" idx="10" hasCustomPrompt="1"/>
          </p:nvPr>
        </p:nvSpPr>
        <p:spPr>
          <a:xfrm>
            <a:off x="571620" y="6176960"/>
            <a:ext cx="2396177" cy="681039"/>
          </a:xfrm>
          <a:prstGeom prst="rect">
            <a:avLst/>
          </a:prstGeom>
        </p:spPr>
        <p:txBody>
          <a:bodyPr anchor="ctr"/>
          <a:lstStyle>
            <a:lvl1pPr marL="0" indent="0">
              <a:buNone/>
              <a:defRPr sz="800"/>
            </a:lvl1pPr>
          </a:lstStyle>
          <a:p>
            <a:pPr lvl="0"/>
            <a:r>
              <a:rPr lang="lt-LT" sz="800" noProof="0" dirty="0"/>
              <a:t>Prezentacijos pavadinimas</a:t>
            </a:r>
            <a:endParaRPr lang="en-US" noProof="0" dirty="0"/>
          </a:p>
        </p:txBody>
      </p:sp>
      <p:sp>
        <p:nvSpPr>
          <p:cNvPr id="14" name="Text Placeholder 12">
            <a:extLst>
              <a:ext uri="{FF2B5EF4-FFF2-40B4-BE49-F238E27FC236}">
                <a16:creationId xmlns:a16="http://schemas.microsoft.com/office/drawing/2014/main" id="{3E5FAA83-A8DF-44A4-BFC5-70A3F33FBED1}"/>
              </a:ext>
            </a:extLst>
          </p:cNvPr>
          <p:cNvSpPr>
            <a:spLocks noGrp="1"/>
          </p:cNvSpPr>
          <p:nvPr>
            <p:ph type="body" sz="quarter" idx="11" hasCustomPrompt="1"/>
          </p:nvPr>
        </p:nvSpPr>
        <p:spPr>
          <a:xfrm>
            <a:off x="9224203" y="6176960"/>
            <a:ext cx="2396177" cy="681039"/>
          </a:xfrm>
          <a:prstGeom prst="rect">
            <a:avLst/>
          </a:prstGeom>
        </p:spPr>
        <p:txBody>
          <a:bodyPr anchor="ctr"/>
          <a:lstStyle>
            <a:lvl1pPr marL="0" indent="0" algn="r">
              <a:buNone/>
              <a:defRPr sz="800"/>
            </a:lvl1pPr>
          </a:lstStyle>
          <a:p>
            <a:pPr lvl="0"/>
            <a:r>
              <a:rPr lang="en-US" sz="800" noProof="0" dirty="0" err="1"/>
              <a:t>Dat</a:t>
            </a:r>
            <a:r>
              <a:rPr lang="lt-LT" sz="800" noProof="0" dirty="0"/>
              <a:t>a</a:t>
            </a:r>
            <a:endParaRPr lang="en-US" noProof="0" dirty="0"/>
          </a:p>
        </p:txBody>
      </p:sp>
      <p:pic>
        <p:nvPicPr>
          <p:cNvPr id="16" name="Graphic 15">
            <a:extLst>
              <a:ext uri="{FF2B5EF4-FFF2-40B4-BE49-F238E27FC236}">
                <a16:creationId xmlns:a16="http://schemas.microsoft.com/office/drawing/2014/main" id="{C6E8D53C-9568-4824-BE88-31F469051B3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79280" y="365126"/>
            <a:ext cx="1041098" cy="296465"/>
          </a:xfrm>
          <a:prstGeom prst="rect">
            <a:avLst/>
          </a:prstGeom>
        </p:spPr>
      </p:pic>
      <p:sp>
        <p:nvSpPr>
          <p:cNvPr id="7" name="Text Placeholder 6">
            <a:extLst>
              <a:ext uri="{FF2B5EF4-FFF2-40B4-BE49-F238E27FC236}">
                <a16:creationId xmlns:a16="http://schemas.microsoft.com/office/drawing/2014/main" id="{4225E6BE-7DAD-4C48-AC2C-3BF9FE8D4109}"/>
              </a:ext>
            </a:extLst>
          </p:cNvPr>
          <p:cNvSpPr>
            <a:spLocks noGrp="1"/>
          </p:cNvSpPr>
          <p:nvPr>
            <p:ph type="body" sz="quarter" idx="12" hasCustomPrompt="1"/>
          </p:nvPr>
        </p:nvSpPr>
        <p:spPr>
          <a:xfrm>
            <a:off x="1675051" y="1977585"/>
            <a:ext cx="5696793" cy="3556112"/>
          </a:xfrm>
          <a:prstGeom prst="rect">
            <a:avLst/>
          </a:prstGeom>
        </p:spPr>
        <p:txBody>
          <a:bodyPr/>
          <a:lstStyle>
            <a:lvl1pPr marL="228600" marR="0" indent="-22860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2400" b="1">
                <a:latin typeface="+mn-lt"/>
              </a:defRPr>
            </a:lvl1pPr>
          </a:lstStyle>
          <a:p>
            <a:pPr lvl="0"/>
            <a:r>
              <a:rPr lang="en-US" sz="2800" dirty="0"/>
              <a:t>„Lorem ipsum dolor sit </a:t>
            </a:r>
            <a:r>
              <a:rPr lang="en-US" sz="2800" dirty="0" err="1"/>
              <a:t>amet</a:t>
            </a:r>
            <a:r>
              <a:rPr lang="en-US" sz="2800" dirty="0"/>
              <a:t>, </a:t>
            </a:r>
            <a:r>
              <a:rPr lang="en-US" sz="2800" dirty="0" err="1"/>
              <a:t>consectetur</a:t>
            </a:r>
            <a:r>
              <a:rPr lang="en-US" sz="2800" dirty="0"/>
              <a:t> </a:t>
            </a:r>
            <a:r>
              <a:rPr lang="en-US" sz="2800" dirty="0" err="1"/>
              <a:t>adipiscing</a:t>
            </a:r>
            <a:r>
              <a:rPr lang="en-US" sz="2800" dirty="0"/>
              <a:t> </a:t>
            </a:r>
            <a:r>
              <a:rPr lang="en-US" sz="2800" dirty="0" err="1"/>
              <a:t>elit</a:t>
            </a:r>
            <a:r>
              <a:rPr lang="en-US" sz="2800" dirty="0"/>
              <a:t>. </a:t>
            </a:r>
            <a:r>
              <a:rPr lang="en-US" sz="2800" dirty="0" err="1"/>
              <a:t>Etiam</a:t>
            </a:r>
            <a:r>
              <a:rPr lang="en-US" sz="2800" dirty="0"/>
              <a:t> </a:t>
            </a:r>
            <a:r>
              <a:rPr lang="en-US" sz="2800" dirty="0" err="1"/>
              <a:t>eget</a:t>
            </a:r>
            <a:r>
              <a:rPr lang="en-US" sz="2800" dirty="0"/>
              <a:t> </a:t>
            </a:r>
            <a:r>
              <a:rPr lang="en-US" sz="2800" dirty="0" err="1"/>
              <a:t>dapibus</a:t>
            </a:r>
            <a:r>
              <a:rPr lang="en-US" sz="2800" dirty="0"/>
              <a:t> </a:t>
            </a:r>
            <a:r>
              <a:rPr lang="en-US" sz="2800" dirty="0" err="1"/>
              <a:t>tellus</a:t>
            </a:r>
            <a:r>
              <a:rPr lang="en-US" sz="2800" dirty="0"/>
              <a:t>, sed </a:t>
            </a:r>
            <a:r>
              <a:rPr lang="en-US" sz="2800" dirty="0" err="1"/>
              <a:t>finibus</a:t>
            </a:r>
            <a:r>
              <a:rPr lang="en-US" sz="2800" dirty="0"/>
              <a:t> </a:t>
            </a:r>
            <a:r>
              <a:rPr lang="en-US" sz="2800" dirty="0" err="1"/>
              <a:t>quam</a:t>
            </a:r>
            <a:r>
              <a:rPr lang="en-US" sz="2800" dirty="0"/>
              <a:t>. </a:t>
            </a:r>
            <a:r>
              <a:rPr lang="en-US" sz="2800" dirty="0" err="1"/>
              <a:t>Pellentesque</a:t>
            </a:r>
            <a:r>
              <a:rPr lang="en-US" sz="2800" dirty="0"/>
              <a:t> </a:t>
            </a:r>
            <a:r>
              <a:rPr lang="en-US" sz="2800" dirty="0" err="1"/>
              <a:t>molestie</a:t>
            </a:r>
            <a:r>
              <a:rPr lang="en-US" sz="2800" dirty="0"/>
              <a:t> </a:t>
            </a:r>
            <a:r>
              <a:rPr lang="en-US" sz="2800" dirty="0" err="1"/>
              <a:t>sagittis</a:t>
            </a:r>
            <a:r>
              <a:rPr lang="en-US" sz="2800" dirty="0"/>
              <a:t> </a:t>
            </a:r>
            <a:r>
              <a:rPr lang="en-US" sz="2800" dirty="0" err="1"/>
              <a:t>elementum</a:t>
            </a:r>
            <a:r>
              <a:rPr lang="en-US" sz="2800" dirty="0"/>
              <a:t>.“</a:t>
            </a:r>
          </a:p>
        </p:txBody>
      </p:sp>
    </p:spTree>
    <p:extLst>
      <p:ext uri="{BB962C8B-B14F-4D97-AF65-F5344CB8AC3E}">
        <p14:creationId xmlns:p14="http://schemas.microsoft.com/office/powerpoint/2010/main" val="2024531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Skyrius">
    <p:bg>
      <p:bgPr>
        <a:solidFill>
          <a:schemeClr val="accent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BAAA3A4-CB12-F642-B77E-F32DB9F3F667}"/>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650182"/>
          </a:xfrm>
          <a:prstGeom prst="rect">
            <a:avLst/>
          </a:prstGeom>
        </p:spPr>
      </p:pic>
      <p:sp>
        <p:nvSpPr>
          <p:cNvPr id="4" name="Title 3">
            <a:extLst>
              <a:ext uri="{FF2B5EF4-FFF2-40B4-BE49-F238E27FC236}">
                <a16:creationId xmlns:a16="http://schemas.microsoft.com/office/drawing/2014/main" id="{5A964CC1-BD46-B14A-8F54-DAD8428561EF}"/>
              </a:ext>
            </a:extLst>
          </p:cNvPr>
          <p:cNvSpPr>
            <a:spLocks noGrp="1"/>
          </p:cNvSpPr>
          <p:nvPr>
            <p:ph type="title" hasCustomPrompt="1"/>
          </p:nvPr>
        </p:nvSpPr>
        <p:spPr>
          <a:xfrm>
            <a:off x="301487" y="4084983"/>
            <a:ext cx="6983896" cy="1908314"/>
          </a:xfrm>
          <a:prstGeom prst="rect">
            <a:avLst/>
          </a:prstGeom>
        </p:spPr>
        <p:txBody>
          <a:bodyPr anchor="b"/>
          <a:lstStyle>
            <a:lvl1pPr>
              <a:defRPr>
                <a:solidFill>
                  <a:schemeClr val="bg1"/>
                </a:solidFill>
              </a:defRPr>
            </a:lvl1pPr>
          </a:lstStyle>
          <a:p>
            <a:r>
              <a:rPr lang="en-GB" dirty="0"/>
              <a:t>Vieta </a:t>
            </a:r>
            <a:r>
              <a:rPr lang="en-GB" dirty="0" err="1"/>
              <a:t>pavadinimui</a:t>
            </a:r>
            <a:endParaRPr lang="en-LT" dirty="0"/>
          </a:p>
        </p:txBody>
      </p:sp>
    </p:spTree>
    <p:extLst>
      <p:ext uri="{BB962C8B-B14F-4D97-AF65-F5344CB8AC3E}">
        <p14:creationId xmlns:p14="http://schemas.microsoft.com/office/powerpoint/2010/main" val="1241350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ekstas_nuotrauka">
    <p:bg>
      <p:bgPr>
        <a:solidFill>
          <a:schemeClr val="bg1"/>
        </a:solidFill>
        <a:effectLst/>
      </p:bgPr>
    </p:bg>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1A1DE040-DE2B-41C7-AF8E-B17187AA0402}"/>
              </a:ext>
            </a:extLst>
          </p:cNvPr>
          <p:cNvSpPr>
            <a:spLocks noGrp="1"/>
          </p:cNvSpPr>
          <p:nvPr>
            <p:ph idx="4294967295" hasCustomPrompt="1"/>
          </p:nvPr>
        </p:nvSpPr>
        <p:spPr>
          <a:xfrm>
            <a:off x="571622" y="2344318"/>
            <a:ext cx="4483280" cy="3832644"/>
          </a:xfrm>
          <a:prstGeom prst="rect">
            <a:avLst/>
          </a:prstGeom>
        </p:spPr>
        <p:txBody>
          <a:bodyPr>
            <a:normAutofit/>
          </a:bodyPr>
          <a:lstStyle>
            <a:lvl1pPr>
              <a:lnSpc>
                <a:spcPct val="100000"/>
              </a:lnSpc>
              <a:defRPr/>
            </a:lvl1pPr>
          </a:lstStyle>
          <a:p>
            <a:pPr marL="0" lvl="0" indent="0">
              <a:lnSpc>
                <a:spcPct val="150000"/>
              </a:lnSpc>
              <a:buNone/>
            </a:pPr>
            <a:r>
              <a:rPr lang="en-GB" sz="1100" b="0" i="0" dirty="0" err="1">
                <a:solidFill>
                  <a:srgbClr val="000000"/>
                </a:solidFill>
                <a:effectLst/>
                <a:latin typeface="Arial" panose="020B0604020202020204" pitchFamily="34" charset="0"/>
                <a:cs typeface="Arial" panose="020B0604020202020204" pitchFamily="34" charset="0"/>
              </a:rPr>
              <a:t>Turinys</a:t>
            </a:r>
            <a:endParaRPr lang="en-GB" sz="1100" b="0" i="0" dirty="0">
              <a:solidFill>
                <a:srgbClr val="000000"/>
              </a:solidFill>
              <a:effectLst/>
              <a:latin typeface="Arial" panose="020B0604020202020204" pitchFamily="34" charset="0"/>
              <a:cs typeface="Arial" panose="020B0604020202020204" pitchFamily="34" charset="0"/>
            </a:endParaRPr>
          </a:p>
        </p:txBody>
      </p:sp>
      <p:sp>
        <p:nvSpPr>
          <p:cNvPr id="12" name="Picture Placeholder 11">
            <a:extLst>
              <a:ext uri="{FF2B5EF4-FFF2-40B4-BE49-F238E27FC236}">
                <a16:creationId xmlns:a16="http://schemas.microsoft.com/office/drawing/2014/main" id="{2D229D56-4D34-4E92-B08C-499915E61538}"/>
              </a:ext>
            </a:extLst>
          </p:cNvPr>
          <p:cNvSpPr>
            <a:spLocks noGrp="1"/>
          </p:cNvSpPr>
          <p:nvPr>
            <p:ph type="pic" sz="quarter" idx="10" hasCustomPrompt="1"/>
          </p:nvPr>
        </p:nvSpPr>
        <p:spPr>
          <a:xfrm>
            <a:off x="6096000" y="0"/>
            <a:ext cx="6096000" cy="6176961"/>
          </a:xfrm>
          <a:prstGeom prst="rect">
            <a:avLst/>
          </a:prstGeom>
        </p:spPr>
        <p:txBody>
          <a:bodyPr/>
          <a:lstStyle/>
          <a:p>
            <a:r>
              <a:rPr lang="en-GB" dirty="0"/>
              <a:t>Įkelti nuotrauką</a:t>
            </a:r>
            <a:endParaRPr lang="en-US" dirty="0"/>
          </a:p>
        </p:txBody>
      </p:sp>
      <p:sp>
        <p:nvSpPr>
          <p:cNvPr id="25" name="Text Placeholder 12">
            <a:extLst>
              <a:ext uri="{FF2B5EF4-FFF2-40B4-BE49-F238E27FC236}">
                <a16:creationId xmlns:a16="http://schemas.microsoft.com/office/drawing/2014/main" id="{3553403A-EB7C-4A11-849E-99EBB2C932BE}"/>
              </a:ext>
            </a:extLst>
          </p:cNvPr>
          <p:cNvSpPr>
            <a:spLocks noGrp="1"/>
          </p:cNvSpPr>
          <p:nvPr>
            <p:ph type="body" sz="quarter" idx="11" hasCustomPrompt="1"/>
          </p:nvPr>
        </p:nvSpPr>
        <p:spPr>
          <a:xfrm>
            <a:off x="571620" y="6176960"/>
            <a:ext cx="2396177" cy="681039"/>
          </a:xfrm>
          <a:prstGeom prst="rect">
            <a:avLst/>
          </a:prstGeom>
        </p:spPr>
        <p:txBody>
          <a:bodyPr anchor="ctr"/>
          <a:lstStyle>
            <a:lvl1pPr marL="0" indent="0">
              <a:buNone/>
              <a:defRPr sz="800"/>
            </a:lvl1pPr>
          </a:lstStyle>
          <a:p>
            <a:pPr lvl="0"/>
            <a:r>
              <a:rPr lang="lt-LT" sz="800" noProof="0" dirty="0"/>
              <a:t>Prezentacijos pavadinimas</a:t>
            </a:r>
            <a:endParaRPr lang="en-US" noProof="0" dirty="0"/>
          </a:p>
        </p:txBody>
      </p:sp>
      <p:sp>
        <p:nvSpPr>
          <p:cNvPr id="26" name="Text Placeholder 12">
            <a:extLst>
              <a:ext uri="{FF2B5EF4-FFF2-40B4-BE49-F238E27FC236}">
                <a16:creationId xmlns:a16="http://schemas.microsoft.com/office/drawing/2014/main" id="{B9417CA9-0B2A-45BB-B815-09173918F613}"/>
              </a:ext>
            </a:extLst>
          </p:cNvPr>
          <p:cNvSpPr>
            <a:spLocks noGrp="1"/>
          </p:cNvSpPr>
          <p:nvPr>
            <p:ph type="body" sz="quarter" idx="12" hasCustomPrompt="1"/>
          </p:nvPr>
        </p:nvSpPr>
        <p:spPr>
          <a:xfrm>
            <a:off x="9224203" y="6176960"/>
            <a:ext cx="2396177" cy="681039"/>
          </a:xfrm>
          <a:prstGeom prst="rect">
            <a:avLst/>
          </a:prstGeom>
        </p:spPr>
        <p:txBody>
          <a:bodyPr anchor="ctr"/>
          <a:lstStyle>
            <a:lvl1pPr marL="0" indent="0" algn="r">
              <a:buNone/>
              <a:defRPr sz="800"/>
            </a:lvl1pPr>
          </a:lstStyle>
          <a:p>
            <a:pPr lvl="0"/>
            <a:r>
              <a:rPr lang="lt-LT" sz="800" dirty="0"/>
              <a:t>Data</a:t>
            </a:r>
            <a:endParaRPr lang="en-US" dirty="0"/>
          </a:p>
        </p:txBody>
      </p:sp>
      <p:sp>
        <p:nvSpPr>
          <p:cNvPr id="3" name="Title 2">
            <a:extLst>
              <a:ext uri="{FF2B5EF4-FFF2-40B4-BE49-F238E27FC236}">
                <a16:creationId xmlns:a16="http://schemas.microsoft.com/office/drawing/2014/main" id="{FDD63450-095E-194E-AFEF-FD661763EDDF}"/>
              </a:ext>
            </a:extLst>
          </p:cNvPr>
          <p:cNvSpPr>
            <a:spLocks noGrp="1"/>
          </p:cNvSpPr>
          <p:nvPr>
            <p:ph type="title" hasCustomPrompt="1"/>
          </p:nvPr>
        </p:nvSpPr>
        <p:spPr>
          <a:xfrm>
            <a:off x="571620" y="196162"/>
            <a:ext cx="4483280" cy="1325563"/>
          </a:xfrm>
          <a:prstGeom prst="rect">
            <a:avLst/>
          </a:prstGeom>
        </p:spPr>
        <p:txBody>
          <a:bodyPr/>
          <a:lstStyle/>
          <a:p>
            <a:r>
              <a:rPr lang="en-GB" dirty="0" err="1"/>
              <a:t>Antraštė</a:t>
            </a:r>
            <a:endParaRPr lang="en-LT" dirty="0"/>
          </a:p>
        </p:txBody>
      </p:sp>
    </p:spTree>
    <p:extLst>
      <p:ext uri="{BB962C8B-B14F-4D97-AF65-F5344CB8AC3E}">
        <p14:creationId xmlns:p14="http://schemas.microsoft.com/office/powerpoint/2010/main" val="416560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Nuotrauka">
    <p:bg>
      <p:bgPr>
        <a:solidFill>
          <a:schemeClr val="bg1"/>
        </a:solidFill>
        <a:effectLst/>
      </p:bgPr>
    </p:bg>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D229D56-4D34-4E92-B08C-499915E61538}"/>
              </a:ext>
            </a:extLst>
          </p:cNvPr>
          <p:cNvSpPr>
            <a:spLocks noGrp="1"/>
          </p:cNvSpPr>
          <p:nvPr>
            <p:ph type="pic" sz="quarter" idx="10" hasCustomPrompt="1"/>
          </p:nvPr>
        </p:nvSpPr>
        <p:spPr>
          <a:xfrm>
            <a:off x="6096000" y="0"/>
            <a:ext cx="6096000" cy="6176961"/>
          </a:xfrm>
          <a:prstGeom prst="rect">
            <a:avLst/>
          </a:prstGeom>
        </p:spPr>
        <p:txBody>
          <a:bodyPr/>
          <a:lstStyle/>
          <a:p>
            <a:r>
              <a:rPr lang="en-GB" dirty="0"/>
              <a:t>Įkelti nuotrauką</a:t>
            </a:r>
            <a:endParaRPr lang="en-US" dirty="0"/>
          </a:p>
        </p:txBody>
      </p:sp>
      <p:sp>
        <p:nvSpPr>
          <p:cNvPr id="25" name="Text Placeholder 12">
            <a:extLst>
              <a:ext uri="{FF2B5EF4-FFF2-40B4-BE49-F238E27FC236}">
                <a16:creationId xmlns:a16="http://schemas.microsoft.com/office/drawing/2014/main" id="{3553403A-EB7C-4A11-849E-99EBB2C932BE}"/>
              </a:ext>
            </a:extLst>
          </p:cNvPr>
          <p:cNvSpPr>
            <a:spLocks noGrp="1"/>
          </p:cNvSpPr>
          <p:nvPr>
            <p:ph type="body" sz="quarter" idx="11" hasCustomPrompt="1"/>
          </p:nvPr>
        </p:nvSpPr>
        <p:spPr>
          <a:xfrm>
            <a:off x="571620" y="6176960"/>
            <a:ext cx="2396177" cy="681039"/>
          </a:xfrm>
          <a:prstGeom prst="rect">
            <a:avLst/>
          </a:prstGeom>
        </p:spPr>
        <p:txBody>
          <a:bodyPr anchor="ctr"/>
          <a:lstStyle>
            <a:lvl1pPr marL="0" indent="0">
              <a:buNone/>
              <a:defRPr sz="800"/>
            </a:lvl1pPr>
          </a:lstStyle>
          <a:p>
            <a:pPr lvl="0"/>
            <a:r>
              <a:rPr lang="lt-LT" sz="800" noProof="0" dirty="0"/>
              <a:t>Prezentacijos pavadinimas</a:t>
            </a:r>
            <a:endParaRPr lang="en-US" noProof="0" dirty="0"/>
          </a:p>
        </p:txBody>
      </p:sp>
      <p:sp>
        <p:nvSpPr>
          <p:cNvPr id="26" name="Text Placeholder 12">
            <a:extLst>
              <a:ext uri="{FF2B5EF4-FFF2-40B4-BE49-F238E27FC236}">
                <a16:creationId xmlns:a16="http://schemas.microsoft.com/office/drawing/2014/main" id="{B9417CA9-0B2A-45BB-B815-09173918F613}"/>
              </a:ext>
            </a:extLst>
          </p:cNvPr>
          <p:cNvSpPr>
            <a:spLocks noGrp="1"/>
          </p:cNvSpPr>
          <p:nvPr>
            <p:ph type="body" sz="quarter" idx="12" hasCustomPrompt="1"/>
          </p:nvPr>
        </p:nvSpPr>
        <p:spPr>
          <a:xfrm>
            <a:off x="9224203" y="6176960"/>
            <a:ext cx="2396177" cy="681039"/>
          </a:xfrm>
          <a:prstGeom prst="rect">
            <a:avLst/>
          </a:prstGeom>
        </p:spPr>
        <p:txBody>
          <a:bodyPr anchor="ctr"/>
          <a:lstStyle>
            <a:lvl1pPr marL="0" indent="0" algn="r">
              <a:buNone/>
              <a:defRPr sz="800"/>
            </a:lvl1pPr>
          </a:lstStyle>
          <a:p>
            <a:pPr lvl="0"/>
            <a:r>
              <a:rPr lang="lt-LT" sz="800" dirty="0"/>
              <a:t>Data</a:t>
            </a:r>
            <a:endParaRPr lang="en-US" dirty="0"/>
          </a:p>
        </p:txBody>
      </p:sp>
    </p:spTree>
    <p:extLst>
      <p:ext uri="{BB962C8B-B14F-4D97-AF65-F5344CB8AC3E}">
        <p14:creationId xmlns:p14="http://schemas.microsoft.com/office/powerpoint/2010/main" val="3065204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7249322"/>
      </p:ext>
    </p:extLst>
  </p:cSld>
  <p:clrMap bg1="lt1" tx1="dk1" bg2="lt2" tx2="dk2" accent1="accent1" accent2="accent2" accent3="accent3" accent4="accent4" accent5="accent5" accent6="accent6" hlink="hlink" folHlink="folHlink"/>
  <p:sldLayoutIdLst>
    <p:sldLayoutId id="2147483676" r:id="rId1"/>
    <p:sldLayoutId id="2147483666" r:id="rId2"/>
    <p:sldLayoutId id="2147483668" r:id="rId3"/>
    <p:sldLayoutId id="2147483673" r:id="rId4"/>
    <p:sldLayoutId id="2147483670" r:id="rId5"/>
    <p:sldLayoutId id="2147483669" r:id="rId6"/>
    <p:sldLayoutId id="2147483675" r:id="rId7"/>
    <p:sldLayoutId id="2147483655" r:id="rId8"/>
    <p:sldLayoutId id="2147483677" r:id="rId9"/>
    <p:sldLayoutId id="2147483674" r:id="rId10"/>
    <p:sldLayoutId id="2147483672" r:id="rId11"/>
    <p:sldLayoutId id="2147483678" r:id="rId12"/>
    <p:sldLayoutId id="2147483679"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t-LT"/>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lt-LT"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t-LT"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0A8917-11D4-4604-A500-84ACBC801404}" type="slidenum">
              <a:rPr lang="lt-LT" smtClean="0"/>
              <a:t>‹#›</a:t>
            </a:fld>
            <a:endParaRPr lang="lt-LT" dirty="0"/>
          </a:p>
        </p:txBody>
      </p:sp>
    </p:spTree>
    <p:extLst>
      <p:ext uri="{BB962C8B-B14F-4D97-AF65-F5344CB8AC3E}">
        <p14:creationId xmlns:p14="http://schemas.microsoft.com/office/powerpoint/2010/main" val="149388883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B4DC7"/>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dirty="0">
                <a:latin typeface="Arial" panose="020B0604020202020204" pitchFamily="34" charset="0"/>
                <a:cs typeface="Arial" panose="020B0604020202020204" pitchFamily="34" charset="0"/>
              </a:rPr>
              <a:t>Matas Malickas</a:t>
            </a:r>
            <a:br>
              <a:rPr lang="lt-LT" sz="3200" dirty="0">
                <a:latin typeface="Arial" panose="020B0604020202020204" pitchFamily="34" charset="0"/>
                <a:cs typeface="Arial" panose="020B0604020202020204" pitchFamily="34" charset="0"/>
              </a:rPr>
            </a:br>
            <a:br>
              <a:rPr lang="en-US" sz="3200" dirty="0">
                <a:latin typeface="Arial" panose="020B0604020202020204" pitchFamily="34" charset="0"/>
                <a:cs typeface="Arial" panose="020B0604020202020204" pitchFamily="34" charset="0"/>
              </a:rPr>
            </a:br>
            <a:r>
              <a:rPr lang="lt-LT" sz="2400" dirty="0">
                <a:latin typeface="Arial" panose="020B0604020202020204" pitchFamily="34" charset="0"/>
                <a:cs typeface="Arial" panose="020B0604020202020204" pitchFamily="34" charset="0"/>
              </a:rPr>
              <a:t>Darbo vadovas: </a:t>
            </a:r>
            <a:r>
              <a:rPr lang="en-US" sz="2400" dirty="0">
                <a:latin typeface="Arial" panose="020B0604020202020204" pitchFamily="34" charset="0"/>
                <a:cs typeface="Arial" panose="020B0604020202020204" pitchFamily="34" charset="0"/>
              </a:rPr>
              <a:t>doc. dr. Pavel Stefanovi</a:t>
            </a:r>
            <a:r>
              <a:rPr lang="lt-LT" sz="2400" dirty="0">
                <a:latin typeface="Arial" panose="020B0604020202020204" pitchFamily="34" charset="0"/>
                <a:cs typeface="Arial" panose="020B0604020202020204" pitchFamily="34" charset="0"/>
              </a:rPr>
              <a:t>č</a:t>
            </a:r>
          </a:p>
        </p:txBody>
      </p:sp>
      <p:sp>
        <p:nvSpPr>
          <p:cNvPr id="8" name="Title 4"/>
          <p:cNvSpPr txBox="1">
            <a:spLocks/>
          </p:cNvSpPr>
          <p:nvPr/>
        </p:nvSpPr>
        <p:spPr>
          <a:xfrm>
            <a:off x="606828" y="1425495"/>
            <a:ext cx="8136052" cy="2892834"/>
          </a:xfrm>
          <a:prstGeom prst="rect">
            <a:avLst/>
          </a:prstGeom>
        </p:spPr>
        <p:txBody>
          <a:bodyPr anchor="b"/>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a:spcAft>
                <a:spcPts val="600"/>
              </a:spcAft>
            </a:pPr>
            <a:r>
              <a:rPr lang="en-US" dirty="0">
                <a:latin typeface="Arial" panose="020B0604020202020204" pitchFamily="34" charset="0"/>
                <a:cs typeface="Arial" panose="020B0604020202020204" pitchFamily="34" charset="0"/>
              </a:rPr>
              <a:t>AUTOMATINIS PREKĖS SAVYBIŲ NUSTATYMAS TAIKANT DIRBTINIO INTELEKTO METODUS</a:t>
            </a:r>
            <a:endParaRPr lang="lt-LT"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9633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490912-4831-0D0A-F3DC-4FCA2292D545}"/>
              </a:ext>
            </a:extLst>
          </p:cNvPr>
          <p:cNvSpPr>
            <a:spLocks noGrp="1"/>
          </p:cNvSpPr>
          <p:nvPr>
            <p:ph type="title"/>
          </p:nvPr>
        </p:nvSpPr>
        <p:spPr/>
        <p:txBody>
          <a:bodyPr/>
          <a:lstStyle/>
          <a:p>
            <a:r>
              <a:rPr lang="lt-LT" dirty="0">
                <a:latin typeface="Arial" panose="020B0604020202020204" pitchFamily="34" charset="0"/>
                <a:cs typeface="Arial" panose="020B0604020202020204" pitchFamily="34" charset="0"/>
              </a:rPr>
              <a:t>Išvados</a:t>
            </a:r>
            <a:endParaRPr lang="en-US" dirty="0"/>
          </a:p>
        </p:txBody>
      </p:sp>
      <p:sp>
        <p:nvSpPr>
          <p:cNvPr id="8" name="Content Placeholder 7">
            <a:extLst>
              <a:ext uri="{FF2B5EF4-FFF2-40B4-BE49-F238E27FC236}">
                <a16:creationId xmlns:a16="http://schemas.microsoft.com/office/drawing/2014/main" id="{2FB502F5-4374-F6AB-E67D-9A1240CFD0F1}"/>
              </a:ext>
            </a:extLst>
          </p:cNvPr>
          <p:cNvSpPr>
            <a:spLocks noGrp="1"/>
          </p:cNvSpPr>
          <p:nvPr>
            <p:ph idx="4294967295"/>
          </p:nvPr>
        </p:nvSpPr>
        <p:spPr>
          <a:xfrm>
            <a:off x="571620" y="1313412"/>
            <a:ext cx="11048758" cy="5544588"/>
          </a:xfrm>
        </p:spPr>
        <p:txBody>
          <a:bodyPr>
            <a:noAutofit/>
          </a:bodyPr>
          <a:lstStyle/>
          <a:p>
            <a:pPr marL="457200" indent="-457200">
              <a:buFont typeface="+mj-lt"/>
              <a:buAutoNum type="arabicPeriod" startAt="4"/>
            </a:pPr>
            <a:r>
              <a:rPr lang="lt-LT" sz="2000" dirty="0">
                <a:latin typeface="Arial" panose="020B0604020202020204" pitchFamily="34" charset="0"/>
                <a:cs typeface="Arial" panose="020B0604020202020204" pitchFamily="34" charset="0"/>
              </a:rPr>
              <a:t>Atsižvelgiant į egzistuojančių skelbimų platformų trūkumus bei vaizdų atpažinime taikomus metodus, buvo suformuluoti funkciniai ir nefunkciniai sistemos reikalavimai, kurie leistų įgyvendinti skelbimų platformą, kuri pagerintų pardavėjų bei pirkėjų patirtis. Suformuluoti reikalavimai nusako, kad produktų savybes atpažįstanti skelbimų platforma savo baziniu funkcionalumu yra panaši į egzistuojančias įprastas skelbimų platformas, tačiau prekių talpinimo procesas turi būti pagerintas, pasitelkiant vaizdų atpažinimą automatiniam prekių savybių nustatymui.</a:t>
            </a:r>
          </a:p>
          <a:p>
            <a:pPr marL="457200" indent="-457200">
              <a:buFont typeface="+mj-lt"/>
              <a:buAutoNum type="arabicPeriod" startAt="4"/>
            </a:pPr>
            <a:r>
              <a:rPr lang="lt-LT" sz="2000" dirty="0">
                <a:latin typeface="Arial" panose="020B0604020202020204" pitchFamily="34" charset="0"/>
                <a:cs typeface="Arial" panose="020B0604020202020204" pitchFamily="34" charset="0"/>
              </a:rPr>
              <a:t>Realizavus produktų savybes identifikuojančią skelbimų platformą, buvo gauta sistema, kuri geba atpažinti prekių kategorijas iš patalpintų nuotraukų. Realizuota skelbimų platforma pagerina pardavėjams naudotojo patirtį, automatiškai atpažindama prekės kategoriją ir priskirdama ją skelbimui. Tai leidžia paspartinti prekių talpinimo procesą bei sumažina žmogiškų klaidų tikimybę skelbimo kūrimo metu. Šis sprendimas pagerina pirkėjų naudotojo patirtį, kadangi per klaidą neteisingai kategorijai priskirtų prekių kiekis mažėja ir neaktualūs skelbimai nėra rodomi.</a:t>
            </a:r>
          </a:p>
          <a:p>
            <a:pPr marL="457200" indent="-457200">
              <a:buFont typeface="+mj-lt"/>
              <a:buAutoNum type="arabicPeriod" startAt="4"/>
            </a:pPr>
            <a:r>
              <a:rPr lang="lt-LT" sz="2000" dirty="0">
                <a:latin typeface="Arial" panose="020B0604020202020204" pitchFamily="34" charset="0"/>
                <a:cs typeface="Arial" panose="020B0604020202020204" pitchFamily="34" charset="0"/>
              </a:rPr>
              <a:t>Atlikus sistemos rankinį testavimą, buvo nustatyta, jog produktų savybes identifikuojanti skelbimų platforma tenkina suformuluotus reikalavimus. Sudarius testavimo scenarijus, remiantis reikalavimų specifikacija ir sėkmingai įvykdžius visus testavimo atvejus, galima teigti, jog sistema yra įgyvendinta ir paruošta išleidimui bei tolimesniam tobulinimui.</a:t>
            </a:r>
          </a:p>
        </p:txBody>
      </p:sp>
    </p:spTree>
    <p:extLst>
      <p:ext uri="{BB962C8B-B14F-4D97-AF65-F5344CB8AC3E}">
        <p14:creationId xmlns:p14="http://schemas.microsoft.com/office/powerpoint/2010/main" val="1087478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B4DC7"/>
        </a:solidFill>
        <a:effectLst/>
      </p:bgPr>
    </p:bg>
    <p:spTree>
      <p:nvGrpSpPr>
        <p:cNvPr id="1" name=""/>
        <p:cNvGrpSpPr/>
        <p:nvPr/>
      </p:nvGrpSpPr>
      <p:grpSpPr>
        <a:xfrm>
          <a:off x="0" y="0"/>
          <a:ext cx="0" cy="0"/>
          <a:chOff x="0" y="0"/>
          <a:chExt cx="0" cy="0"/>
        </a:xfrm>
      </p:grpSpPr>
      <p:sp>
        <p:nvSpPr>
          <p:cNvPr id="3" name="Turinio vietos rezervavimo ženklas 2"/>
          <p:cNvSpPr>
            <a:spLocks noGrp="1"/>
          </p:cNvSpPr>
          <p:nvPr>
            <p:ph idx="1"/>
          </p:nvPr>
        </p:nvSpPr>
        <p:spPr>
          <a:xfrm>
            <a:off x="539015" y="2672648"/>
            <a:ext cx="11078678" cy="1437339"/>
          </a:xfrm>
        </p:spPr>
        <p:txBody>
          <a:bodyPr>
            <a:normAutofit fontScale="92500"/>
          </a:bodyPr>
          <a:lstStyle/>
          <a:p>
            <a:pPr marL="0" indent="0" algn="just">
              <a:buNone/>
            </a:pPr>
            <a:r>
              <a:rPr lang="lt-LT" sz="7200" dirty="0">
                <a:solidFill>
                  <a:schemeClr val="bg1"/>
                </a:solidFill>
              </a:rPr>
              <a:t>Jūsų klausimai ir patarimai?</a:t>
            </a:r>
          </a:p>
        </p:txBody>
      </p:sp>
      <p:sp>
        <p:nvSpPr>
          <p:cNvPr id="2" name="Slide Number Placeholder 1"/>
          <p:cNvSpPr>
            <a:spLocks noGrp="1"/>
          </p:cNvSpPr>
          <p:nvPr>
            <p:ph type="sldNum" sz="quarter" idx="12"/>
          </p:nvPr>
        </p:nvSpPr>
        <p:spPr/>
        <p:txBody>
          <a:bodyPr/>
          <a:lstStyle/>
          <a:p>
            <a:fld id="{A451E2BC-D197-42E0-93EA-4E24880C5CE1}" type="slidenum">
              <a:rPr lang="lt-LT" smtClean="0"/>
              <a:pPr/>
              <a:t>11</a:t>
            </a:fld>
            <a:endParaRPr lang="lt-LT" dirty="0"/>
          </a:p>
        </p:txBody>
      </p:sp>
    </p:spTree>
    <p:extLst>
      <p:ext uri="{BB962C8B-B14F-4D97-AF65-F5344CB8AC3E}">
        <p14:creationId xmlns:p14="http://schemas.microsoft.com/office/powerpoint/2010/main" val="2672376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4294967295"/>
          </p:nvPr>
        </p:nvSpPr>
        <p:spPr>
          <a:xfrm>
            <a:off x="571620" y="1712550"/>
            <a:ext cx="11048758" cy="4582371"/>
          </a:xfrm>
        </p:spPr>
        <p:txBody>
          <a:bodyPr>
            <a:normAutofit fontScale="92500" lnSpcReduction="10000"/>
          </a:bodyPr>
          <a:lstStyle/>
          <a:p>
            <a:pPr marL="0" indent="0" algn="just">
              <a:buNone/>
            </a:pPr>
            <a:r>
              <a:rPr lang="lt-LT" dirty="0">
                <a:latin typeface="Arial" panose="020B0604020202020204" pitchFamily="34" charset="0"/>
                <a:cs typeface="Arial" panose="020B0604020202020204" pitchFamily="34" charset="0"/>
              </a:rPr>
              <a:t>Tikslas – sukurti skelbimų platformą, kuri geba identifikuoti produktų savybes iš jų nuotraukų.</a:t>
            </a:r>
          </a:p>
          <a:p>
            <a:pPr marL="0" indent="0" algn="just">
              <a:buNone/>
            </a:pPr>
            <a:r>
              <a:rPr lang="lt-LT" dirty="0">
                <a:latin typeface="Arial" panose="020B0604020202020204" pitchFamily="34" charset="0"/>
                <a:cs typeface="Arial" panose="020B0604020202020204" pitchFamily="34" charset="0"/>
              </a:rPr>
              <a:t>Uždaviniai:</a:t>
            </a:r>
            <a:endParaRPr lang="en-US" dirty="0">
              <a:latin typeface="Arial" panose="020B0604020202020204" pitchFamily="34" charset="0"/>
              <a:cs typeface="Arial" panose="020B0604020202020204" pitchFamily="34" charset="0"/>
            </a:endParaRPr>
          </a:p>
          <a:p>
            <a:pPr marL="722313" indent="-366713" algn="just">
              <a:buFont typeface="+mj-lt"/>
              <a:buAutoNum type="arabicPeriod"/>
            </a:pPr>
            <a:r>
              <a:rPr lang="lt-LT" dirty="0">
                <a:latin typeface="Arial" panose="020B0604020202020204" pitchFamily="34" charset="0"/>
                <a:cs typeface="Arial" panose="020B0604020202020204" pitchFamily="34" charset="0"/>
              </a:rPr>
              <a:t>Ištirti vaizdų atpažinimo technologijas bei jų taikymą.</a:t>
            </a:r>
          </a:p>
          <a:p>
            <a:pPr marL="722313" indent="-366713" algn="just">
              <a:buFont typeface="+mj-lt"/>
              <a:buAutoNum type="arabicPeriod"/>
            </a:pPr>
            <a:r>
              <a:rPr lang="lt-LT" dirty="0">
                <a:latin typeface="Arial" panose="020B0604020202020204" pitchFamily="34" charset="0"/>
                <a:cs typeface="Arial" panose="020B0604020202020204" pitchFamily="34" charset="0"/>
              </a:rPr>
              <a:t>Ištirti vaizdų atpažinime taikomus metodus bei alternatyvas.</a:t>
            </a:r>
          </a:p>
          <a:p>
            <a:pPr marL="722313" indent="-366713" algn="just">
              <a:buFont typeface="+mj-lt"/>
              <a:buAutoNum type="arabicPeriod"/>
            </a:pPr>
            <a:r>
              <a:rPr lang="lt-LT" dirty="0">
                <a:latin typeface="Arial" panose="020B0604020202020204" pitchFamily="34" charset="0"/>
                <a:cs typeface="Arial" panose="020B0604020202020204" pitchFamily="34" charset="0"/>
              </a:rPr>
              <a:t>Išsiaiškinti egzistuojančių skelbimų platformų trūkumus.</a:t>
            </a:r>
          </a:p>
          <a:p>
            <a:pPr marL="722313" indent="-366713" algn="just">
              <a:buFont typeface="+mj-lt"/>
              <a:buAutoNum type="arabicPeriod"/>
            </a:pPr>
            <a:r>
              <a:rPr lang="lt-LT" dirty="0">
                <a:solidFill>
                  <a:srgbClr val="FF0000"/>
                </a:solidFill>
                <a:latin typeface="Arial" panose="020B0604020202020204" pitchFamily="34" charset="0"/>
                <a:cs typeface="Arial" panose="020B0604020202020204" pitchFamily="34" charset="0"/>
              </a:rPr>
              <a:t>Suformuluoti funkcinius ir nefunkcinius kuriamos skelbimų platformos reikalavimus.</a:t>
            </a:r>
          </a:p>
          <a:p>
            <a:pPr marL="722313" indent="-366713" algn="just">
              <a:buFont typeface="+mj-lt"/>
              <a:buAutoNum type="arabicPeriod"/>
            </a:pPr>
            <a:r>
              <a:rPr lang="lt-LT" dirty="0">
                <a:solidFill>
                  <a:srgbClr val="FF0000"/>
                </a:solidFill>
                <a:latin typeface="Arial" panose="020B0604020202020204" pitchFamily="34" charset="0"/>
                <a:cs typeface="Arial" panose="020B0604020202020204" pitchFamily="34" charset="0"/>
              </a:rPr>
              <a:t>Realizuoti produktų savybes identifikuojančią skelbimų platformą.</a:t>
            </a:r>
          </a:p>
          <a:p>
            <a:pPr marL="722313" indent="-366713" algn="just">
              <a:buFont typeface="+mj-lt"/>
              <a:buAutoNum type="arabicPeriod"/>
            </a:pPr>
            <a:r>
              <a:rPr lang="lt-LT" dirty="0">
                <a:solidFill>
                  <a:srgbClr val="FF0000"/>
                </a:solidFill>
                <a:latin typeface="Arial" panose="020B0604020202020204" pitchFamily="34" charset="0"/>
                <a:cs typeface="Arial" panose="020B0604020202020204" pitchFamily="34" charset="0"/>
              </a:rPr>
              <a:t>Ištestuoti sukurtą prekių savybes identifikuojančią skelbimų platformą ir pateikti galutines išvadas.</a:t>
            </a:r>
          </a:p>
        </p:txBody>
      </p:sp>
      <p:sp>
        <p:nvSpPr>
          <p:cNvPr id="5" name="Title 4"/>
          <p:cNvSpPr>
            <a:spLocks noGrp="1"/>
          </p:cNvSpPr>
          <p:nvPr>
            <p:ph type="title"/>
          </p:nvPr>
        </p:nvSpPr>
        <p:spPr>
          <a:xfrm>
            <a:off x="571620" y="511865"/>
            <a:ext cx="10782180" cy="801547"/>
          </a:xfrm>
        </p:spPr>
        <p:txBody>
          <a:bodyPr/>
          <a:lstStyle/>
          <a:p>
            <a:r>
              <a:rPr lang="lt-LT" dirty="0">
                <a:latin typeface="Arial" panose="020B0604020202020204" pitchFamily="34" charset="0"/>
                <a:cs typeface="Arial" panose="020B0604020202020204" pitchFamily="34" charset="0"/>
              </a:rPr>
              <a:t>Tikslas, uždaviniai</a:t>
            </a:r>
          </a:p>
        </p:txBody>
      </p:sp>
    </p:spTree>
    <p:extLst>
      <p:ext uri="{BB962C8B-B14F-4D97-AF65-F5344CB8AC3E}">
        <p14:creationId xmlns:p14="http://schemas.microsoft.com/office/powerpoint/2010/main" val="3571763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4294967295"/>
          </p:nvPr>
        </p:nvSpPr>
        <p:spPr>
          <a:xfrm>
            <a:off x="571620" y="1712551"/>
            <a:ext cx="11048758" cy="3832642"/>
          </a:xfrm>
        </p:spPr>
        <p:txBody>
          <a:bodyPr>
            <a:normAutofit/>
          </a:bodyPr>
          <a:lstStyle/>
          <a:p>
            <a:pPr algn="just"/>
            <a:r>
              <a:rPr lang="en-US" dirty="0">
                <a:latin typeface="Arial" panose="020B0604020202020204" pitchFamily="34" charset="0"/>
                <a:cs typeface="Arial" panose="020B0604020202020204" pitchFamily="34" charset="0"/>
              </a:rPr>
              <a:t>5 </a:t>
            </a:r>
            <a:r>
              <a:rPr lang="en-US" dirty="0" err="1">
                <a:latin typeface="Arial" panose="020B0604020202020204" pitchFamily="34" charset="0"/>
                <a:cs typeface="Arial" panose="020B0604020202020204" pitchFamily="34" charset="0"/>
              </a:rPr>
              <a:t>funkciniai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reikalavimai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neprisijungusiam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naudotojui</a:t>
            </a:r>
            <a:r>
              <a:rPr lang="lt-LT" dirty="0">
                <a:latin typeface="Arial" panose="020B0604020202020204" pitchFamily="34" charset="0"/>
                <a:cs typeface="Arial" panose="020B0604020202020204" pitchFamily="34" charset="0"/>
              </a:rPr>
              <a:t> (pirkėjui)</a:t>
            </a:r>
            <a:r>
              <a:rPr lang="en-US" dirty="0">
                <a:latin typeface="Arial" panose="020B0604020202020204" pitchFamily="34" charset="0"/>
                <a:cs typeface="Arial" panose="020B0604020202020204" pitchFamily="34" charset="0"/>
              </a:rPr>
              <a:t>.</a:t>
            </a:r>
          </a:p>
          <a:p>
            <a:pPr algn="just"/>
            <a:r>
              <a:rPr lang="en-US" dirty="0">
                <a:latin typeface="Arial" panose="020B0604020202020204" pitchFamily="34" charset="0"/>
                <a:cs typeface="Arial" panose="020B0604020202020204" pitchFamily="34" charset="0"/>
              </a:rPr>
              <a:t>8 </a:t>
            </a:r>
            <a:r>
              <a:rPr lang="en-US" dirty="0" err="1">
                <a:latin typeface="Arial" panose="020B0604020202020204" pitchFamily="34" charset="0"/>
                <a:cs typeface="Arial" panose="020B0604020202020204" pitchFamily="34" charset="0"/>
              </a:rPr>
              <a:t>funkciniai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reikalavimai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prisijungusiam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naudotojui</a:t>
            </a:r>
            <a:r>
              <a:rPr lang="lt-LT" dirty="0">
                <a:latin typeface="Arial" panose="020B0604020202020204" pitchFamily="34" charset="0"/>
                <a:cs typeface="Arial" panose="020B0604020202020204" pitchFamily="34" charset="0"/>
              </a:rPr>
              <a:t> (pardavėjui)</a:t>
            </a:r>
            <a:r>
              <a:rPr lang="en-US" dirty="0">
                <a:latin typeface="Arial" panose="020B0604020202020204" pitchFamily="34" charset="0"/>
                <a:cs typeface="Arial" panose="020B0604020202020204" pitchFamily="34" charset="0"/>
              </a:rPr>
              <a:t>.</a:t>
            </a:r>
          </a:p>
          <a:p>
            <a:pPr algn="just"/>
            <a:r>
              <a:rPr lang="en-US" dirty="0" err="1">
                <a:latin typeface="Arial" panose="020B0604020202020204" pitchFamily="34" charset="0"/>
                <a:cs typeface="Arial" panose="020B0604020202020204" pitchFamily="34" charset="0"/>
              </a:rPr>
              <a:t>Pagrindiniai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reikalavimai</a:t>
            </a:r>
            <a:r>
              <a:rPr lang="en-US" dirty="0">
                <a:latin typeface="Arial" panose="020B0604020202020204" pitchFamily="34" charset="0"/>
                <a:cs typeface="Arial" panose="020B0604020202020204" pitchFamily="34" charset="0"/>
              </a:rPr>
              <a:t>:</a:t>
            </a:r>
          </a:p>
          <a:p>
            <a:pPr lvl="1" algn="just"/>
            <a:r>
              <a:rPr lang="en-US" dirty="0" err="1">
                <a:latin typeface="Arial" panose="020B0604020202020204" pitchFamily="34" charset="0"/>
                <a:cs typeface="Arial" panose="020B0604020202020204" pitchFamily="34" charset="0"/>
              </a:rPr>
              <a:t>Kategorijos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atpa</a:t>
            </a:r>
            <a:r>
              <a:rPr lang="lt-LT" dirty="0">
                <a:latin typeface="Arial" panose="020B0604020202020204" pitchFamily="34" charset="0"/>
                <a:cs typeface="Arial" panose="020B0604020202020204" pitchFamily="34" charset="0"/>
              </a:rPr>
              <a:t>žinimas iš įkeltų nuotraukų;</a:t>
            </a:r>
            <a:endParaRPr lang="en-US" dirty="0">
              <a:latin typeface="Arial" panose="020B0604020202020204" pitchFamily="34" charset="0"/>
              <a:cs typeface="Arial" panose="020B0604020202020204" pitchFamily="34" charset="0"/>
            </a:endParaRPr>
          </a:p>
          <a:p>
            <a:pPr lvl="1" algn="just"/>
            <a:r>
              <a:rPr lang="lt-LT" dirty="0">
                <a:latin typeface="Arial" panose="020B0604020202020204" pitchFamily="34" charset="0"/>
                <a:cs typeface="Arial" panose="020B0604020202020204" pitchFamily="34" charset="0"/>
              </a:rPr>
              <a:t>Skelbimų peržiūra (kategorijos, filtrai)</a:t>
            </a:r>
            <a:r>
              <a:rPr lang="en-US" dirty="0">
                <a:latin typeface="Arial" panose="020B0604020202020204" pitchFamily="34" charset="0"/>
                <a:cs typeface="Arial" panose="020B0604020202020204" pitchFamily="34" charset="0"/>
              </a:rPr>
              <a:t>;</a:t>
            </a:r>
          </a:p>
          <a:p>
            <a:pPr lvl="1" algn="just"/>
            <a:r>
              <a:rPr lang="en-US" dirty="0" err="1">
                <a:latin typeface="Arial" panose="020B0604020202020204" pitchFamily="34" charset="0"/>
                <a:cs typeface="Arial" panose="020B0604020202020204" pitchFamily="34" charset="0"/>
              </a:rPr>
              <a:t>Skelbim</a:t>
            </a:r>
            <a:r>
              <a:rPr lang="lt-LT" dirty="0">
                <a:latin typeface="Arial" panose="020B0604020202020204" pitchFamily="34" charset="0"/>
                <a:cs typeface="Arial" panose="020B0604020202020204" pitchFamily="34" charset="0"/>
              </a:rPr>
              <a:t>ų kūrimas, naujinimas, trynimas;</a:t>
            </a:r>
          </a:p>
          <a:p>
            <a:pPr lvl="1" algn="just"/>
            <a:r>
              <a:rPr lang="en-US" dirty="0" err="1">
                <a:latin typeface="Arial" panose="020B0604020202020204" pitchFamily="34" charset="0"/>
                <a:cs typeface="Arial" panose="020B0604020202020204" pitchFamily="34" charset="0"/>
              </a:rPr>
              <a:t>Registracija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prisijungimas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autentifikacija</a:t>
            </a:r>
            <a:r>
              <a:rPr lang="en-US" dirty="0">
                <a:latin typeface="Arial" panose="020B0604020202020204" pitchFamily="34" charset="0"/>
                <a:cs typeface="Arial" panose="020B0604020202020204" pitchFamily="34" charset="0"/>
              </a:rPr>
              <a:t>.</a:t>
            </a:r>
          </a:p>
          <a:p>
            <a:pPr lvl="1" algn="just"/>
            <a:endParaRPr lang="lt-LT" dirty="0">
              <a:latin typeface="Arial" panose="020B0604020202020204" pitchFamily="34" charset="0"/>
              <a:cs typeface="Arial" panose="020B0604020202020204" pitchFamily="34" charset="0"/>
            </a:endParaRPr>
          </a:p>
        </p:txBody>
      </p:sp>
      <p:sp>
        <p:nvSpPr>
          <p:cNvPr id="5" name="Title 4"/>
          <p:cNvSpPr>
            <a:spLocks noGrp="1"/>
          </p:cNvSpPr>
          <p:nvPr>
            <p:ph type="title"/>
          </p:nvPr>
        </p:nvSpPr>
        <p:spPr>
          <a:xfrm>
            <a:off x="571620" y="511865"/>
            <a:ext cx="10782180" cy="801547"/>
          </a:xfrm>
        </p:spPr>
        <p:txBody>
          <a:bodyPr/>
          <a:lstStyle/>
          <a:p>
            <a:r>
              <a:rPr lang="lt-LT" dirty="0">
                <a:latin typeface="Arial" panose="020B0604020202020204" pitchFamily="34" charset="0"/>
                <a:cs typeface="Arial" panose="020B0604020202020204" pitchFamily="34" charset="0"/>
              </a:rPr>
              <a:t>Funkciniai/nefunkciniai reikalavimai</a:t>
            </a:r>
          </a:p>
        </p:txBody>
      </p:sp>
    </p:spTree>
    <p:extLst>
      <p:ext uri="{BB962C8B-B14F-4D97-AF65-F5344CB8AC3E}">
        <p14:creationId xmlns:p14="http://schemas.microsoft.com/office/powerpoint/2010/main" val="3326710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4294967295"/>
          </p:nvPr>
        </p:nvSpPr>
        <p:spPr>
          <a:xfrm>
            <a:off x="571620" y="1712551"/>
            <a:ext cx="11048758" cy="3832642"/>
          </a:xfrm>
        </p:spPr>
        <p:txBody>
          <a:bodyPr/>
          <a:lstStyle/>
          <a:p>
            <a:pPr algn="just"/>
            <a:endParaRPr lang="lt-LT" dirty="0">
              <a:latin typeface="Arial" panose="020B0604020202020204" pitchFamily="34" charset="0"/>
              <a:cs typeface="Arial" panose="020B0604020202020204" pitchFamily="34" charset="0"/>
            </a:endParaRPr>
          </a:p>
        </p:txBody>
      </p:sp>
      <p:sp>
        <p:nvSpPr>
          <p:cNvPr id="5" name="Title 4"/>
          <p:cNvSpPr>
            <a:spLocks noGrp="1"/>
          </p:cNvSpPr>
          <p:nvPr>
            <p:ph type="title"/>
          </p:nvPr>
        </p:nvSpPr>
        <p:spPr>
          <a:xfrm>
            <a:off x="571620" y="511865"/>
            <a:ext cx="10782180" cy="801547"/>
          </a:xfrm>
        </p:spPr>
        <p:txBody>
          <a:bodyPr/>
          <a:lstStyle/>
          <a:p>
            <a:r>
              <a:rPr lang="en-US" dirty="0" err="1">
                <a:latin typeface="Arial" panose="020B0604020202020204" pitchFamily="34" charset="0"/>
                <a:cs typeface="Arial" panose="020B0604020202020204" pitchFamily="34" charset="0"/>
              </a:rPr>
              <a:t>Pirk</a:t>
            </a:r>
            <a:r>
              <a:rPr lang="lt-LT" dirty="0">
                <a:latin typeface="Arial" panose="020B0604020202020204" pitchFamily="34" charset="0"/>
                <a:cs typeface="Arial" panose="020B0604020202020204" pitchFamily="34" charset="0"/>
              </a:rPr>
              <a:t>ėjo panaudos atvejai</a:t>
            </a:r>
          </a:p>
        </p:txBody>
      </p:sp>
      <p:pic>
        <p:nvPicPr>
          <p:cNvPr id="4" name="Picture 3" descr="Diagram&#10;&#10;Description automatically generated">
            <a:extLst>
              <a:ext uri="{FF2B5EF4-FFF2-40B4-BE49-F238E27FC236}">
                <a16:creationId xmlns:a16="http://schemas.microsoft.com/office/drawing/2014/main" id="{19F8B6D5-1748-18CB-7296-7A00E28E71CE}"/>
              </a:ext>
            </a:extLst>
          </p:cNvPr>
          <p:cNvPicPr>
            <a:picLocks noChangeAspect="1"/>
          </p:cNvPicPr>
          <p:nvPr/>
        </p:nvPicPr>
        <p:blipFill>
          <a:blip r:embed="rId2"/>
          <a:stretch>
            <a:fillRect/>
          </a:stretch>
        </p:blipFill>
        <p:spPr>
          <a:xfrm>
            <a:off x="2302406" y="1712551"/>
            <a:ext cx="7587188" cy="3914450"/>
          </a:xfrm>
          <a:prstGeom prst="rect">
            <a:avLst/>
          </a:prstGeom>
        </p:spPr>
      </p:pic>
    </p:spTree>
    <p:extLst>
      <p:ext uri="{BB962C8B-B14F-4D97-AF65-F5344CB8AC3E}">
        <p14:creationId xmlns:p14="http://schemas.microsoft.com/office/powerpoint/2010/main" val="2086652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4294967295"/>
          </p:nvPr>
        </p:nvSpPr>
        <p:spPr>
          <a:xfrm>
            <a:off x="571620" y="1712551"/>
            <a:ext cx="11048758" cy="3832642"/>
          </a:xfrm>
        </p:spPr>
        <p:txBody>
          <a:bodyPr/>
          <a:lstStyle/>
          <a:p>
            <a:pPr algn="just"/>
            <a:endParaRPr lang="lt-LT" dirty="0">
              <a:latin typeface="Arial" panose="020B0604020202020204" pitchFamily="34" charset="0"/>
              <a:cs typeface="Arial" panose="020B0604020202020204" pitchFamily="34" charset="0"/>
            </a:endParaRPr>
          </a:p>
        </p:txBody>
      </p:sp>
      <p:sp>
        <p:nvSpPr>
          <p:cNvPr id="5" name="Title 4"/>
          <p:cNvSpPr>
            <a:spLocks noGrp="1"/>
          </p:cNvSpPr>
          <p:nvPr>
            <p:ph type="title"/>
          </p:nvPr>
        </p:nvSpPr>
        <p:spPr>
          <a:xfrm>
            <a:off x="571620" y="511865"/>
            <a:ext cx="10782180" cy="801547"/>
          </a:xfrm>
        </p:spPr>
        <p:txBody>
          <a:bodyPr/>
          <a:lstStyle/>
          <a:p>
            <a:r>
              <a:rPr lang="lt-LT" dirty="0">
                <a:latin typeface="Arial" panose="020B0604020202020204" pitchFamily="34" charset="0"/>
                <a:cs typeface="Arial" panose="020B0604020202020204" pitchFamily="34" charset="0"/>
              </a:rPr>
              <a:t>Pardavėjo panaudos atvejai</a:t>
            </a:r>
          </a:p>
        </p:txBody>
      </p:sp>
      <p:pic>
        <p:nvPicPr>
          <p:cNvPr id="6" name="Picture 5" descr="Diagram&#10;&#10;Description automatically generated">
            <a:extLst>
              <a:ext uri="{FF2B5EF4-FFF2-40B4-BE49-F238E27FC236}">
                <a16:creationId xmlns:a16="http://schemas.microsoft.com/office/drawing/2014/main" id="{7F27F661-A638-91EF-E6FA-F99221555B32}"/>
              </a:ext>
            </a:extLst>
          </p:cNvPr>
          <p:cNvPicPr>
            <a:picLocks noChangeAspect="1"/>
          </p:cNvPicPr>
          <p:nvPr/>
        </p:nvPicPr>
        <p:blipFill>
          <a:blip r:embed="rId2"/>
          <a:stretch>
            <a:fillRect/>
          </a:stretch>
        </p:blipFill>
        <p:spPr>
          <a:xfrm>
            <a:off x="3281045" y="1313412"/>
            <a:ext cx="5629910" cy="4782185"/>
          </a:xfrm>
          <a:prstGeom prst="rect">
            <a:avLst/>
          </a:prstGeom>
        </p:spPr>
      </p:pic>
    </p:spTree>
    <p:extLst>
      <p:ext uri="{BB962C8B-B14F-4D97-AF65-F5344CB8AC3E}">
        <p14:creationId xmlns:p14="http://schemas.microsoft.com/office/powerpoint/2010/main" val="1526316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4294967295"/>
          </p:nvPr>
        </p:nvSpPr>
        <p:spPr>
          <a:xfrm>
            <a:off x="571620" y="1712551"/>
            <a:ext cx="11048758" cy="3832642"/>
          </a:xfrm>
        </p:spPr>
        <p:txBody>
          <a:bodyPr/>
          <a:lstStyle/>
          <a:p>
            <a:pPr algn="just"/>
            <a:endParaRPr lang="lt-LT" dirty="0">
              <a:latin typeface="Arial" panose="020B0604020202020204" pitchFamily="34" charset="0"/>
              <a:cs typeface="Arial" panose="020B0604020202020204" pitchFamily="34" charset="0"/>
            </a:endParaRPr>
          </a:p>
        </p:txBody>
      </p:sp>
      <p:sp>
        <p:nvSpPr>
          <p:cNvPr id="5" name="Title 4"/>
          <p:cNvSpPr>
            <a:spLocks noGrp="1"/>
          </p:cNvSpPr>
          <p:nvPr>
            <p:ph type="title"/>
          </p:nvPr>
        </p:nvSpPr>
        <p:spPr>
          <a:xfrm>
            <a:off x="571620" y="511865"/>
            <a:ext cx="10782180" cy="801547"/>
          </a:xfrm>
        </p:spPr>
        <p:txBody>
          <a:bodyPr/>
          <a:lstStyle/>
          <a:p>
            <a:r>
              <a:rPr lang="lt-LT" dirty="0">
                <a:latin typeface="Arial" panose="020B0604020202020204" pitchFamily="34" charset="0"/>
                <a:cs typeface="Arial" panose="020B0604020202020204" pitchFamily="34" charset="0"/>
              </a:rPr>
              <a:t>Sistemos struktūra</a:t>
            </a:r>
          </a:p>
        </p:txBody>
      </p:sp>
      <p:pic>
        <p:nvPicPr>
          <p:cNvPr id="7" name="Picture 6" descr="Diagram&#10;&#10;Description automatically generated">
            <a:extLst>
              <a:ext uri="{FF2B5EF4-FFF2-40B4-BE49-F238E27FC236}">
                <a16:creationId xmlns:a16="http://schemas.microsoft.com/office/drawing/2014/main" id="{F300A4EB-8213-A8C1-1BF7-B19485FC8D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8721" y="1206777"/>
            <a:ext cx="8414558" cy="5428279"/>
          </a:xfrm>
          <a:prstGeom prst="rect">
            <a:avLst/>
          </a:prstGeom>
        </p:spPr>
      </p:pic>
    </p:spTree>
    <p:extLst>
      <p:ext uri="{BB962C8B-B14F-4D97-AF65-F5344CB8AC3E}">
        <p14:creationId xmlns:p14="http://schemas.microsoft.com/office/powerpoint/2010/main" val="1657169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4294967295"/>
          </p:nvPr>
        </p:nvSpPr>
        <p:spPr>
          <a:xfrm>
            <a:off x="571620" y="1712551"/>
            <a:ext cx="11048758" cy="3832642"/>
          </a:xfrm>
        </p:spPr>
        <p:txBody>
          <a:bodyPr/>
          <a:lstStyle/>
          <a:p>
            <a:r>
              <a:rPr lang="lt-LT" dirty="0">
                <a:latin typeface="Arial" panose="020B0604020202020204" pitchFamily="34" charset="0"/>
                <a:cs typeface="Arial" panose="020B0604020202020204" pitchFamily="34" charset="0"/>
              </a:rPr>
              <a:t>https://youtu.be/H6LeUaoqvkk</a:t>
            </a:r>
          </a:p>
        </p:txBody>
      </p:sp>
      <p:sp>
        <p:nvSpPr>
          <p:cNvPr id="5" name="Title 4"/>
          <p:cNvSpPr>
            <a:spLocks noGrp="1"/>
          </p:cNvSpPr>
          <p:nvPr>
            <p:ph type="title"/>
          </p:nvPr>
        </p:nvSpPr>
        <p:spPr>
          <a:xfrm>
            <a:off x="571620" y="511865"/>
            <a:ext cx="10782180" cy="801547"/>
          </a:xfrm>
        </p:spPr>
        <p:txBody>
          <a:bodyPr>
            <a:normAutofit/>
          </a:bodyPr>
          <a:lstStyle/>
          <a:p>
            <a:r>
              <a:rPr lang="lt-LT" dirty="0">
                <a:latin typeface="Arial" panose="020B0604020202020204" pitchFamily="34" charset="0"/>
                <a:cs typeface="Arial" panose="020B0604020202020204" pitchFamily="34" charset="0"/>
              </a:rPr>
              <a:t>Vaizdo įrašas</a:t>
            </a:r>
          </a:p>
        </p:txBody>
      </p:sp>
    </p:spTree>
    <p:extLst>
      <p:ext uri="{BB962C8B-B14F-4D97-AF65-F5344CB8AC3E}">
        <p14:creationId xmlns:p14="http://schemas.microsoft.com/office/powerpoint/2010/main" val="725207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4294967295"/>
          </p:nvPr>
        </p:nvSpPr>
        <p:spPr>
          <a:xfrm>
            <a:off x="571620" y="1712551"/>
            <a:ext cx="11048758" cy="3832642"/>
          </a:xfrm>
        </p:spPr>
        <p:txBody>
          <a:bodyPr/>
          <a:lstStyle/>
          <a:p>
            <a:r>
              <a:rPr lang="lt-LT" dirty="0">
                <a:latin typeface="Arial" panose="020B0604020202020204" pitchFamily="34" charset="0"/>
                <a:cs typeface="Arial" panose="020B0604020202020204" pitchFamily="34" charset="0"/>
              </a:rPr>
              <a:t>10 testavimo scenarijų.</a:t>
            </a:r>
          </a:p>
          <a:p>
            <a:r>
              <a:rPr lang="lt-LT" dirty="0">
                <a:latin typeface="Arial" panose="020B0604020202020204" pitchFamily="34" charset="0"/>
                <a:cs typeface="Arial" panose="020B0604020202020204" pitchFamily="34" charset="0"/>
              </a:rPr>
              <a:t>19/19 sėkmingų testavimo atvejų rankiniu būdu.</a:t>
            </a:r>
          </a:p>
          <a:p>
            <a:r>
              <a:rPr lang="lt-LT" dirty="0">
                <a:latin typeface="Arial" panose="020B0604020202020204" pitchFamily="34" charset="0"/>
                <a:cs typeface="Arial" panose="020B0604020202020204" pitchFamily="34" charset="0"/>
              </a:rPr>
              <a:t>Automatiniai testai:</a:t>
            </a:r>
          </a:p>
          <a:p>
            <a:pPr lvl="1"/>
            <a:r>
              <a:rPr lang="lt-LT" dirty="0">
                <a:latin typeface="Arial" panose="020B0604020202020204" pitchFamily="34" charset="0"/>
                <a:cs typeface="Arial" panose="020B0604020202020204" pitchFamily="34" charset="0"/>
              </a:rPr>
              <a:t>100</a:t>
            </a:r>
            <a:r>
              <a:rPr lang="en-US" dirty="0">
                <a:latin typeface="Arial" panose="020B0604020202020204" pitchFamily="34" charset="0"/>
                <a:cs typeface="Arial" panose="020B0604020202020204" pitchFamily="34" charset="0"/>
              </a:rPr>
              <a:t>% </a:t>
            </a:r>
            <a:r>
              <a:rPr lang="lt-LT" dirty="0">
                <a:latin typeface="Arial" panose="020B0604020202020204" pitchFamily="34" charset="0"/>
                <a:cs typeface="Arial" panose="020B0604020202020204" pitchFamily="34" charset="0"/>
              </a:rPr>
              <a:t>sėkmingų;</a:t>
            </a:r>
          </a:p>
          <a:p>
            <a:pPr lvl="1"/>
            <a:r>
              <a:rPr lang="lt-LT" dirty="0">
                <a:latin typeface="Arial" panose="020B0604020202020204" pitchFamily="34" charset="0"/>
                <a:cs typeface="Arial" panose="020B0604020202020204" pitchFamily="34" charset="0"/>
              </a:rPr>
              <a:t>24 vienetų testai;</a:t>
            </a:r>
          </a:p>
          <a:p>
            <a:pPr lvl="1"/>
            <a:r>
              <a:rPr lang="lt-LT" dirty="0">
                <a:latin typeface="Arial" panose="020B0604020202020204" pitchFamily="34" charset="0"/>
                <a:cs typeface="Arial" panose="020B0604020202020204" pitchFamily="34" charset="0"/>
              </a:rPr>
              <a:t>3 integraciniai testai.</a:t>
            </a:r>
          </a:p>
          <a:p>
            <a:pPr lvl="1"/>
            <a:endParaRPr lang="lt-LT" dirty="0">
              <a:latin typeface="Arial" panose="020B0604020202020204" pitchFamily="34" charset="0"/>
              <a:cs typeface="Arial" panose="020B0604020202020204" pitchFamily="34" charset="0"/>
            </a:endParaRPr>
          </a:p>
          <a:p>
            <a:endParaRPr lang="lt-LT" dirty="0">
              <a:latin typeface="Arial" panose="020B0604020202020204" pitchFamily="34" charset="0"/>
              <a:cs typeface="Arial" panose="020B0604020202020204" pitchFamily="34" charset="0"/>
            </a:endParaRPr>
          </a:p>
          <a:p>
            <a:endParaRPr lang="lt-LT" dirty="0">
              <a:latin typeface="Arial" panose="020B0604020202020204" pitchFamily="34" charset="0"/>
              <a:cs typeface="Arial" panose="020B0604020202020204" pitchFamily="34" charset="0"/>
            </a:endParaRPr>
          </a:p>
        </p:txBody>
      </p:sp>
      <p:sp>
        <p:nvSpPr>
          <p:cNvPr id="5" name="Title 4"/>
          <p:cNvSpPr>
            <a:spLocks noGrp="1"/>
          </p:cNvSpPr>
          <p:nvPr>
            <p:ph type="title"/>
          </p:nvPr>
        </p:nvSpPr>
        <p:spPr>
          <a:xfrm>
            <a:off x="571620" y="511865"/>
            <a:ext cx="10782180" cy="801547"/>
          </a:xfrm>
        </p:spPr>
        <p:txBody>
          <a:bodyPr>
            <a:normAutofit/>
          </a:bodyPr>
          <a:lstStyle/>
          <a:p>
            <a:r>
              <a:rPr lang="en-US" dirty="0" err="1">
                <a:latin typeface="Arial" panose="020B0604020202020204" pitchFamily="34" charset="0"/>
                <a:cs typeface="Arial" panose="020B0604020202020204" pitchFamily="34" charset="0"/>
              </a:rPr>
              <a:t>Testavim</a:t>
            </a:r>
            <a:r>
              <a:rPr lang="lt-LT" dirty="0">
                <a:latin typeface="Arial" panose="020B0604020202020204" pitchFamily="34" charset="0"/>
                <a:cs typeface="Arial" panose="020B0604020202020204" pitchFamily="34" charset="0"/>
              </a:rPr>
              <a:t>o rezultatai</a:t>
            </a:r>
          </a:p>
        </p:txBody>
      </p:sp>
      <p:pic>
        <p:nvPicPr>
          <p:cNvPr id="4" name="Picture 3">
            <a:extLst>
              <a:ext uri="{FF2B5EF4-FFF2-40B4-BE49-F238E27FC236}">
                <a16:creationId xmlns:a16="http://schemas.microsoft.com/office/drawing/2014/main" id="{FFEB7EC8-CBCA-EEEE-022C-CC596B582F6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50058" y="3429000"/>
            <a:ext cx="6128197" cy="3126390"/>
          </a:xfrm>
          <a:prstGeom prst="rect">
            <a:avLst/>
          </a:prstGeom>
          <a:noFill/>
          <a:ln>
            <a:noFill/>
          </a:ln>
        </p:spPr>
      </p:pic>
    </p:spTree>
    <p:extLst>
      <p:ext uri="{BB962C8B-B14F-4D97-AF65-F5344CB8AC3E}">
        <p14:creationId xmlns:p14="http://schemas.microsoft.com/office/powerpoint/2010/main" val="796473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4294967295"/>
          </p:nvPr>
        </p:nvSpPr>
        <p:spPr>
          <a:xfrm>
            <a:off x="571620" y="1313412"/>
            <a:ext cx="11048758" cy="5544588"/>
          </a:xfrm>
        </p:spPr>
        <p:txBody>
          <a:bodyPr>
            <a:noAutofit/>
          </a:bodyPr>
          <a:lstStyle/>
          <a:p>
            <a:pPr marL="514350" indent="-514350">
              <a:buFont typeface="+mj-lt"/>
              <a:buAutoNum type="arabicPeriod"/>
            </a:pPr>
            <a:r>
              <a:rPr lang="lt-LT" sz="2000" dirty="0">
                <a:latin typeface="Arial" panose="020B0604020202020204" pitchFamily="34" charset="0"/>
                <a:cs typeface="Arial" panose="020B0604020202020204" pitchFamily="34" charset="0"/>
              </a:rPr>
              <a:t>Išanalizavus vaizdų atpažinimo technologijas buvo pastebėta, jog šios technologijos yra naudojamos tokiems uždaviniams kaip objektų atpažinimui bei daiktų savybių nustatymui. Šie uždaviniai yra svarbūs verslo sferoje, kadangi tai padeda minimizuoti išlaidas. Iš šių pastebėjimų buvo įžvelgta tendencija, kad vis daugiau įmonių bei paslaugų tiekėjų integruoja vaizdų atpažinimo technologijas į teikiamas paslaugas bei produktus.</a:t>
            </a:r>
          </a:p>
          <a:p>
            <a:pPr marL="514350" indent="-514350">
              <a:buFont typeface="+mj-lt"/>
              <a:buAutoNum type="arabicPeriod"/>
            </a:pPr>
            <a:r>
              <a:rPr lang="lt-LT" sz="2000" dirty="0">
                <a:latin typeface="Arial" panose="020B0604020202020204" pitchFamily="34" charset="0"/>
                <a:cs typeface="Arial" panose="020B0604020202020204" pitchFamily="34" charset="0"/>
              </a:rPr>
              <a:t>Atlikus vaizdų atpažinime taikomų metodų bei alternatyvų tyrimą, buvo nustatyta, kad didžioji dalis vaizdų atpažinimo algoritmų yra paremti </a:t>
            </a:r>
            <a:r>
              <a:rPr lang="lt-LT" sz="2000" dirty="0" err="1">
                <a:latin typeface="Arial" panose="020B0604020202020204" pitchFamily="34" charset="0"/>
                <a:cs typeface="Arial" panose="020B0604020202020204" pitchFamily="34" charset="0"/>
              </a:rPr>
              <a:t>konvoliuciniais</a:t>
            </a:r>
            <a:r>
              <a:rPr lang="lt-LT" sz="2000" dirty="0">
                <a:latin typeface="Arial" panose="020B0604020202020204" pitchFamily="34" charset="0"/>
                <a:cs typeface="Arial" panose="020B0604020202020204" pitchFamily="34" charset="0"/>
              </a:rPr>
              <a:t> neuroniniais tinklais. Vaizdų atpažinimo technologijų integracija gali būti vykdoma kuriant atpažinimo modelį arba panaudojant jau egzistuojančius sprendimus, tokius kaip SaaS platformas. Kai sistemai nėra reikalingas labai specifinis sprendimas, SaaS vaizdų atpažinimo platformos, tokios kaip „SentiSight.ai“ yra tinkamesnis pasirinkimas, kadangi yra sumažinami sistemos kūrimo kaštai.</a:t>
            </a:r>
          </a:p>
          <a:p>
            <a:pPr marL="514350" indent="-514350">
              <a:buFont typeface="+mj-lt"/>
              <a:buAutoNum type="arabicPeriod"/>
            </a:pPr>
            <a:r>
              <a:rPr lang="lt-LT" sz="2000" dirty="0">
                <a:latin typeface="Arial" panose="020B0604020202020204" pitchFamily="34" charset="0"/>
                <a:cs typeface="Arial" panose="020B0604020202020204" pitchFamily="34" charset="0"/>
              </a:rPr>
              <a:t>Atlikus egzistuojančių skelbimų platformų palyginimą, buvo pastebėta, jog tik „</a:t>
            </a:r>
            <a:r>
              <a:rPr lang="lt-LT" sz="2000" dirty="0" err="1">
                <a:latin typeface="Arial" panose="020B0604020202020204" pitchFamily="34" charset="0"/>
                <a:cs typeface="Arial" panose="020B0604020202020204" pitchFamily="34" charset="0"/>
              </a:rPr>
              <a:t>Vinted</a:t>
            </a:r>
            <a:r>
              <a:rPr lang="lt-LT" sz="2000" dirty="0">
                <a:latin typeface="Arial" panose="020B0604020202020204" pitchFamily="34" charset="0"/>
                <a:cs typeface="Arial" panose="020B0604020202020204" pitchFamily="34" charset="0"/>
              </a:rPr>
              <a:t>“ skelbimų platformoje, prekių talpinimo procesas yra dalinai automatizuotas. Tai leidžia teigti, kad vaizdų atpažinimas šioje srityje nėra plačiai taikomas ir ši dalykinė sritis gali būti tobulinama, kuriant sistemas, kurios atpažįsta produktų savybes iš pateiktų vaizdų ir pagerina naudotojų patirtį.</a:t>
            </a:r>
          </a:p>
          <a:p>
            <a:pPr marL="0" indent="0">
              <a:buNone/>
            </a:pPr>
            <a:endParaRPr lang="lt-LT" sz="2000" dirty="0">
              <a:latin typeface="Arial" panose="020B0604020202020204" pitchFamily="34" charset="0"/>
              <a:cs typeface="Arial" panose="020B0604020202020204" pitchFamily="34" charset="0"/>
            </a:endParaRPr>
          </a:p>
        </p:txBody>
      </p:sp>
      <p:sp>
        <p:nvSpPr>
          <p:cNvPr id="5" name="Title 4"/>
          <p:cNvSpPr>
            <a:spLocks noGrp="1"/>
          </p:cNvSpPr>
          <p:nvPr>
            <p:ph type="title"/>
          </p:nvPr>
        </p:nvSpPr>
        <p:spPr>
          <a:xfrm>
            <a:off x="571620" y="511865"/>
            <a:ext cx="10782180" cy="801547"/>
          </a:xfrm>
        </p:spPr>
        <p:txBody>
          <a:bodyPr>
            <a:normAutofit/>
          </a:bodyPr>
          <a:lstStyle/>
          <a:p>
            <a:r>
              <a:rPr lang="lt-LT" dirty="0">
                <a:latin typeface="Arial" panose="020B0604020202020204" pitchFamily="34" charset="0"/>
                <a:cs typeface="Arial" panose="020B0604020202020204" pitchFamily="34" charset="0"/>
              </a:rPr>
              <a:t>Išvados</a:t>
            </a:r>
          </a:p>
        </p:txBody>
      </p:sp>
    </p:spTree>
    <p:extLst>
      <p:ext uri="{BB962C8B-B14F-4D97-AF65-F5344CB8AC3E}">
        <p14:creationId xmlns:p14="http://schemas.microsoft.com/office/powerpoint/2010/main" val="3428356141"/>
      </p:ext>
    </p:extLst>
  </p:cSld>
  <p:clrMapOvr>
    <a:masterClrMapping/>
  </p:clrMapOvr>
</p:sld>
</file>

<file path=ppt/theme/theme1.xml><?xml version="1.0" encoding="utf-8"?>
<a:theme xmlns:a="http://schemas.openxmlformats.org/drawingml/2006/main" name="Vilnius_Tech_mėlynas_LT">
  <a:themeElements>
    <a:clrScheme name="Vilnius Tech Spalvos">
      <a:dk1>
        <a:srgbClr val="000000"/>
      </a:dk1>
      <a:lt1>
        <a:srgbClr val="FFFFFF"/>
      </a:lt1>
      <a:dk2>
        <a:srgbClr val="44546A"/>
      </a:dk2>
      <a:lt2>
        <a:srgbClr val="E7E6E6"/>
      </a:lt2>
      <a:accent1>
        <a:srgbClr val="0B4DC7"/>
      </a:accent1>
      <a:accent2>
        <a:srgbClr val="F68B28"/>
      </a:accent2>
      <a:accent3>
        <a:srgbClr val="BDCCD3"/>
      </a:accent3>
      <a:accent4>
        <a:srgbClr val="FEBF3E"/>
      </a:accent4>
      <a:accent5>
        <a:srgbClr val="3EB8D8"/>
      </a:accent5>
      <a:accent6>
        <a:srgbClr val="00DDA5"/>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14D21445-6F54-9349-B33F-CFCE8278CA74}" vid="{5C0A0FF2-AFBF-9342-A85D-B715CB648C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VILNIUS TECH_widescreen_16 9</Template>
  <TotalTime>1577</TotalTime>
  <Words>586</Words>
  <Application>Microsoft Office PowerPoint</Application>
  <PresentationFormat>Widescreen</PresentationFormat>
  <Paragraphs>43</Paragraphs>
  <Slides>11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11</vt:i4>
      </vt:variant>
    </vt:vector>
  </HeadingPairs>
  <TitlesOfParts>
    <vt:vector size="16" baseType="lpstr">
      <vt:lpstr>Arial</vt:lpstr>
      <vt:lpstr>Calibri</vt:lpstr>
      <vt:lpstr>Calibri Light</vt:lpstr>
      <vt:lpstr>Vilnius_Tech_mėlynas_LT</vt:lpstr>
      <vt:lpstr>Office Theme</vt:lpstr>
      <vt:lpstr>Matas Malickas  Darbo vadovas: doc. dr. Pavel Stefanovič</vt:lpstr>
      <vt:lpstr>Tikslas, uždaviniai</vt:lpstr>
      <vt:lpstr>Funkciniai/nefunkciniai reikalavimai</vt:lpstr>
      <vt:lpstr>Pirkėjo panaudos atvejai</vt:lpstr>
      <vt:lpstr>Pardavėjo panaudos atvejai</vt:lpstr>
      <vt:lpstr>Sistemos struktūra</vt:lpstr>
      <vt:lpstr>Vaizdo įrašas</vt:lpstr>
      <vt:lpstr>Testavimo rezultatai</vt:lpstr>
      <vt:lpstr>Išvados</vt:lpstr>
      <vt:lpstr>Išvados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Vardas Pavardė  Darbo vadovas: doc. dr. Pavel Stefanovič</dc:title>
  <dc:creator>Pavel Stefanovič</dc:creator>
  <cp:lastModifiedBy>Matas M</cp:lastModifiedBy>
  <cp:revision>76</cp:revision>
  <dcterms:created xsi:type="dcterms:W3CDTF">2021-04-29T10:12:51Z</dcterms:created>
  <dcterms:modified xsi:type="dcterms:W3CDTF">2022-05-11T18:13:36Z</dcterms:modified>
</cp:coreProperties>
</file>