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cUjbRmrIe0Zb7xVXyWBrmEZ9Q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f9d0612ff_0_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g1ff9d0612ff_0_0: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dfe43e459a_0_0: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dfe43e459a_0_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1dfe43e459a_0_0: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NL"/>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80cce7ea5_0_51: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280cce7ea5_0_5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2280cce7ea5_0_5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N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80cce7ea5_0_57: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80cce7ea5_0_5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280cce7ea5_0_57: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80cce7ea5_0_65: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80cce7ea5_0_6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280cce7ea5_0_65: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80cce7ea5_0_73: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80cce7ea5_0_7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280cce7ea5_0_73: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80cce7ea5_0_82: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80cce7ea5_0_8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280cce7ea5_0_82: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80cce7ea5_0_90: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80cce7ea5_0_9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2280cce7ea5_0_90: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80cce7ea5_0_98: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80cce7ea5_0_9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2280cce7ea5_0_98: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280cce7ea5_0_135: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280cce7ea5_0_1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280cce7ea5_0_135: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280cce7ea5_0_143: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2280cce7ea5_0_14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2280cce7ea5_0_143: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NL"/>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1471bf843_0_7: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1d1471bf843_0_7: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g1d1471bf843_0_7: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280cce7ea5_0_107: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280cce7ea5_0_10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280cce7ea5_0_107: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80cce7ea5_0_114: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80cce7ea5_0_1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280cce7ea5_0_114: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80cce7ea5_0_121: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280cce7ea5_0_1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2280cce7ea5_0_121: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280cce7ea5_0_128: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280cce7ea5_0_1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280cce7ea5_0_128: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ffb899e676_3_49: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1ffb899e676_3_49: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ffb899e676_3_49: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nl-NL"/>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80cce7ea5_0_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2280cce7ea5_0_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80cce7ea5_0_0: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2280cce7ea5_0_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2280cce7ea5_0_0: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NL"/>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80cce7ea5_0_18: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280cce7ea5_0_18: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80cce7ea5_0_12: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g2280cce7ea5_0_1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2280cce7ea5_0_12: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nl-NL"/>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80cce7ea5_0_30: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80cce7ea5_0_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280cce7ea5_0_30: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NL"/>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80cce7ea5_0_37: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80cce7ea5_0_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280cce7ea5_0_37: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NL"/>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280cce7ea5_0_44:notes"/>
          <p:cNvSpPr>
            <a:spLocks noGrp="1" noRot="1" noChangeAspect="1"/>
          </p:cNvSpPr>
          <p:nvPr>
            <p:ph type="sldImg" idx="2"/>
          </p:nvPr>
        </p:nvSpPr>
        <p:spPr>
          <a:xfrm>
            <a:off x="2286000" y="514350"/>
            <a:ext cx="4572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280cce7ea5_0_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280cce7ea5_0_44: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nl-NL"/>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hoto Randwijck"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564587" y="189852"/>
            <a:ext cx="7377145" cy="165394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5400"/>
              <a:buFont typeface="Calibri"/>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564588" y="1829639"/>
            <a:ext cx="4196618" cy="13144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88898F"/>
              </a:buClr>
              <a:buSzPts val="2800"/>
              <a:buNone/>
              <a:defRPr>
                <a:solidFill>
                  <a:srgbClr val="88898F"/>
                </a:solidFill>
              </a:defRPr>
            </a:lvl2pPr>
            <a:lvl3pPr lvl="2" algn="ctr">
              <a:lnSpc>
                <a:spcPct val="100000"/>
              </a:lnSpc>
              <a:spcBef>
                <a:spcPts val="0"/>
              </a:spcBef>
              <a:spcAft>
                <a:spcPts val="0"/>
              </a:spcAft>
              <a:buClr>
                <a:srgbClr val="88898F"/>
              </a:buClr>
              <a:buSzPts val="2400"/>
              <a:buNone/>
              <a:defRPr>
                <a:solidFill>
                  <a:srgbClr val="88898F"/>
                </a:solidFill>
              </a:defRPr>
            </a:lvl3pPr>
            <a:lvl4pPr lvl="3" algn="ctr">
              <a:lnSpc>
                <a:spcPct val="100000"/>
              </a:lnSpc>
              <a:spcBef>
                <a:spcPts val="0"/>
              </a:spcBef>
              <a:spcAft>
                <a:spcPts val="0"/>
              </a:spcAft>
              <a:buClr>
                <a:srgbClr val="88898F"/>
              </a:buClr>
              <a:buSzPts val="2000"/>
              <a:buNone/>
              <a:defRPr>
                <a:solidFill>
                  <a:srgbClr val="88898F"/>
                </a:solidFill>
              </a:defRPr>
            </a:lvl4pPr>
            <a:lvl5pPr lvl="4" algn="ctr">
              <a:lnSpc>
                <a:spcPct val="100000"/>
              </a:lnSpc>
              <a:spcBef>
                <a:spcPts val="0"/>
              </a:spcBef>
              <a:spcAft>
                <a:spcPts val="0"/>
              </a:spcAft>
              <a:buClr>
                <a:srgbClr val="88898F"/>
              </a:buClr>
              <a:buSzPts val="2000"/>
              <a:buNone/>
              <a:defRPr>
                <a:solidFill>
                  <a:srgbClr val="88898F"/>
                </a:solidFill>
              </a:defRPr>
            </a:lvl5pPr>
            <a:lvl6pPr lvl="5" algn="ctr">
              <a:lnSpc>
                <a:spcPct val="100000"/>
              </a:lnSpc>
              <a:spcBef>
                <a:spcPts val="400"/>
              </a:spcBef>
              <a:spcAft>
                <a:spcPts val="0"/>
              </a:spcAft>
              <a:buClr>
                <a:srgbClr val="88898F"/>
              </a:buClr>
              <a:buSzPts val="2000"/>
              <a:buNone/>
              <a:defRPr>
                <a:solidFill>
                  <a:srgbClr val="88898F"/>
                </a:solidFill>
              </a:defRPr>
            </a:lvl6pPr>
            <a:lvl7pPr lvl="6" algn="ctr">
              <a:lnSpc>
                <a:spcPct val="100000"/>
              </a:lnSpc>
              <a:spcBef>
                <a:spcPts val="400"/>
              </a:spcBef>
              <a:spcAft>
                <a:spcPts val="0"/>
              </a:spcAft>
              <a:buClr>
                <a:srgbClr val="88898F"/>
              </a:buClr>
              <a:buSzPts val="2000"/>
              <a:buNone/>
              <a:defRPr>
                <a:solidFill>
                  <a:srgbClr val="88898F"/>
                </a:solidFill>
              </a:defRPr>
            </a:lvl7pPr>
            <a:lvl8pPr lvl="7" algn="ctr">
              <a:lnSpc>
                <a:spcPct val="100000"/>
              </a:lnSpc>
              <a:spcBef>
                <a:spcPts val="400"/>
              </a:spcBef>
              <a:spcAft>
                <a:spcPts val="0"/>
              </a:spcAft>
              <a:buClr>
                <a:srgbClr val="88898F"/>
              </a:buClr>
              <a:buSzPts val="2000"/>
              <a:buNone/>
              <a:defRPr>
                <a:solidFill>
                  <a:srgbClr val="88898F"/>
                </a:solidFill>
              </a:defRPr>
            </a:lvl8pPr>
            <a:lvl9pPr lvl="8" algn="ctr">
              <a:lnSpc>
                <a:spcPct val="100000"/>
              </a:lnSpc>
              <a:spcBef>
                <a:spcPts val="400"/>
              </a:spcBef>
              <a:spcAft>
                <a:spcPts val="0"/>
              </a:spcAft>
              <a:buClr>
                <a:srgbClr val="88898F"/>
              </a:buClr>
              <a:buSzPts val="2000"/>
              <a:buNone/>
              <a:defRPr>
                <a:solidFill>
                  <a:srgbClr val="88898F"/>
                </a:solidFill>
              </a:defRPr>
            </a:lvl9pPr>
          </a:lstStyle>
          <a:p>
            <a:endParaRPr/>
          </a:p>
        </p:txBody>
      </p:sp>
      <p:pic>
        <p:nvPicPr>
          <p:cNvPr id="18" name="Google Shape;18;p14" descr="UM40_RGB_B_diap.png"/>
          <p:cNvPicPr preferRelativeResize="0"/>
          <p:nvPr/>
        </p:nvPicPr>
        <p:blipFill rotWithShape="1">
          <a:blip r:embed="rId3">
            <a:alphaModFix/>
          </a:blip>
          <a:srcRect r="20321"/>
          <a:stretch/>
        </p:blipFill>
        <p:spPr>
          <a:xfrm>
            <a:off x="360001" y="4630499"/>
            <a:ext cx="1590638" cy="381853"/>
          </a:xfrm>
          <a:prstGeom prst="rect">
            <a:avLst/>
          </a:prstGeom>
          <a:noFill/>
          <a:ln>
            <a:noFill/>
          </a:ln>
        </p:spPr>
      </p:pic>
      <p:sp>
        <p:nvSpPr>
          <p:cNvPr id="19" name="Google Shape;19;p14"/>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photo slide">
  <p:cSld name="Text/photo slide">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360001" y="310695"/>
            <a:ext cx="3934625" cy="1174423"/>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body" idx="1"/>
          </p:nvPr>
        </p:nvSpPr>
        <p:spPr>
          <a:xfrm>
            <a:off x="360001" y="1485117"/>
            <a:ext cx="3934624" cy="2857572"/>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42900" algn="l">
              <a:lnSpc>
                <a:spcPct val="100000"/>
              </a:lnSpc>
              <a:spcBef>
                <a:spcPts val="0"/>
              </a:spcBef>
              <a:spcAft>
                <a:spcPts val="0"/>
              </a:spcAft>
              <a:buClr>
                <a:schemeClr val="dk1"/>
              </a:buClr>
              <a:buSzPts val="1800"/>
              <a:buChar char="-"/>
              <a:defRPr/>
            </a:lvl2pPr>
            <a:lvl3pPr marL="1371600" lvl="2" indent="-228600" algn="l">
              <a:lnSpc>
                <a:spcPct val="100000"/>
              </a:lnSpc>
              <a:spcBef>
                <a:spcPts val="0"/>
              </a:spcBef>
              <a:spcAft>
                <a:spcPts val="0"/>
              </a:spcAft>
              <a:buClr>
                <a:schemeClr val="dk1"/>
              </a:buClr>
              <a:buSzPts val="2400"/>
              <a:buNone/>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 name="Google Shape;70;p23"/>
          <p:cNvSpPr txBox="1">
            <a:spLocks noGrp="1"/>
          </p:cNvSpPr>
          <p:nvPr>
            <p:ph type="dt" idx="10"/>
          </p:nvPr>
        </p:nvSpPr>
        <p:spPr>
          <a:xfrm>
            <a:off x="4595043" y="4738971"/>
            <a:ext cx="550734"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ftr" idx="11"/>
          </p:nvPr>
        </p:nvSpPr>
        <p:spPr>
          <a:xfrm>
            <a:off x="4745252" y="4738971"/>
            <a:ext cx="3449951"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sldNum" idx="12"/>
          </p:nvPr>
        </p:nvSpPr>
        <p:spPr>
          <a:xfrm>
            <a:off x="8195205" y="4738800"/>
            <a:ext cx="569977" cy="273844"/>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
        <p:nvSpPr>
          <p:cNvPr id="73" name="Google Shape;73;p23"/>
          <p:cNvSpPr>
            <a:spLocks noGrp="1"/>
          </p:cNvSpPr>
          <p:nvPr>
            <p:ph type="pic" idx="2"/>
          </p:nvPr>
        </p:nvSpPr>
        <p:spPr>
          <a:xfrm>
            <a:off x="4595044" y="0"/>
            <a:ext cx="4548957" cy="5143500"/>
          </a:xfrm>
          <a:prstGeom prst="rect">
            <a:avLst/>
          </a:prstGeom>
          <a:solidFill>
            <a:srgbClr val="D8D8D8"/>
          </a:solidFill>
          <a:ln>
            <a:noFill/>
          </a:ln>
        </p:spPr>
      </p:sp>
      <p:pic>
        <p:nvPicPr>
          <p:cNvPr id="74" name="Google Shape;74;p23"/>
          <p:cNvPicPr preferRelativeResize="0"/>
          <p:nvPr/>
        </p:nvPicPr>
        <p:blipFill rotWithShape="1">
          <a:blip r:embed="rId2">
            <a:alphaModFix/>
          </a:blip>
          <a:srcRect r="19769"/>
          <a:stretch/>
        </p:blipFill>
        <p:spPr>
          <a:xfrm>
            <a:off x="360001" y="4630216"/>
            <a:ext cx="1602792" cy="37973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slide">
  <p:cSld name="Photo slide">
    <p:bg>
      <p:bgPr>
        <a:solidFill>
          <a:schemeClr val="lt1"/>
        </a:solidFill>
        <a:effectLst/>
      </p:bgPr>
    </p:bg>
    <p:spTree>
      <p:nvGrpSpPr>
        <p:cNvPr id="1" name="Shape 75"/>
        <p:cNvGrpSpPr/>
        <p:nvPr/>
      </p:nvGrpSpPr>
      <p:grpSpPr>
        <a:xfrm>
          <a:off x="0" y="0"/>
          <a:ext cx="0" cy="0"/>
          <a:chOff x="0" y="0"/>
          <a:chExt cx="0" cy="0"/>
        </a:xfrm>
      </p:grpSpPr>
      <p:sp>
        <p:nvSpPr>
          <p:cNvPr id="76" name="Google Shape;76;p24"/>
          <p:cNvSpPr>
            <a:spLocks noGrp="1"/>
          </p:cNvSpPr>
          <p:nvPr>
            <p:ph type="pic" idx="2"/>
          </p:nvPr>
        </p:nvSpPr>
        <p:spPr>
          <a:xfrm>
            <a:off x="0" y="0"/>
            <a:ext cx="9144000" cy="5143500"/>
          </a:xfrm>
          <a:prstGeom prst="rect">
            <a:avLst/>
          </a:prstGeom>
          <a:solidFill>
            <a:srgbClr val="D8D8D8"/>
          </a:solidFill>
          <a:ln>
            <a:noFill/>
          </a:ln>
        </p:spPr>
      </p:sp>
      <p:sp>
        <p:nvSpPr>
          <p:cNvPr id="77" name="Google Shape;77;p24"/>
          <p:cNvSpPr txBox="1">
            <a:spLocks noGrp="1"/>
          </p:cNvSpPr>
          <p:nvPr>
            <p:ph type="dt" idx="10"/>
          </p:nvPr>
        </p:nvSpPr>
        <p:spPr>
          <a:xfrm>
            <a:off x="3234468" y="4738971"/>
            <a:ext cx="914465"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359967" y="4738800"/>
            <a:ext cx="3741885"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316142" y="4738800"/>
            <a:ext cx="370657" cy="273844"/>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
        <p:nvSpPr>
          <p:cNvPr id="80" name="Google Shape;80;p24"/>
          <p:cNvSpPr txBox="1">
            <a:spLocks noGrp="1"/>
          </p:cNvSpPr>
          <p:nvPr>
            <p:ph type="body" idx="1"/>
          </p:nvPr>
        </p:nvSpPr>
        <p:spPr>
          <a:xfrm>
            <a:off x="358700" y="4686937"/>
            <a:ext cx="1533600" cy="23336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800"/>
              <a:buNone/>
              <a:defRPr sz="800"/>
            </a:lvl1pPr>
            <a:lvl2pPr marL="914400" lvl="1" indent="-228600" algn="l">
              <a:lnSpc>
                <a:spcPct val="100000"/>
              </a:lnSpc>
              <a:spcBef>
                <a:spcPts val="0"/>
              </a:spcBef>
              <a:spcAft>
                <a:spcPts val="0"/>
              </a:spcAft>
              <a:buClr>
                <a:schemeClr val="dk1"/>
              </a:buClr>
              <a:buSzPts val="800"/>
              <a:buNone/>
              <a:defRPr sz="800"/>
            </a:lvl2pPr>
            <a:lvl3pPr marL="1371600" lvl="2" indent="-228600" algn="l">
              <a:lnSpc>
                <a:spcPct val="100000"/>
              </a:lnSpc>
              <a:spcBef>
                <a:spcPts val="0"/>
              </a:spcBef>
              <a:spcAft>
                <a:spcPts val="0"/>
              </a:spcAft>
              <a:buClr>
                <a:schemeClr val="dk1"/>
              </a:buClr>
              <a:buSzPts val="800"/>
              <a:buNone/>
              <a:defRPr sz="800"/>
            </a:lvl3pPr>
            <a:lvl4pPr marL="1828800" lvl="3" indent="-228600" algn="l">
              <a:lnSpc>
                <a:spcPct val="100000"/>
              </a:lnSpc>
              <a:spcBef>
                <a:spcPts val="0"/>
              </a:spcBef>
              <a:spcAft>
                <a:spcPts val="0"/>
              </a:spcAft>
              <a:buClr>
                <a:schemeClr val="dk1"/>
              </a:buClr>
              <a:buSzPts val="800"/>
              <a:buNone/>
              <a:defRPr sz="800"/>
            </a:lvl4pPr>
            <a:lvl5pPr marL="2286000" lvl="4" indent="-228600" algn="l">
              <a:lnSpc>
                <a:spcPct val="100000"/>
              </a:lnSpc>
              <a:spcBef>
                <a:spcPts val="0"/>
              </a:spcBef>
              <a:spcAft>
                <a:spcPts val="0"/>
              </a:spcAft>
              <a:buClr>
                <a:schemeClr val="dk1"/>
              </a:buClr>
              <a:buSzPts val="800"/>
              <a:buNone/>
              <a:defRPr sz="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slide">
  <p:cSld name="Table slide">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a:off x="360000" y="310695"/>
            <a:ext cx="8326799" cy="567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dt" idx="10"/>
          </p:nvPr>
        </p:nvSpPr>
        <p:spPr>
          <a:xfrm>
            <a:off x="3234468" y="4738971"/>
            <a:ext cx="914465"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4273246" y="4738971"/>
            <a:ext cx="3977658"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8316142" y="4738800"/>
            <a:ext cx="370657" cy="273844"/>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pic>
        <p:nvPicPr>
          <p:cNvPr id="86" name="Google Shape;86;p25"/>
          <p:cNvPicPr preferRelativeResize="0"/>
          <p:nvPr/>
        </p:nvPicPr>
        <p:blipFill rotWithShape="1">
          <a:blip r:embed="rId2">
            <a:alphaModFix/>
          </a:blip>
          <a:srcRect r="19769"/>
          <a:stretch/>
        </p:blipFill>
        <p:spPr>
          <a:xfrm>
            <a:off x="360001" y="4630216"/>
            <a:ext cx="1602792" cy="3797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dark blue">
  <p:cSld name="Text slide dark blue">
    <p:bg>
      <p:bgPr>
        <a:solidFill>
          <a:schemeClr val="accent3"/>
        </a:solidFill>
        <a:effectLst/>
      </p:bgPr>
    </p:bg>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360000" y="310695"/>
            <a:ext cx="8326799" cy="567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body" idx="1"/>
          </p:nvPr>
        </p:nvSpPr>
        <p:spPr>
          <a:xfrm>
            <a:off x="360000" y="972000"/>
            <a:ext cx="8326799" cy="3333862"/>
          </a:xfrm>
          <a:prstGeom prst="rect">
            <a:avLst/>
          </a:prstGeom>
          <a:noFill/>
          <a:ln>
            <a:noFill/>
          </a:ln>
        </p:spPr>
        <p:txBody>
          <a:bodyPr spcFirstLastPara="1" wrap="square" lIns="0" tIns="0" rIns="0" bIns="0" anchor="t" anchorCtr="0">
            <a:noAutofit/>
          </a:bodyPr>
          <a:lstStyle>
            <a:lvl1pPr marL="457200" lvl="0" indent="-431800" algn="l">
              <a:lnSpc>
                <a:spcPct val="100000"/>
              </a:lnSpc>
              <a:spcBef>
                <a:spcPts val="0"/>
              </a:spcBef>
              <a:spcAft>
                <a:spcPts val="0"/>
              </a:spcAft>
              <a:buClr>
                <a:schemeClr val="lt1"/>
              </a:buClr>
              <a:buSzPts val="3200"/>
              <a:buChar char="•"/>
              <a:defRPr>
                <a:solidFill>
                  <a:schemeClr val="lt1"/>
                </a:solidFill>
              </a:defRPr>
            </a:lvl1pPr>
            <a:lvl2pPr marL="914400" lvl="1" indent="-406400" algn="l">
              <a:lnSpc>
                <a:spcPct val="100000"/>
              </a:lnSpc>
              <a:spcBef>
                <a:spcPts val="0"/>
              </a:spcBef>
              <a:spcAft>
                <a:spcPts val="0"/>
              </a:spcAft>
              <a:buClr>
                <a:schemeClr val="lt1"/>
              </a:buClr>
              <a:buSzPts val="2800"/>
              <a:buChar char="-"/>
              <a:defRPr>
                <a:solidFill>
                  <a:schemeClr val="lt1"/>
                </a:solidFill>
              </a:defRPr>
            </a:lvl2pPr>
            <a:lvl3pPr marL="1371600" lvl="2" indent="-381000" algn="l">
              <a:lnSpc>
                <a:spcPct val="100000"/>
              </a:lnSpc>
              <a:spcBef>
                <a:spcPts val="0"/>
              </a:spcBef>
              <a:spcAft>
                <a:spcPts val="0"/>
              </a:spcAft>
              <a:buClr>
                <a:schemeClr val="lt1"/>
              </a:buClr>
              <a:buSzPts val="2400"/>
              <a:buChar char="-"/>
              <a:defRPr>
                <a:solidFill>
                  <a:schemeClr val="lt1"/>
                </a:solidFill>
              </a:defRPr>
            </a:lvl3pPr>
            <a:lvl4pPr marL="1828800" lvl="3" indent="-355600" algn="l">
              <a:lnSpc>
                <a:spcPct val="100000"/>
              </a:lnSpc>
              <a:spcBef>
                <a:spcPts val="0"/>
              </a:spcBef>
              <a:spcAft>
                <a:spcPts val="0"/>
              </a:spcAft>
              <a:buClr>
                <a:schemeClr val="lt1"/>
              </a:buClr>
              <a:buSzPts val="2000"/>
              <a:buChar char="-"/>
              <a:defRPr>
                <a:solidFill>
                  <a:schemeClr val="lt1"/>
                </a:solidFill>
              </a:defRPr>
            </a:lvl4pPr>
            <a:lvl5pPr marL="2286000" lvl="4" indent="-355600" algn="l">
              <a:lnSpc>
                <a:spcPct val="100000"/>
              </a:lnSpc>
              <a:spcBef>
                <a:spcPts val="0"/>
              </a:spcBef>
              <a:spcAft>
                <a:spcPts val="0"/>
              </a:spcAft>
              <a:buClr>
                <a:schemeClr val="lt1"/>
              </a:buClr>
              <a:buSzPts val="2000"/>
              <a:buChar char="-"/>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 name="Google Shape;23;p21"/>
          <p:cNvSpPr txBox="1">
            <a:spLocks noGrp="1"/>
          </p:cNvSpPr>
          <p:nvPr>
            <p:ph type="dt" idx="10"/>
          </p:nvPr>
        </p:nvSpPr>
        <p:spPr>
          <a:xfrm>
            <a:off x="3234468" y="4738971"/>
            <a:ext cx="914465"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1"/>
          <p:cNvSpPr txBox="1">
            <a:spLocks noGrp="1"/>
          </p:cNvSpPr>
          <p:nvPr>
            <p:ph type="ftr" idx="11"/>
          </p:nvPr>
        </p:nvSpPr>
        <p:spPr>
          <a:xfrm>
            <a:off x="4273246" y="4738971"/>
            <a:ext cx="3977658"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sldNum" idx="12"/>
          </p:nvPr>
        </p:nvSpPr>
        <p:spPr>
          <a:xfrm>
            <a:off x="8316142" y="4738800"/>
            <a:ext cx="370657" cy="273844"/>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pic>
        <p:nvPicPr>
          <p:cNvPr id="26" name="Google Shape;26;p21" descr="UM40_RGB_B_diap.png"/>
          <p:cNvPicPr preferRelativeResize="0"/>
          <p:nvPr/>
        </p:nvPicPr>
        <p:blipFill rotWithShape="1">
          <a:blip r:embed="rId2">
            <a:alphaModFix/>
          </a:blip>
          <a:srcRect r="21234"/>
          <a:stretch/>
        </p:blipFill>
        <p:spPr>
          <a:xfrm>
            <a:off x="360001" y="4630499"/>
            <a:ext cx="1572408" cy="3818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type="obj">
  <p:cSld name="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60000" y="310695"/>
            <a:ext cx="8326799" cy="567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360000" y="972000"/>
            <a:ext cx="8326799" cy="3333862"/>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42900" algn="l">
              <a:lnSpc>
                <a:spcPct val="100000"/>
              </a:lnSpc>
              <a:spcBef>
                <a:spcPts val="0"/>
              </a:spcBef>
              <a:spcAft>
                <a:spcPts val="0"/>
              </a:spcAft>
              <a:buClr>
                <a:schemeClr val="dk1"/>
              </a:buClr>
              <a:buSzPts val="1800"/>
              <a:buChar char="-"/>
              <a:defRPr/>
            </a:lvl2pPr>
            <a:lvl3pPr marL="1371600" lvl="2" indent="-342900" algn="l">
              <a:lnSpc>
                <a:spcPct val="100000"/>
              </a:lnSpc>
              <a:spcBef>
                <a:spcPts val="0"/>
              </a:spcBef>
              <a:spcAft>
                <a:spcPts val="0"/>
              </a:spcAft>
              <a:buClr>
                <a:schemeClr val="dk1"/>
              </a:buClr>
              <a:buSzPts val="1800"/>
              <a:buChar char="-"/>
              <a:defRPr/>
            </a:lvl3pPr>
            <a:lvl4pPr marL="1828800" lvl="3" indent="-342900" algn="l">
              <a:lnSpc>
                <a:spcPct val="100000"/>
              </a:lnSpc>
              <a:spcBef>
                <a:spcPts val="0"/>
              </a:spcBef>
              <a:spcAft>
                <a:spcPts val="0"/>
              </a:spcAft>
              <a:buClr>
                <a:schemeClr val="dk1"/>
              </a:buClr>
              <a:buSzPts val="1800"/>
              <a:buChar char="-"/>
              <a:defRPr/>
            </a:lvl4pPr>
            <a:lvl5pPr marL="2286000" lvl="4" indent="-342900" algn="l">
              <a:lnSpc>
                <a:spcPct val="100000"/>
              </a:lnSpc>
              <a:spcBef>
                <a:spcPts val="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15"/>
          <p:cNvSpPr txBox="1">
            <a:spLocks noGrp="1"/>
          </p:cNvSpPr>
          <p:nvPr>
            <p:ph type="dt" idx="10"/>
          </p:nvPr>
        </p:nvSpPr>
        <p:spPr>
          <a:xfrm>
            <a:off x="3234468" y="4738971"/>
            <a:ext cx="914465"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273246" y="4738971"/>
            <a:ext cx="3977658"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316142" y="4738800"/>
            <a:ext cx="370657" cy="273844"/>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pic>
        <p:nvPicPr>
          <p:cNvPr id="33" name="Google Shape;33;p15"/>
          <p:cNvPicPr preferRelativeResize="0"/>
          <p:nvPr/>
        </p:nvPicPr>
        <p:blipFill rotWithShape="1">
          <a:blip r:embed="rId2">
            <a:alphaModFix/>
          </a:blip>
          <a:srcRect r="19769"/>
          <a:stretch/>
        </p:blipFill>
        <p:spPr>
          <a:xfrm>
            <a:off x="360001" y="4630216"/>
            <a:ext cx="1602792" cy="37973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hoto inner city">
  <p:cSld name="Title slide photo inner cit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18"/>
          <p:cNvSpPr txBox="1">
            <a:spLocks noGrp="1"/>
          </p:cNvSpPr>
          <p:nvPr>
            <p:ph type="ctrTitle"/>
          </p:nvPr>
        </p:nvSpPr>
        <p:spPr>
          <a:xfrm>
            <a:off x="564588" y="189852"/>
            <a:ext cx="3948145" cy="13849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4400"/>
              <a:buFont typeface="Calibri"/>
              <a:buNone/>
              <a:defRPr sz="4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ubTitle" idx="1"/>
          </p:nvPr>
        </p:nvSpPr>
        <p:spPr>
          <a:xfrm>
            <a:off x="564588" y="1702639"/>
            <a:ext cx="3948145" cy="13144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88898F"/>
              </a:buClr>
              <a:buSzPts val="2800"/>
              <a:buNone/>
              <a:defRPr>
                <a:solidFill>
                  <a:srgbClr val="88898F"/>
                </a:solidFill>
              </a:defRPr>
            </a:lvl2pPr>
            <a:lvl3pPr lvl="2" algn="ctr">
              <a:lnSpc>
                <a:spcPct val="100000"/>
              </a:lnSpc>
              <a:spcBef>
                <a:spcPts val="0"/>
              </a:spcBef>
              <a:spcAft>
                <a:spcPts val="0"/>
              </a:spcAft>
              <a:buClr>
                <a:srgbClr val="88898F"/>
              </a:buClr>
              <a:buSzPts val="2400"/>
              <a:buNone/>
              <a:defRPr>
                <a:solidFill>
                  <a:srgbClr val="88898F"/>
                </a:solidFill>
              </a:defRPr>
            </a:lvl3pPr>
            <a:lvl4pPr lvl="3" algn="ctr">
              <a:lnSpc>
                <a:spcPct val="100000"/>
              </a:lnSpc>
              <a:spcBef>
                <a:spcPts val="0"/>
              </a:spcBef>
              <a:spcAft>
                <a:spcPts val="0"/>
              </a:spcAft>
              <a:buClr>
                <a:srgbClr val="88898F"/>
              </a:buClr>
              <a:buSzPts val="2000"/>
              <a:buNone/>
              <a:defRPr>
                <a:solidFill>
                  <a:srgbClr val="88898F"/>
                </a:solidFill>
              </a:defRPr>
            </a:lvl4pPr>
            <a:lvl5pPr lvl="4" algn="ctr">
              <a:lnSpc>
                <a:spcPct val="100000"/>
              </a:lnSpc>
              <a:spcBef>
                <a:spcPts val="0"/>
              </a:spcBef>
              <a:spcAft>
                <a:spcPts val="0"/>
              </a:spcAft>
              <a:buClr>
                <a:srgbClr val="88898F"/>
              </a:buClr>
              <a:buSzPts val="2000"/>
              <a:buNone/>
              <a:defRPr>
                <a:solidFill>
                  <a:srgbClr val="88898F"/>
                </a:solidFill>
              </a:defRPr>
            </a:lvl5pPr>
            <a:lvl6pPr lvl="5" algn="ctr">
              <a:lnSpc>
                <a:spcPct val="100000"/>
              </a:lnSpc>
              <a:spcBef>
                <a:spcPts val="400"/>
              </a:spcBef>
              <a:spcAft>
                <a:spcPts val="0"/>
              </a:spcAft>
              <a:buClr>
                <a:srgbClr val="88898F"/>
              </a:buClr>
              <a:buSzPts val="2000"/>
              <a:buNone/>
              <a:defRPr>
                <a:solidFill>
                  <a:srgbClr val="88898F"/>
                </a:solidFill>
              </a:defRPr>
            </a:lvl6pPr>
            <a:lvl7pPr lvl="6" algn="ctr">
              <a:lnSpc>
                <a:spcPct val="100000"/>
              </a:lnSpc>
              <a:spcBef>
                <a:spcPts val="400"/>
              </a:spcBef>
              <a:spcAft>
                <a:spcPts val="0"/>
              </a:spcAft>
              <a:buClr>
                <a:srgbClr val="88898F"/>
              </a:buClr>
              <a:buSzPts val="2000"/>
              <a:buNone/>
              <a:defRPr>
                <a:solidFill>
                  <a:srgbClr val="88898F"/>
                </a:solidFill>
              </a:defRPr>
            </a:lvl7pPr>
            <a:lvl8pPr lvl="7" algn="ctr">
              <a:lnSpc>
                <a:spcPct val="100000"/>
              </a:lnSpc>
              <a:spcBef>
                <a:spcPts val="400"/>
              </a:spcBef>
              <a:spcAft>
                <a:spcPts val="0"/>
              </a:spcAft>
              <a:buClr>
                <a:srgbClr val="88898F"/>
              </a:buClr>
              <a:buSzPts val="2000"/>
              <a:buNone/>
              <a:defRPr>
                <a:solidFill>
                  <a:srgbClr val="88898F"/>
                </a:solidFill>
              </a:defRPr>
            </a:lvl8pPr>
            <a:lvl9pPr lvl="8" algn="ctr">
              <a:lnSpc>
                <a:spcPct val="100000"/>
              </a:lnSpc>
              <a:spcBef>
                <a:spcPts val="400"/>
              </a:spcBef>
              <a:spcAft>
                <a:spcPts val="0"/>
              </a:spcAft>
              <a:buClr>
                <a:srgbClr val="88898F"/>
              </a:buClr>
              <a:buSzPts val="2000"/>
              <a:buNone/>
              <a:defRPr>
                <a:solidFill>
                  <a:srgbClr val="88898F"/>
                </a:solidFill>
              </a:defRPr>
            </a:lvl9pPr>
          </a:lstStyle>
          <a:p>
            <a:endParaRPr/>
          </a:p>
        </p:txBody>
      </p:sp>
      <p:pic>
        <p:nvPicPr>
          <p:cNvPr id="37" name="Google Shape;37;p18" descr="UM40_RGB_B_diap.png"/>
          <p:cNvPicPr preferRelativeResize="0"/>
          <p:nvPr/>
        </p:nvPicPr>
        <p:blipFill rotWithShape="1">
          <a:blip r:embed="rId3">
            <a:alphaModFix/>
          </a:blip>
          <a:srcRect r="20321"/>
          <a:stretch/>
        </p:blipFill>
        <p:spPr>
          <a:xfrm>
            <a:off x="360001" y="4630499"/>
            <a:ext cx="1590638" cy="381853"/>
          </a:xfrm>
          <a:prstGeom prst="rect">
            <a:avLst/>
          </a:prstGeom>
          <a:noFill/>
          <a:ln>
            <a:noFill/>
          </a:ln>
        </p:spPr>
      </p:pic>
      <p:sp>
        <p:nvSpPr>
          <p:cNvPr id="38" name="Google Shape;38;p18"/>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light blue">
  <p:cSld name="Title slide light blue">
    <p:bg>
      <p:bgPr>
        <a:solidFill>
          <a:schemeClr val="dk2"/>
        </a:solidFill>
        <a:effectLst/>
      </p:bgPr>
    </p:bg>
    <p:spTree>
      <p:nvGrpSpPr>
        <p:cNvPr id="1" name="Shape 39"/>
        <p:cNvGrpSpPr/>
        <p:nvPr/>
      </p:nvGrpSpPr>
      <p:grpSpPr>
        <a:xfrm>
          <a:off x="0" y="0"/>
          <a:ext cx="0" cy="0"/>
          <a:chOff x="0" y="0"/>
          <a:chExt cx="0" cy="0"/>
        </a:xfrm>
      </p:grpSpPr>
      <p:sp>
        <p:nvSpPr>
          <p:cNvPr id="40" name="Google Shape;40;p16"/>
          <p:cNvSpPr txBox="1">
            <a:spLocks noGrp="1"/>
          </p:cNvSpPr>
          <p:nvPr>
            <p:ph type="ctrTitle"/>
          </p:nvPr>
        </p:nvSpPr>
        <p:spPr>
          <a:xfrm>
            <a:off x="564588" y="189852"/>
            <a:ext cx="6598342" cy="165394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5400"/>
              <a:buFont typeface="Calibri"/>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ubTitle" idx="1"/>
          </p:nvPr>
        </p:nvSpPr>
        <p:spPr>
          <a:xfrm>
            <a:off x="564588" y="1829639"/>
            <a:ext cx="4196618" cy="13144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88898F"/>
              </a:buClr>
              <a:buSzPts val="2800"/>
              <a:buNone/>
              <a:defRPr>
                <a:solidFill>
                  <a:srgbClr val="88898F"/>
                </a:solidFill>
              </a:defRPr>
            </a:lvl2pPr>
            <a:lvl3pPr lvl="2" algn="ctr">
              <a:lnSpc>
                <a:spcPct val="100000"/>
              </a:lnSpc>
              <a:spcBef>
                <a:spcPts val="0"/>
              </a:spcBef>
              <a:spcAft>
                <a:spcPts val="0"/>
              </a:spcAft>
              <a:buClr>
                <a:srgbClr val="88898F"/>
              </a:buClr>
              <a:buSzPts val="2400"/>
              <a:buNone/>
              <a:defRPr>
                <a:solidFill>
                  <a:srgbClr val="88898F"/>
                </a:solidFill>
              </a:defRPr>
            </a:lvl3pPr>
            <a:lvl4pPr lvl="3" algn="ctr">
              <a:lnSpc>
                <a:spcPct val="100000"/>
              </a:lnSpc>
              <a:spcBef>
                <a:spcPts val="0"/>
              </a:spcBef>
              <a:spcAft>
                <a:spcPts val="0"/>
              </a:spcAft>
              <a:buClr>
                <a:srgbClr val="88898F"/>
              </a:buClr>
              <a:buSzPts val="2000"/>
              <a:buNone/>
              <a:defRPr>
                <a:solidFill>
                  <a:srgbClr val="88898F"/>
                </a:solidFill>
              </a:defRPr>
            </a:lvl4pPr>
            <a:lvl5pPr lvl="4" algn="ctr">
              <a:lnSpc>
                <a:spcPct val="100000"/>
              </a:lnSpc>
              <a:spcBef>
                <a:spcPts val="0"/>
              </a:spcBef>
              <a:spcAft>
                <a:spcPts val="0"/>
              </a:spcAft>
              <a:buClr>
                <a:srgbClr val="88898F"/>
              </a:buClr>
              <a:buSzPts val="2000"/>
              <a:buNone/>
              <a:defRPr>
                <a:solidFill>
                  <a:srgbClr val="88898F"/>
                </a:solidFill>
              </a:defRPr>
            </a:lvl5pPr>
            <a:lvl6pPr lvl="5" algn="ctr">
              <a:lnSpc>
                <a:spcPct val="100000"/>
              </a:lnSpc>
              <a:spcBef>
                <a:spcPts val="400"/>
              </a:spcBef>
              <a:spcAft>
                <a:spcPts val="0"/>
              </a:spcAft>
              <a:buClr>
                <a:srgbClr val="88898F"/>
              </a:buClr>
              <a:buSzPts val="2000"/>
              <a:buNone/>
              <a:defRPr>
                <a:solidFill>
                  <a:srgbClr val="88898F"/>
                </a:solidFill>
              </a:defRPr>
            </a:lvl6pPr>
            <a:lvl7pPr lvl="6" algn="ctr">
              <a:lnSpc>
                <a:spcPct val="100000"/>
              </a:lnSpc>
              <a:spcBef>
                <a:spcPts val="400"/>
              </a:spcBef>
              <a:spcAft>
                <a:spcPts val="0"/>
              </a:spcAft>
              <a:buClr>
                <a:srgbClr val="88898F"/>
              </a:buClr>
              <a:buSzPts val="2000"/>
              <a:buNone/>
              <a:defRPr>
                <a:solidFill>
                  <a:srgbClr val="88898F"/>
                </a:solidFill>
              </a:defRPr>
            </a:lvl7pPr>
            <a:lvl8pPr lvl="7" algn="ctr">
              <a:lnSpc>
                <a:spcPct val="100000"/>
              </a:lnSpc>
              <a:spcBef>
                <a:spcPts val="400"/>
              </a:spcBef>
              <a:spcAft>
                <a:spcPts val="0"/>
              </a:spcAft>
              <a:buClr>
                <a:srgbClr val="88898F"/>
              </a:buClr>
              <a:buSzPts val="2000"/>
              <a:buNone/>
              <a:defRPr>
                <a:solidFill>
                  <a:srgbClr val="88898F"/>
                </a:solidFill>
              </a:defRPr>
            </a:lvl8pPr>
            <a:lvl9pPr lvl="8" algn="ctr">
              <a:lnSpc>
                <a:spcPct val="100000"/>
              </a:lnSpc>
              <a:spcBef>
                <a:spcPts val="400"/>
              </a:spcBef>
              <a:spcAft>
                <a:spcPts val="0"/>
              </a:spcAft>
              <a:buClr>
                <a:srgbClr val="88898F"/>
              </a:buClr>
              <a:buSzPts val="2000"/>
              <a:buNone/>
              <a:defRPr>
                <a:solidFill>
                  <a:srgbClr val="88898F"/>
                </a:solidFill>
              </a:defRPr>
            </a:lvl9pPr>
          </a:lstStyle>
          <a:p>
            <a:endParaRPr/>
          </a:p>
        </p:txBody>
      </p:sp>
      <p:pic>
        <p:nvPicPr>
          <p:cNvPr id="42" name="Google Shape;42;p16" descr="UM40_RGB_B_blauw.png"/>
          <p:cNvPicPr preferRelativeResize="0"/>
          <p:nvPr/>
        </p:nvPicPr>
        <p:blipFill rotWithShape="1">
          <a:blip r:embed="rId2">
            <a:alphaModFix/>
          </a:blip>
          <a:srcRect r="20321"/>
          <a:stretch/>
        </p:blipFill>
        <p:spPr>
          <a:xfrm>
            <a:off x="360001" y="4630501"/>
            <a:ext cx="1590638" cy="381853"/>
          </a:xfrm>
          <a:prstGeom prst="rect">
            <a:avLst/>
          </a:prstGeom>
          <a:noFill/>
          <a:ln>
            <a:noFill/>
          </a:ln>
        </p:spPr>
      </p:pic>
      <p:sp>
        <p:nvSpPr>
          <p:cNvPr id="43" name="Google Shape;43;p16"/>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 illustration">
  <p:cSld name="Title slide + illustration">
    <p:bg>
      <p:bgPr>
        <a:solidFill>
          <a:schemeClr val="dk2"/>
        </a:solidFill>
        <a:effectLst/>
      </p:bgPr>
    </p:bg>
    <p:spTree>
      <p:nvGrpSpPr>
        <p:cNvPr id="1" name="Shape 44"/>
        <p:cNvGrpSpPr/>
        <p:nvPr/>
      </p:nvGrpSpPr>
      <p:grpSpPr>
        <a:xfrm>
          <a:off x="0" y="0"/>
          <a:ext cx="0" cy="0"/>
          <a:chOff x="0" y="0"/>
          <a:chExt cx="0" cy="0"/>
        </a:xfrm>
      </p:grpSpPr>
      <p:sp>
        <p:nvSpPr>
          <p:cNvPr id="45" name="Google Shape;45;p17"/>
          <p:cNvSpPr txBox="1">
            <a:spLocks noGrp="1"/>
          </p:cNvSpPr>
          <p:nvPr>
            <p:ph type="ctrTitle"/>
          </p:nvPr>
        </p:nvSpPr>
        <p:spPr>
          <a:xfrm>
            <a:off x="564588" y="189852"/>
            <a:ext cx="6598342" cy="165394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5400"/>
              <a:buFont typeface="Calibri"/>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ubTitle" idx="1"/>
          </p:nvPr>
        </p:nvSpPr>
        <p:spPr>
          <a:xfrm>
            <a:off x="564588" y="1829639"/>
            <a:ext cx="4196618" cy="13144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88898F"/>
              </a:buClr>
              <a:buSzPts val="2800"/>
              <a:buNone/>
              <a:defRPr>
                <a:solidFill>
                  <a:srgbClr val="88898F"/>
                </a:solidFill>
              </a:defRPr>
            </a:lvl2pPr>
            <a:lvl3pPr lvl="2" algn="ctr">
              <a:lnSpc>
                <a:spcPct val="100000"/>
              </a:lnSpc>
              <a:spcBef>
                <a:spcPts val="0"/>
              </a:spcBef>
              <a:spcAft>
                <a:spcPts val="0"/>
              </a:spcAft>
              <a:buClr>
                <a:srgbClr val="88898F"/>
              </a:buClr>
              <a:buSzPts val="2400"/>
              <a:buNone/>
              <a:defRPr>
                <a:solidFill>
                  <a:srgbClr val="88898F"/>
                </a:solidFill>
              </a:defRPr>
            </a:lvl3pPr>
            <a:lvl4pPr lvl="3" algn="ctr">
              <a:lnSpc>
                <a:spcPct val="100000"/>
              </a:lnSpc>
              <a:spcBef>
                <a:spcPts val="0"/>
              </a:spcBef>
              <a:spcAft>
                <a:spcPts val="0"/>
              </a:spcAft>
              <a:buClr>
                <a:srgbClr val="88898F"/>
              </a:buClr>
              <a:buSzPts val="2000"/>
              <a:buNone/>
              <a:defRPr>
                <a:solidFill>
                  <a:srgbClr val="88898F"/>
                </a:solidFill>
              </a:defRPr>
            </a:lvl4pPr>
            <a:lvl5pPr lvl="4" algn="ctr">
              <a:lnSpc>
                <a:spcPct val="100000"/>
              </a:lnSpc>
              <a:spcBef>
                <a:spcPts val="0"/>
              </a:spcBef>
              <a:spcAft>
                <a:spcPts val="0"/>
              </a:spcAft>
              <a:buClr>
                <a:srgbClr val="88898F"/>
              </a:buClr>
              <a:buSzPts val="2000"/>
              <a:buNone/>
              <a:defRPr>
                <a:solidFill>
                  <a:srgbClr val="88898F"/>
                </a:solidFill>
              </a:defRPr>
            </a:lvl5pPr>
            <a:lvl6pPr lvl="5" algn="ctr">
              <a:lnSpc>
                <a:spcPct val="100000"/>
              </a:lnSpc>
              <a:spcBef>
                <a:spcPts val="400"/>
              </a:spcBef>
              <a:spcAft>
                <a:spcPts val="0"/>
              </a:spcAft>
              <a:buClr>
                <a:srgbClr val="88898F"/>
              </a:buClr>
              <a:buSzPts val="2000"/>
              <a:buNone/>
              <a:defRPr>
                <a:solidFill>
                  <a:srgbClr val="88898F"/>
                </a:solidFill>
              </a:defRPr>
            </a:lvl6pPr>
            <a:lvl7pPr lvl="6" algn="ctr">
              <a:lnSpc>
                <a:spcPct val="100000"/>
              </a:lnSpc>
              <a:spcBef>
                <a:spcPts val="400"/>
              </a:spcBef>
              <a:spcAft>
                <a:spcPts val="0"/>
              </a:spcAft>
              <a:buClr>
                <a:srgbClr val="88898F"/>
              </a:buClr>
              <a:buSzPts val="2000"/>
              <a:buNone/>
              <a:defRPr>
                <a:solidFill>
                  <a:srgbClr val="88898F"/>
                </a:solidFill>
              </a:defRPr>
            </a:lvl7pPr>
            <a:lvl8pPr lvl="7" algn="ctr">
              <a:lnSpc>
                <a:spcPct val="100000"/>
              </a:lnSpc>
              <a:spcBef>
                <a:spcPts val="400"/>
              </a:spcBef>
              <a:spcAft>
                <a:spcPts val="0"/>
              </a:spcAft>
              <a:buClr>
                <a:srgbClr val="88898F"/>
              </a:buClr>
              <a:buSzPts val="2000"/>
              <a:buNone/>
              <a:defRPr>
                <a:solidFill>
                  <a:srgbClr val="88898F"/>
                </a:solidFill>
              </a:defRPr>
            </a:lvl8pPr>
            <a:lvl9pPr lvl="8" algn="ctr">
              <a:lnSpc>
                <a:spcPct val="100000"/>
              </a:lnSpc>
              <a:spcBef>
                <a:spcPts val="400"/>
              </a:spcBef>
              <a:spcAft>
                <a:spcPts val="0"/>
              </a:spcAft>
              <a:buClr>
                <a:srgbClr val="88898F"/>
              </a:buClr>
              <a:buSzPts val="2000"/>
              <a:buNone/>
              <a:defRPr>
                <a:solidFill>
                  <a:srgbClr val="88898F"/>
                </a:solidFill>
              </a:defRPr>
            </a:lvl9pPr>
          </a:lstStyle>
          <a:p>
            <a:endParaRPr/>
          </a:p>
        </p:txBody>
      </p:sp>
      <p:pic>
        <p:nvPicPr>
          <p:cNvPr id="47" name="Google Shape;47;p17" descr="UM40_RGB_B_blauw.png"/>
          <p:cNvPicPr preferRelativeResize="0"/>
          <p:nvPr/>
        </p:nvPicPr>
        <p:blipFill rotWithShape="1">
          <a:blip r:embed="rId2">
            <a:alphaModFix/>
          </a:blip>
          <a:srcRect r="20321"/>
          <a:stretch/>
        </p:blipFill>
        <p:spPr>
          <a:xfrm>
            <a:off x="360001" y="4630501"/>
            <a:ext cx="1590638" cy="381853"/>
          </a:xfrm>
          <a:prstGeom prst="rect">
            <a:avLst/>
          </a:prstGeom>
          <a:noFill/>
          <a:ln>
            <a:noFill/>
          </a:ln>
        </p:spPr>
      </p:pic>
      <p:sp>
        <p:nvSpPr>
          <p:cNvPr id="48" name="Google Shape;48;p17" descr="Future look.png"/>
          <p:cNvSpPr/>
          <p:nvPr/>
        </p:nvSpPr>
        <p:spPr>
          <a:xfrm>
            <a:off x="5396488" y="1884997"/>
            <a:ext cx="3532883" cy="3261967"/>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7"/>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dark blue">
  <p:cSld name="Title slide dark blue">
    <p:bg>
      <p:bgPr>
        <a:solidFill>
          <a:schemeClr val="dk1"/>
        </a:solidFill>
        <a:effectLst/>
      </p:bgPr>
    </p:bg>
    <p:spTree>
      <p:nvGrpSpPr>
        <p:cNvPr id="1" name="Shape 50"/>
        <p:cNvGrpSpPr/>
        <p:nvPr/>
      </p:nvGrpSpPr>
      <p:grpSpPr>
        <a:xfrm>
          <a:off x="0" y="0"/>
          <a:ext cx="0" cy="0"/>
          <a:chOff x="0" y="0"/>
          <a:chExt cx="0" cy="0"/>
        </a:xfrm>
      </p:grpSpPr>
      <p:pic>
        <p:nvPicPr>
          <p:cNvPr id="51" name="Google Shape;51;p19" descr="UM40_RGB_B_diap.png"/>
          <p:cNvPicPr preferRelativeResize="0"/>
          <p:nvPr/>
        </p:nvPicPr>
        <p:blipFill rotWithShape="1">
          <a:blip r:embed="rId2">
            <a:alphaModFix/>
          </a:blip>
          <a:srcRect r="20321"/>
          <a:stretch/>
        </p:blipFill>
        <p:spPr>
          <a:xfrm>
            <a:off x="360001" y="4630499"/>
            <a:ext cx="1590638" cy="381853"/>
          </a:xfrm>
          <a:prstGeom prst="rect">
            <a:avLst/>
          </a:prstGeom>
          <a:noFill/>
          <a:ln>
            <a:noFill/>
          </a:ln>
        </p:spPr>
      </p:pic>
      <p:sp>
        <p:nvSpPr>
          <p:cNvPr id="52" name="Google Shape;52;p19"/>
          <p:cNvSpPr txBox="1">
            <a:spLocks noGrp="1"/>
          </p:cNvSpPr>
          <p:nvPr>
            <p:ph type="ctrTitle"/>
          </p:nvPr>
        </p:nvSpPr>
        <p:spPr>
          <a:xfrm>
            <a:off x="564588" y="189852"/>
            <a:ext cx="6598342" cy="165394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5400"/>
              <a:buFont typeface="Calibri"/>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ubTitle" idx="1"/>
          </p:nvPr>
        </p:nvSpPr>
        <p:spPr>
          <a:xfrm>
            <a:off x="564588" y="1829639"/>
            <a:ext cx="4196618" cy="13144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88898F"/>
              </a:buClr>
              <a:buSzPts val="2800"/>
              <a:buNone/>
              <a:defRPr>
                <a:solidFill>
                  <a:srgbClr val="88898F"/>
                </a:solidFill>
              </a:defRPr>
            </a:lvl2pPr>
            <a:lvl3pPr lvl="2" algn="ctr">
              <a:lnSpc>
                <a:spcPct val="100000"/>
              </a:lnSpc>
              <a:spcBef>
                <a:spcPts val="0"/>
              </a:spcBef>
              <a:spcAft>
                <a:spcPts val="0"/>
              </a:spcAft>
              <a:buClr>
                <a:srgbClr val="88898F"/>
              </a:buClr>
              <a:buSzPts val="2400"/>
              <a:buNone/>
              <a:defRPr>
                <a:solidFill>
                  <a:srgbClr val="88898F"/>
                </a:solidFill>
              </a:defRPr>
            </a:lvl3pPr>
            <a:lvl4pPr lvl="3" algn="ctr">
              <a:lnSpc>
                <a:spcPct val="100000"/>
              </a:lnSpc>
              <a:spcBef>
                <a:spcPts val="0"/>
              </a:spcBef>
              <a:spcAft>
                <a:spcPts val="0"/>
              </a:spcAft>
              <a:buClr>
                <a:srgbClr val="88898F"/>
              </a:buClr>
              <a:buSzPts val="2000"/>
              <a:buNone/>
              <a:defRPr>
                <a:solidFill>
                  <a:srgbClr val="88898F"/>
                </a:solidFill>
              </a:defRPr>
            </a:lvl4pPr>
            <a:lvl5pPr lvl="4" algn="ctr">
              <a:lnSpc>
                <a:spcPct val="100000"/>
              </a:lnSpc>
              <a:spcBef>
                <a:spcPts val="0"/>
              </a:spcBef>
              <a:spcAft>
                <a:spcPts val="0"/>
              </a:spcAft>
              <a:buClr>
                <a:srgbClr val="88898F"/>
              </a:buClr>
              <a:buSzPts val="2000"/>
              <a:buNone/>
              <a:defRPr>
                <a:solidFill>
                  <a:srgbClr val="88898F"/>
                </a:solidFill>
              </a:defRPr>
            </a:lvl5pPr>
            <a:lvl6pPr lvl="5" algn="ctr">
              <a:lnSpc>
                <a:spcPct val="100000"/>
              </a:lnSpc>
              <a:spcBef>
                <a:spcPts val="400"/>
              </a:spcBef>
              <a:spcAft>
                <a:spcPts val="0"/>
              </a:spcAft>
              <a:buClr>
                <a:srgbClr val="88898F"/>
              </a:buClr>
              <a:buSzPts val="2000"/>
              <a:buNone/>
              <a:defRPr>
                <a:solidFill>
                  <a:srgbClr val="88898F"/>
                </a:solidFill>
              </a:defRPr>
            </a:lvl6pPr>
            <a:lvl7pPr lvl="6" algn="ctr">
              <a:lnSpc>
                <a:spcPct val="100000"/>
              </a:lnSpc>
              <a:spcBef>
                <a:spcPts val="400"/>
              </a:spcBef>
              <a:spcAft>
                <a:spcPts val="0"/>
              </a:spcAft>
              <a:buClr>
                <a:srgbClr val="88898F"/>
              </a:buClr>
              <a:buSzPts val="2000"/>
              <a:buNone/>
              <a:defRPr>
                <a:solidFill>
                  <a:srgbClr val="88898F"/>
                </a:solidFill>
              </a:defRPr>
            </a:lvl7pPr>
            <a:lvl8pPr lvl="7" algn="ctr">
              <a:lnSpc>
                <a:spcPct val="100000"/>
              </a:lnSpc>
              <a:spcBef>
                <a:spcPts val="400"/>
              </a:spcBef>
              <a:spcAft>
                <a:spcPts val="0"/>
              </a:spcAft>
              <a:buClr>
                <a:srgbClr val="88898F"/>
              </a:buClr>
              <a:buSzPts val="2000"/>
              <a:buNone/>
              <a:defRPr>
                <a:solidFill>
                  <a:srgbClr val="88898F"/>
                </a:solidFill>
              </a:defRPr>
            </a:lvl8pPr>
            <a:lvl9pPr lvl="8" algn="ctr">
              <a:lnSpc>
                <a:spcPct val="100000"/>
              </a:lnSpc>
              <a:spcBef>
                <a:spcPts val="400"/>
              </a:spcBef>
              <a:spcAft>
                <a:spcPts val="0"/>
              </a:spcAft>
              <a:buClr>
                <a:srgbClr val="88898F"/>
              </a:buClr>
              <a:buSzPts val="2000"/>
              <a:buNone/>
              <a:defRPr>
                <a:solidFill>
                  <a:srgbClr val="88898F"/>
                </a:solidFill>
              </a:defRPr>
            </a:lvl9pPr>
          </a:lstStyle>
          <a:p>
            <a:endParaRPr/>
          </a:p>
        </p:txBody>
      </p:sp>
      <p:sp>
        <p:nvSpPr>
          <p:cNvPr id="54" name="Google Shape;54;p19"/>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orange">
  <p:cSld name="Title slide orange">
    <p:bg>
      <p:bgPr>
        <a:solidFill>
          <a:schemeClr val="accent1"/>
        </a:solidFill>
        <a:effectLst/>
      </p:bgPr>
    </p:bg>
    <p:spTree>
      <p:nvGrpSpPr>
        <p:cNvPr id="1" name="Shape 55"/>
        <p:cNvGrpSpPr/>
        <p:nvPr/>
      </p:nvGrpSpPr>
      <p:grpSpPr>
        <a:xfrm>
          <a:off x="0" y="0"/>
          <a:ext cx="0" cy="0"/>
          <a:chOff x="0" y="0"/>
          <a:chExt cx="0" cy="0"/>
        </a:xfrm>
      </p:grpSpPr>
      <p:pic>
        <p:nvPicPr>
          <p:cNvPr id="56" name="Google Shape;56;p20" descr="UM40_RGB_B_diap.png"/>
          <p:cNvPicPr preferRelativeResize="0"/>
          <p:nvPr/>
        </p:nvPicPr>
        <p:blipFill rotWithShape="1">
          <a:blip r:embed="rId2">
            <a:alphaModFix/>
          </a:blip>
          <a:srcRect r="20929"/>
          <a:stretch/>
        </p:blipFill>
        <p:spPr>
          <a:xfrm>
            <a:off x="360001" y="4630499"/>
            <a:ext cx="1578484" cy="381853"/>
          </a:xfrm>
          <a:prstGeom prst="rect">
            <a:avLst/>
          </a:prstGeom>
          <a:noFill/>
          <a:ln>
            <a:noFill/>
          </a:ln>
        </p:spPr>
      </p:pic>
      <p:sp>
        <p:nvSpPr>
          <p:cNvPr id="57" name="Google Shape;57;p20"/>
          <p:cNvSpPr txBox="1">
            <a:spLocks noGrp="1"/>
          </p:cNvSpPr>
          <p:nvPr>
            <p:ph type="ctrTitle"/>
          </p:nvPr>
        </p:nvSpPr>
        <p:spPr>
          <a:xfrm>
            <a:off x="564588" y="189852"/>
            <a:ext cx="6598342" cy="165394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5400"/>
              <a:buFont typeface="Calibri"/>
              <a:buNone/>
              <a:defRPr sz="5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subTitle" idx="1"/>
          </p:nvPr>
        </p:nvSpPr>
        <p:spPr>
          <a:xfrm>
            <a:off x="564588" y="1829639"/>
            <a:ext cx="4196618" cy="131445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88898F"/>
              </a:buClr>
              <a:buSzPts val="2800"/>
              <a:buNone/>
              <a:defRPr>
                <a:solidFill>
                  <a:srgbClr val="88898F"/>
                </a:solidFill>
              </a:defRPr>
            </a:lvl2pPr>
            <a:lvl3pPr lvl="2" algn="ctr">
              <a:lnSpc>
                <a:spcPct val="100000"/>
              </a:lnSpc>
              <a:spcBef>
                <a:spcPts val="0"/>
              </a:spcBef>
              <a:spcAft>
                <a:spcPts val="0"/>
              </a:spcAft>
              <a:buClr>
                <a:srgbClr val="88898F"/>
              </a:buClr>
              <a:buSzPts val="2400"/>
              <a:buNone/>
              <a:defRPr>
                <a:solidFill>
                  <a:srgbClr val="88898F"/>
                </a:solidFill>
              </a:defRPr>
            </a:lvl3pPr>
            <a:lvl4pPr lvl="3" algn="ctr">
              <a:lnSpc>
                <a:spcPct val="100000"/>
              </a:lnSpc>
              <a:spcBef>
                <a:spcPts val="0"/>
              </a:spcBef>
              <a:spcAft>
                <a:spcPts val="0"/>
              </a:spcAft>
              <a:buClr>
                <a:srgbClr val="88898F"/>
              </a:buClr>
              <a:buSzPts val="2000"/>
              <a:buNone/>
              <a:defRPr>
                <a:solidFill>
                  <a:srgbClr val="88898F"/>
                </a:solidFill>
              </a:defRPr>
            </a:lvl4pPr>
            <a:lvl5pPr lvl="4" algn="ctr">
              <a:lnSpc>
                <a:spcPct val="100000"/>
              </a:lnSpc>
              <a:spcBef>
                <a:spcPts val="0"/>
              </a:spcBef>
              <a:spcAft>
                <a:spcPts val="0"/>
              </a:spcAft>
              <a:buClr>
                <a:srgbClr val="88898F"/>
              </a:buClr>
              <a:buSzPts val="2000"/>
              <a:buNone/>
              <a:defRPr>
                <a:solidFill>
                  <a:srgbClr val="88898F"/>
                </a:solidFill>
              </a:defRPr>
            </a:lvl5pPr>
            <a:lvl6pPr lvl="5" algn="ctr">
              <a:lnSpc>
                <a:spcPct val="100000"/>
              </a:lnSpc>
              <a:spcBef>
                <a:spcPts val="400"/>
              </a:spcBef>
              <a:spcAft>
                <a:spcPts val="0"/>
              </a:spcAft>
              <a:buClr>
                <a:srgbClr val="88898F"/>
              </a:buClr>
              <a:buSzPts val="2000"/>
              <a:buNone/>
              <a:defRPr>
                <a:solidFill>
                  <a:srgbClr val="88898F"/>
                </a:solidFill>
              </a:defRPr>
            </a:lvl6pPr>
            <a:lvl7pPr lvl="6" algn="ctr">
              <a:lnSpc>
                <a:spcPct val="100000"/>
              </a:lnSpc>
              <a:spcBef>
                <a:spcPts val="400"/>
              </a:spcBef>
              <a:spcAft>
                <a:spcPts val="0"/>
              </a:spcAft>
              <a:buClr>
                <a:srgbClr val="88898F"/>
              </a:buClr>
              <a:buSzPts val="2000"/>
              <a:buNone/>
              <a:defRPr>
                <a:solidFill>
                  <a:srgbClr val="88898F"/>
                </a:solidFill>
              </a:defRPr>
            </a:lvl7pPr>
            <a:lvl8pPr lvl="7" algn="ctr">
              <a:lnSpc>
                <a:spcPct val="100000"/>
              </a:lnSpc>
              <a:spcBef>
                <a:spcPts val="400"/>
              </a:spcBef>
              <a:spcAft>
                <a:spcPts val="0"/>
              </a:spcAft>
              <a:buClr>
                <a:srgbClr val="88898F"/>
              </a:buClr>
              <a:buSzPts val="2000"/>
              <a:buNone/>
              <a:defRPr>
                <a:solidFill>
                  <a:srgbClr val="88898F"/>
                </a:solidFill>
              </a:defRPr>
            </a:lvl8pPr>
            <a:lvl9pPr lvl="8" algn="ctr">
              <a:lnSpc>
                <a:spcPct val="100000"/>
              </a:lnSpc>
              <a:spcBef>
                <a:spcPts val="400"/>
              </a:spcBef>
              <a:spcAft>
                <a:spcPts val="0"/>
              </a:spcAft>
              <a:buClr>
                <a:srgbClr val="88898F"/>
              </a:buClr>
              <a:buSzPts val="2000"/>
              <a:buNone/>
              <a:defRPr>
                <a:solidFill>
                  <a:srgbClr val="88898F"/>
                </a:solidFill>
              </a:defRPr>
            </a:lvl9pPr>
          </a:lstStyle>
          <a:p>
            <a:endParaRPr/>
          </a:p>
        </p:txBody>
      </p:sp>
      <p:sp>
        <p:nvSpPr>
          <p:cNvPr id="59" name="Google Shape;59;p20"/>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slide light blue">
  <p:cSld name="Text slide light blue">
    <p:bg>
      <p:bgPr>
        <a:solidFill>
          <a:schemeClr val="dk2"/>
        </a:solidFill>
        <a:effectLst/>
      </p:bgPr>
    </p:bg>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360000" y="310695"/>
            <a:ext cx="8326799" cy="567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rgbClr val="FFFFFF"/>
              </a:buClr>
              <a:buSzPts val="3200"/>
              <a:buFont typeface="Calibri"/>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2"/>
          <p:cNvSpPr txBox="1">
            <a:spLocks noGrp="1"/>
          </p:cNvSpPr>
          <p:nvPr>
            <p:ph type="body" idx="1"/>
          </p:nvPr>
        </p:nvSpPr>
        <p:spPr>
          <a:xfrm>
            <a:off x="360000" y="972000"/>
            <a:ext cx="8326799" cy="3333862"/>
          </a:xfrm>
          <a:prstGeom prst="rect">
            <a:avLst/>
          </a:prstGeom>
          <a:noFill/>
          <a:ln>
            <a:noFill/>
          </a:ln>
        </p:spPr>
        <p:txBody>
          <a:bodyPr spcFirstLastPara="1" wrap="square" lIns="0" tIns="0" rIns="0" bIns="0" anchor="t" anchorCtr="0">
            <a:noAutofit/>
          </a:bodyPr>
          <a:lstStyle>
            <a:lvl1pPr marL="457200" lvl="0" indent="-431800" algn="l">
              <a:lnSpc>
                <a:spcPct val="100000"/>
              </a:lnSpc>
              <a:spcBef>
                <a:spcPts val="0"/>
              </a:spcBef>
              <a:spcAft>
                <a:spcPts val="0"/>
              </a:spcAft>
              <a:buClr>
                <a:schemeClr val="lt1"/>
              </a:buClr>
              <a:buSzPts val="3200"/>
              <a:buChar char="•"/>
              <a:defRPr>
                <a:solidFill>
                  <a:schemeClr val="lt1"/>
                </a:solidFill>
              </a:defRPr>
            </a:lvl1pPr>
            <a:lvl2pPr marL="914400" lvl="1" indent="-406400" algn="l">
              <a:lnSpc>
                <a:spcPct val="100000"/>
              </a:lnSpc>
              <a:spcBef>
                <a:spcPts val="0"/>
              </a:spcBef>
              <a:spcAft>
                <a:spcPts val="0"/>
              </a:spcAft>
              <a:buClr>
                <a:schemeClr val="lt1"/>
              </a:buClr>
              <a:buSzPts val="2800"/>
              <a:buChar char="-"/>
              <a:defRPr>
                <a:solidFill>
                  <a:schemeClr val="lt1"/>
                </a:solidFill>
              </a:defRPr>
            </a:lvl2pPr>
            <a:lvl3pPr marL="1371600" lvl="2" indent="-381000" algn="l">
              <a:lnSpc>
                <a:spcPct val="100000"/>
              </a:lnSpc>
              <a:spcBef>
                <a:spcPts val="0"/>
              </a:spcBef>
              <a:spcAft>
                <a:spcPts val="0"/>
              </a:spcAft>
              <a:buClr>
                <a:schemeClr val="lt1"/>
              </a:buClr>
              <a:buSzPts val="2400"/>
              <a:buChar char="-"/>
              <a:defRPr>
                <a:solidFill>
                  <a:schemeClr val="lt1"/>
                </a:solidFill>
              </a:defRPr>
            </a:lvl3pPr>
            <a:lvl4pPr marL="1828800" lvl="3" indent="-355600" algn="l">
              <a:lnSpc>
                <a:spcPct val="100000"/>
              </a:lnSpc>
              <a:spcBef>
                <a:spcPts val="0"/>
              </a:spcBef>
              <a:spcAft>
                <a:spcPts val="0"/>
              </a:spcAft>
              <a:buClr>
                <a:schemeClr val="lt1"/>
              </a:buClr>
              <a:buSzPts val="2000"/>
              <a:buChar char="-"/>
              <a:defRPr>
                <a:solidFill>
                  <a:schemeClr val="lt1"/>
                </a:solidFill>
              </a:defRPr>
            </a:lvl4pPr>
            <a:lvl5pPr marL="2286000" lvl="4" indent="-355600" algn="l">
              <a:lnSpc>
                <a:spcPct val="100000"/>
              </a:lnSpc>
              <a:spcBef>
                <a:spcPts val="0"/>
              </a:spcBef>
              <a:spcAft>
                <a:spcPts val="0"/>
              </a:spcAft>
              <a:buClr>
                <a:schemeClr val="lt1"/>
              </a:buClr>
              <a:buSzPts val="2000"/>
              <a:buChar char="-"/>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22"/>
          <p:cNvSpPr txBox="1">
            <a:spLocks noGrp="1"/>
          </p:cNvSpPr>
          <p:nvPr>
            <p:ph type="dt" idx="10"/>
          </p:nvPr>
        </p:nvSpPr>
        <p:spPr>
          <a:xfrm>
            <a:off x="3234468" y="4738971"/>
            <a:ext cx="914465"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ftr" idx="11"/>
          </p:nvPr>
        </p:nvSpPr>
        <p:spPr>
          <a:xfrm>
            <a:off x="4273246" y="4738971"/>
            <a:ext cx="3977658" cy="273844"/>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2"/>
          <p:cNvSpPr txBox="1">
            <a:spLocks noGrp="1"/>
          </p:cNvSpPr>
          <p:nvPr>
            <p:ph type="sldNum" idx="12"/>
          </p:nvPr>
        </p:nvSpPr>
        <p:spPr>
          <a:xfrm>
            <a:off x="8316142" y="4738800"/>
            <a:ext cx="370657" cy="273844"/>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pic>
        <p:nvPicPr>
          <p:cNvPr id="66" name="Google Shape;66;p22" descr="UM40_RGB_B_blauw.png"/>
          <p:cNvPicPr preferRelativeResize="0"/>
          <p:nvPr/>
        </p:nvPicPr>
        <p:blipFill rotWithShape="1">
          <a:blip r:embed="rId2">
            <a:alphaModFix/>
          </a:blip>
          <a:srcRect r="20321"/>
          <a:stretch/>
        </p:blipFill>
        <p:spPr>
          <a:xfrm>
            <a:off x="360001" y="4630501"/>
            <a:ext cx="1590638" cy="38185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360000" y="310695"/>
            <a:ext cx="8326799" cy="567000"/>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dk2"/>
              </a:buClr>
              <a:buSzPts val="3200"/>
              <a:buFont typeface="Calibri"/>
              <a:buNone/>
              <a:defRPr sz="3200" b="1"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360000" y="972000"/>
            <a:ext cx="8326799" cy="3333862"/>
          </a:xfrm>
          <a:prstGeom prst="rect">
            <a:avLst/>
          </a:prstGeom>
          <a:noFill/>
          <a:ln>
            <a:noFill/>
          </a:ln>
        </p:spPr>
        <p:txBody>
          <a:bodyPr spcFirstLastPara="1" wrap="square" lIns="0" tIns="0" rIns="0" bIns="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Merriweather San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Merriweather San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Merriweather San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Merriweather San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3234468" y="4738971"/>
            <a:ext cx="914465" cy="273844"/>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273246" y="4738971"/>
            <a:ext cx="3977658" cy="273844"/>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316142" y="4738800"/>
            <a:ext cx="370657" cy="273844"/>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ff9d0612ff_0_0"/>
          <p:cNvSpPr txBox="1">
            <a:spLocks noGrp="1"/>
          </p:cNvSpPr>
          <p:nvPr>
            <p:ph type="ctrTitle"/>
          </p:nvPr>
        </p:nvSpPr>
        <p:spPr>
          <a:xfrm>
            <a:off x="1671590" y="228764"/>
            <a:ext cx="5532900" cy="12405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nl-NL">
                <a:solidFill>
                  <a:schemeClr val="lt1"/>
                </a:solidFill>
              </a:rPr>
              <a:t>Data Fusion</a:t>
            </a:r>
            <a:endParaRPr>
              <a:solidFill>
                <a:schemeClr val="lt1"/>
              </a:solidFill>
            </a:endParaRPr>
          </a:p>
        </p:txBody>
      </p:sp>
      <p:sp>
        <p:nvSpPr>
          <p:cNvPr id="92" name="Google Shape;92;g1ff9d0612ff_0_0"/>
          <p:cNvSpPr txBox="1">
            <a:spLocks noGrp="1"/>
          </p:cNvSpPr>
          <p:nvPr>
            <p:ph type="subTitle" idx="1"/>
          </p:nvPr>
        </p:nvSpPr>
        <p:spPr>
          <a:xfrm>
            <a:off x="2554638" y="3498205"/>
            <a:ext cx="3766800" cy="2201400"/>
          </a:xfrm>
          <a:prstGeom prst="rect">
            <a:avLst/>
          </a:prstGeom>
          <a:noFill/>
          <a:ln>
            <a:noFill/>
          </a:ln>
        </p:spPr>
        <p:txBody>
          <a:bodyPr spcFirstLastPara="1" wrap="square" lIns="68575" tIns="34275" rIns="68575" bIns="34275" anchor="t" anchorCtr="0">
            <a:normAutofit lnSpcReduction="20000"/>
          </a:bodyPr>
          <a:lstStyle/>
          <a:p>
            <a:pPr marL="0" lvl="0" indent="0" algn="ctr" rtl="0">
              <a:lnSpc>
                <a:spcPct val="90000"/>
              </a:lnSpc>
              <a:spcBef>
                <a:spcPts val="0"/>
              </a:spcBef>
              <a:spcAft>
                <a:spcPts val="0"/>
              </a:spcAft>
              <a:buClr>
                <a:schemeClr val="dk1"/>
              </a:buClr>
              <a:buSzPts val="1800"/>
              <a:buNone/>
            </a:pPr>
            <a:r>
              <a:rPr lang="nl-NL" sz="2300"/>
              <a:t>Group 4</a:t>
            </a:r>
            <a:endParaRPr sz="2300"/>
          </a:p>
          <a:p>
            <a:pPr marL="0" lvl="0" indent="0" algn="ctr" rtl="0">
              <a:lnSpc>
                <a:spcPct val="90000"/>
              </a:lnSpc>
              <a:spcBef>
                <a:spcPts val="0"/>
              </a:spcBef>
              <a:spcAft>
                <a:spcPts val="0"/>
              </a:spcAft>
              <a:buClr>
                <a:schemeClr val="dk1"/>
              </a:buClr>
              <a:buSzPts val="1800"/>
              <a:buNone/>
            </a:pPr>
            <a:endParaRPr/>
          </a:p>
          <a:p>
            <a:pPr marL="0" lvl="0" indent="0" algn="ctr" rtl="0">
              <a:lnSpc>
                <a:spcPct val="90000"/>
              </a:lnSpc>
              <a:spcBef>
                <a:spcPts val="0"/>
              </a:spcBef>
              <a:spcAft>
                <a:spcPts val="0"/>
              </a:spcAft>
              <a:buClr>
                <a:schemeClr val="dk1"/>
              </a:buClr>
              <a:buSzPts val="1800"/>
              <a:buNone/>
            </a:pPr>
            <a:r>
              <a:rPr lang="nl-NL"/>
              <a:t>Athanasios Athanasopoulos  </a:t>
            </a:r>
            <a:endParaRPr/>
          </a:p>
          <a:p>
            <a:pPr marL="0" lvl="0" indent="0" algn="ctr" rtl="0">
              <a:lnSpc>
                <a:spcPct val="90000"/>
              </a:lnSpc>
              <a:spcBef>
                <a:spcPts val="0"/>
              </a:spcBef>
              <a:spcAft>
                <a:spcPts val="0"/>
              </a:spcAft>
              <a:buClr>
                <a:schemeClr val="dk1"/>
              </a:buClr>
              <a:buSzPts val="1800"/>
              <a:buNone/>
            </a:pPr>
            <a:r>
              <a:rPr lang="nl-NL"/>
              <a:t>Chrysanthi Foti</a:t>
            </a:r>
            <a:endParaRPr/>
          </a:p>
          <a:p>
            <a:pPr marL="0" lvl="0" indent="0" algn="ctr" rtl="0">
              <a:lnSpc>
                <a:spcPct val="90000"/>
              </a:lnSpc>
              <a:spcBef>
                <a:spcPts val="0"/>
              </a:spcBef>
              <a:spcAft>
                <a:spcPts val="0"/>
              </a:spcAft>
              <a:buClr>
                <a:schemeClr val="dk1"/>
              </a:buClr>
              <a:buSzPts val="1800"/>
              <a:buNone/>
            </a:pPr>
            <a:r>
              <a:rPr lang="nl-NL"/>
              <a:t>Eleftherios Tetteris</a:t>
            </a:r>
            <a:endParaRPr/>
          </a:p>
          <a:p>
            <a:pPr marL="0" lvl="0" indent="0" algn="ctr" rtl="0">
              <a:lnSpc>
                <a:spcPct val="90000"/>
              </a:lnSpc>
              <a:spcBef>
                <a:spcPts val="0"/>
              </a:spcBef>
              <a:spcAft>
                <a:spcPts val="0"/>
              </a:spcAft>
              <a:buClr>
                <a:schemeClr val="dk1"/>
              </a:buClr>
              <a:buSzPts val="1800"/>
              <a:buNone/>
            </a:pPr>
            <a:r>
              <a:rPr lang="nl-NL"/>
              <a:t>Athanasopoulos Nikolaos</a:t>
            </a:r>
            <a:endParaRPr/>
          </a:p>
          <a:p>
            <a:pPr marL="0" lvl="0" indent="0" algn="ctr" rtl="0">
              <a:lnSpc>
                <a:spcPct val="90000"/>
              </a:lnSpc>
              <a:spcBef>
                <a:spcPts val="0"/>
              </a:spcBef>
              <a:spcAft>
                <a:spcPts val="0"/>
              </a:spcAft>
              <a:buClr>
                <a:schemeClr val="dk1"/>
              </a:buClr>
              <a:buSzPts val="1800"/>
              <a:buNone/>
            </a:pPr>
            <a:r>
              <a:rPr lang="nl-NL"/>
              <a:t>Vasileios Chaidas</a:t>
            </a:r>
            <a:endParaRPr/>
          </a:p>
          <a:p>
            <a:pPr marL="0" lvl="0" indent="0" algn="ctr" rtl="0">
              <a:lnSpc>
                <a:spcPct val="90000"/>
              </a:lnSpc>
              <a:spcBef>
                <a:spcPts val="0"/>
              </a:spcBef>
              <a:spcAft>
                <a:spcPts val="0"/>
              </a:spcAft>
              <a:buClr>
                <a:schemeClr val="dk1"/>
              </a:buClr>
              <a:buSzPts val="1800"/>
              <a:buNone/>
            </a:pPr>
            <a:endParaRPr/>
          </a:p>
          <a:p>
            <a:pPr marL="0" lvl="0" indent="0" algn="ctr" rtl="0">
              <a:lnSpc>
                <a:spcPct val="90000"/>
              </a:lnSpc>
              <a:spcBef>
                <a:spcPts val="0"/>
              </a:spcBef>
              <a:spcAft>
                <a:spcPts val="0"/>
              </a:spcAft>
              <a:buClr>
                <a:schemeClr val="dk1"/>
              </a:buClr>
              <a:buSzPts val="1800"/>
              <a:buNone/>
            </a:pPr>
            <a:endParaRPr/>
          </a:p>
        </p:txBody>
      </p:sp>
      <p:sp>
        <p:nvSpPr>
          <p:cNvPr id="93" name="Google Shape;93;g1ff9d0612ff_0_0"/>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SzPts val="1000"/>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dfe43e459a_0_0"/>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Examples of Feature Extraction </a:t>
            </a:r>
            <a:endParaRPr/>
          </a:p>
        </p:txBody>
      </p:sp>
      <p:sp>
        <p:nvSpPr>
          <p:cNvPr id="159" name="Google Shape;159;g1dfe43e459a_0_0"/>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nl-NL"/>
              <a:t>10</a:t>
            </a:fld>
            <a:endParaRPr/>
          </a:p>
        </p:txBody>
      </p:sp>
      <p:pic>
        <p:nvPicPr>
          <p:cNvPr id="160" name="Google Shape;160;g1dfe43e459a_0_0"/>
          <p:cNvPicPr preferRelativeResize="0"/>
          <p:nvPr/>
        </p:nvPicPr>
        <p:blipFill>
          <a:blip r:embed="rId3">
            <a:alphaModFix/>
          </a:blip>
          <a:stretch>
            <a:fillRect/>
          </a:stretch>
        </p:blipFill>
        <p:spPr>
          <a:xfrm>
            <a:off x="260450" y="1583148"/>
            <a:ext cx="1497950" cy="2170500"/>
          </a:xfrm>
          <a:prstGeom prst="rect">
            <a:avLst/>
          </a:prstGeom>
          <a:noFill/>
          <a:ln>
            <a:noFill/>
          </a:ln>
        </p:spPr>
      </p:pic>
      <p:pic>
        <p:nvPicPr>
          <p:cNvPr id="161" name="Google Shape;161;g1dfe43e459a_0_0"/>
          <p:cNvPicPr preferRelativeResize="0"/>
          <p:nvPr/>
        </p:nvPicPr>
        <p:blipFill>
          <a:blip r:embed="rId4">
            <a:alphaModFix/>
          </a:blip>
          <a:stretch>
            <a:fillRect/>
          </a:stretch>
        </p:blipFill>
        <p:spPr>
          <a:xfrm>
            <a:off x="1884388" y="1624812"/>
            <a:ext cx="1365075" cy="2087175"/>
          </a:xfrm>
          <a:prstGeom prst="rect">
            <a:avLst/>
          </a:prstGeom>
          <a:noFill/>
          <a:ln>
            <a:noFill/>
          </a:ln>
        </p:spPr>
      </p:pic>
      <p:pic>
        <p:nvPicPr>
          <p:cNvPr id="162" name="Google Shape;162;g1dfe43e459a_0_0"/>
          <p:cNvPicPr preferRelativeResize="0"/>
          <p:nvPr/>
        </p:nvPicPr>
        <p:blipFill>
          <a:blip r:embed="rId5">
            <a:alphaModFix/>
          </a:blip>
          <a:stretch>
            <a:fillRect/>
          </a:stretch>
        </p:blipFill>
        <p:spPr>
          <a:xfrm>
            <a:off x="3331200" y="1622335"/>
            <a:ext cx="1365075" cy="2092132"/>
          </a:xfrm>
          <a:prstGeom prst="rect">
            <a:avLst/>
          </a:prstGeom>
          <a:noFill/>
          <a:ln>
            <a:noFill/>
          </a:ln>
        </p:spPr>
      </p:pic>
      <p:pic>
        <p:nvPicPr>
          <p:cNvPr id="163" name="Google Shape;163;g1dfe43e459a_0_0"/>
          <p:cNvPicPr preferRelativeResize="0"/>
          <p:nvPr/>
        </p:nvPicPr>
        <p:blipFill>
          <a:blip r:embed="rId6">
            <a:alphaModFix/>
          </a:blip>
          <a:stretch>
            <a:fillRect/>
          </a:stretch>
        </p:blipFill>
        <p:spPr>
          <a:xfrm>
            <a:off x="4818588" y="1719123"/>
            <a:ext cx="1365075" cy="2023753"/>
          </a:xfrm>
          <a:prstGeom prst="rect">
            <a:avLst/>
          </a:prstGeom>
          <a:noFill/>
          <a:ln>
            <a:noFill/>
          </a:ln>
        </p:spPr>
      </p:pic>
      <p:pic>
        <p:nvPicPr>
          <p:cNvPr id="164" name="Google Shape;164;g1dfe43e459a_0_0"/>
          <p:cNvPicPr preferRelativeResize="0"/>
          <p:nvPr/>
        </p:nvPicPr>
        <p:blipFill>
          <a:blip r:embed="rId7">
            <a:alphaModFix/>
          </a:blip>
          <a:stretch>
            <a:fillRect/>
          </a:stretch>
        </p:blipFill>
        <p:spPr>
          <a:xfrm>
            <a:off x="6305966" y="1719125"/>
            <a:ext cx="1290859" cy="2023750"/>
          </a:xfrm>
          <a:prstGeom prst="rect">
            <a:avLst/>
          </a:prstGeom>
          <a:noFill/>
          <a:ln>
            <a:noFill/>
          </a:ln>
        </p:spPr>
      </p:pic>
      <p:pic>
        <p:nvPicPr>
          <p:cNvPr id="165" name="Google Shape;165;g1dfe43e459a_0_0"/>
          <p:cNvPicPr preferRelativeResize="0"/>
          <p:nvPr/>
        </p:nvPicPr>
        <p:blipFill>
          <a:blip r:embed="rId8">
            <a:alphaModFix/>
          </a:blip>
          <a:stretch>
            <a:fillRect/>
          </a:stretch>
        </p:blipFill>
        <p:spPr>
          <a:xfrm>
            <a:off x="7670575" y="1735204"/>
            <a:ext cx="1290850" cy="20210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280cce7ea5_0_51"/>
          <p:cNvSpPr txBox="1">
            <a:spLocks noGrp="1"/>
          </p:cNvSpPr>
          <p:nvPr>
            <p:ph type="body" idx="1"/>
          </p:nvPr>
        </p:nvSpPr>
        <p:spPr>
          <a:xfrm>
            <a:off x="1222675" y="2161500"/>
            <a:ext cx="6627900" cy="820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200"/>
              <a:buNone/>
            </a:pPr>
            <a:r>
              <a:rPr lang="nl-NL" sz="5600"/>
              <a:t>Results</a:t>
            </a:r>
            <a:endParaRPr sz="5600"/>
          </a:p>
        </p:txBody>
      </p:sp>
      <p:sp>
        <p:nvSpPr>
          <p:cNvPr id="172" name="Google Shape;172;g2280cce7ea5_0_51"/>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solidFill>
                  <a:srgbClr val="FFFFFF"/>
                </a:solidFill>
              </a:rPr>
              <a:t>11</a:t>
            </a:fld>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280cce7ea5_0_57"/>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Results-High Level Expert, RGB Image </a:t>
            </a:r>
            <a:endParaRPr/>
          </a:p>
        </p:txBody>
      </p:sp>
      <p:sp>
        <p:nvSpPr>
          <p:cNvPr id="179" name="Google Shape;179;g2280cce7ea5_0_57"/>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12</a:t>
            </a:fld>
            <a:endParaRPr/>
          </a:p>
        </p:txBody>
      </p:sp>
      <p:pic>
        <p:nvPicPr>
          <p:cNvPr id="180" name="Google Shape;180;g2280cce7ea5_0_57"/>
          <p:cNvPicPr preferRelativeResize="0"/>
          <p:nvPr/>
        </p:nvPicPr>
        <p:blipFill>
          <a:blip r:embed="rId3">
            <a:alphaModFix/>
          </a:blip>
          <a:stretch>
            <a:fillRect/>
          </a:stretch>
        </p:blipFill>
        <p:spPr>
          <a:xfrm>
            <a:off x="1551263" y="1074175"/>
            <a:ext cx="5944274" cy="287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280cce7ea5_0_65"/>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Results-High Level Expert, Low Level Image</a:t>
            </a:r>
            <a:endParaRPr/>
          </a:p>
        </p:txBody>
      </p:sp>
      <p:sp>
        <p:nvSpPr>
          <p:cNvPr id="187" name="Google Shape;187;g2280cce7ea5_0_65"/>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13</a:t>
            </a:fld>
            <a:endParaRPr/>
          </a:p>
        </p:txBody>
      </p:sp>
      <p:pic>
        <p:nvPicPr>
          <p:cNvPr id="188" name="Google Shape;188;g2280cce7ea5_0_65"/>
          <p:cNvPicPr preferRelativeResize="0"/>
          <p:nvPr/>
        </p:nvPicPr>
        <p:blipFill>
          <a:blip r:embed="rId3">
            <a:alphaModFix/>
          </a:blip>
          <a:stretch>
            <a:fillRect/>
          </a:stretch>
        </p:blipFill>
        <p:spPr>
          <a:xfrm>
            <a:off x="1554875" y="1033988"/>
            <a:ext cx="5937051" cy="3075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280cce7ea5_0_73"/>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Results-High Level Expert, Mid Level Image</a:t>
            </a:r>
            <a:endParaRPr/>
          </a:p>
        </p:txBody>
      </p:sp>
      <p:sp>
        <p:nvSpPr>
          <p:cNvPr id="195" name="Google Shape;195;g2280cce7ea5_0_73"/>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14</a:t>
            </a:fld>
            <a:endParaRPr/>
          </a:p>
        </p:txBody>
      </p:sp>
      <p:pic>
        <p:nvPicPr>
          <p:cNvPr id="196" name="Google Shape;196;g2280cce7ea5_0_73"/>
          <p:cNvPicPr preferRelativeResize="0"/>
          <p:nvPr/>
        </p:nvPicPr>
        <p:blipFill>
          <a:blip r:embed="rId3">
            <a:alphaModFix/>
          </a:blip>
          <a:stretch>
            <a:fillRect/>
          </a:stretch>
        </p:blipFill>
        <p:spPr>
          <a:xfrm>
            <a:off x="1467938" y="1080461"/>
            <a:ext cx="6110924" cy="298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280cce7ea5_0_82"/>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Results-Low Level Expert, RGB Image</a:t>
            </a:r>
            <a:endParaRPr/>
          </a:p>
        </p:txBody>
      </p:sp>
      <p:sp>
        <p:nvSpPr>
          <p:cNvPr id="203" name="Google Shape;203;g2280cce7ea5_0_82"/>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15</a:t>
            </a:fld>
            <a:endParaRPr/>
          </a:p>
        </p:txBody>
      </p:sp>
      <p:pic>
        <p:nvPicPr>
          <p:cNvPr id="204" name="Google Shape;204;g2280cce7ea5_0_82"/>
          <p:cNvPicPr preferRelativeResize="0"/>
          <p:nvPr/>
        </p:nvPicPr>
        <p:blipFill>
          <a:blip r:embed="rId3">
            <a:alphaModFix/>
          </a:blip>
          <a:stretch>
            <a:fillRect/>
          </a:stretch>
        </p:blipFill>
        <p:spPr>
          <a:xfrm>
            <a:off x="1005025" y="858337"/>
            <a:ext cx="7036749" cy="342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280cce7ea5_0_90"/>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Results-Low Level Expert, Low Level Image</a:t>
            </a:r>
            <a:endParaRPr/>
          </a:p>
        </p:txBody>
      </p:sp>
      <p:sp>
        <p:nvSpPr>
          <p:cNvPr id="211" name="Google Shape;211;g2280cce7ea5_0_90"/>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16</a:t>
            </a:fld>
            <a:endParaRPr/>
          </a:p>
        </p:txBody>
      </p:sp>
      <p:pic>
        <p:nvPicPr>
          <p:cNvPr id="212" name="Google Shape;212;g2280cce7ea5_0_90"/>
          <p:cNvPicPr preferRelativeResize="0"/>
          <p:nvPr/>
        </p:nvPicPr>
        <p:blipFill>
          <a:blip r:embed="rId3">
            <a:alphaModFix/>
          </a:blip>
          <a:stretch>
            <a:fillRect/>
          </a:stretch>
        </p:blipFill>
        <p:spPr>
          <a:xfrm>
            <a:off x="972800" y="875475"/>
            <a:ext cx="7198401" cy="339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280cce7ea5_0_98"/>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Results-Low Level Expert, Mid Level Image</a:t>
            </a:r>
            <a:endParaRPr/>
          </a:p>
        </p:txBody>
      </p:sp>
      <p:sp>
        <p:nvSpPr>
          <p:cNvPr id="219" name="Google Shape;219;g2280cce7ea5_0_98"/>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17</a:t>
            </a:fld>
            <a:endParaRPr/>
          </a:p>
        </p:txBody>
      </p:sp>
      <p:pic>
        <p:nvPicPr>
          <p:cNvPr id="220" name="Google Shape;220;g2280cce7ea5_0_98"/>
          <p:cNvPicPr preferRelativeResize="0"/>
          <p:nvPr/>
        </p:nvPicPr>
        <p:blipFill>
          <a:blip r:embed="rId3">
            <a:alphaModFix/>
          </a:blip>
          <a:stretch>
            <a:fillRect/>
          </a:stretch>
        </p:blipFill>
        <p:spPr>
          <a:xfrm>
            <a:off x="858075" y="822000"/>
            <a:ext cx="7330651" cy="349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280cce7ea5_0_135"/>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Results-Bonus (excluding Expert 1)</a:t>
            </a:r>
            <a:endParaRPr/>
          </a:p>
        </p:txBody>
      </p:sp>
      <p:sp>
        <p:nvSpPr>
          <p:cNvPr id="227" name="Google Shape;227;g2280cce7ea5_0_135"/>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18</a:t>
            </a:fld>
            <a:endParaRPr/>
          </a:p>
        </p:txBody>
      </p:sp>
      <p:pic>
        <p:nvPicPr>
          <p:cNvPr id="228" name="Google Shape;228;g2280cce7ea5_0_135"/>
          <p:cNvPicPr preferRelativeResize="0"/>
          <p:nvPr/>
        </p:nvPicPr>
        <p:blipFill>
          <a:blip r:embed="rId3">
            <a:alphaModFix/>
          </a:blip>
          <a:stretch>
            <a:fillRect/>
          </a:stretch>
        </p:blipFill>
        <p:spPr>
          <a:xfrm>
            <a:off x="916850" y="1515525"/>
            <a:ext cx="7213100" cy="211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280cce7ea5_0_143"/>
          <p:cNvSpPr txBox="1">
            <a:spLocks noGrp="1"/>
          </p:cNvSpPr>
          <p:nvPr>
            <p:ph type="body" idx="1"/>
          </p:nvPr>
        </p:nvSpPr>
        <p:spPr>
          <a:xfrm>
            <a:off x="1222675" y="2161500"/>
            <a:ext cx="6627900" cy="820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200"/>
              <a:buNone/>
            </a:pPr>
            <a:r>
              <a:rPr lang="nl-NL" sz="5600"/>
              <a:t>Conclusions</a:t>
            </a:r>
            <a:endParaRPr sz="5600"/>
          </a:p>
        </p:txBody>
      </p:sp>
      <p:sp>
        <p:nvSpPr>
          <p:cNvPr id="235" name="Google Shape;235;g2280cce7ea5_0_143"/>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solidFill>
                  <a:srgbClr val="FFFFFF"/>
                </a:solidFill>
              </a:rPr>
              <a:t>19</a:t>
            </a:fld>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d1471bf843_0_7"/>
          <p:cNvSpPr txBox="1">
            <a:spLocks noGrp="1"/>
          </p:cNvSpPr>
          <p:nvPr>
            <p:ph type="body" idx="1"/>
          </p:nvPr>
        </p:nvSpPr>
        <p:spPr>
          <a:xfrm>
            <a:off x="311925" y="2161500"/>
            <a:ext cx="8439900" cy="820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200"/>
              <a:buNone/>
            </a:pPr>
            <a:r>
              <a:rPr lang="nl-NL" sz="5600"/>
              <a:t>Motivation-Introduction</a:t>
            </a:r>
            <a:endParaRPr sz="5600"/>
          </a:p>
        </p:txBody>
      </p:sp>
      <p:sp>
        <p:nvSpPr>
          <p:cNvPr id="100" name="Google Shape;100;g1d1471bf843_0_7"/>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solidFill>
                  <a:srgbClr val="FFFFFF"/>
                </a:solidFill>
              </a:rPr>
              <a:t>2</a:t>
            </a:fld>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280cce7ea5_0_107"/>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Conclusions</a:t>
            </a:r>
            <a:endParaRPr/>
          </a:p>
        </p:txBody>
      </p:sp>
      <p:sp>
        <p:nvSpPr>
          <p:cNvPr id="242" name="Google Shape;242;g2280cce7ea5_0_107"/>
          <p:cNvSpPr txBox="1">
            <a:spLocks noGrp="1"/>
          </p:cNvSpPr>
          <p:nvPr>
            <p:ph type="body" idx="1"/>
          </p:nvPr>
        </p:nvSpPr>
        <p:spPr>
          <a:xfrm>
            <a:off x="360000" y="972000"/>
            <a:ext cx="8326800" cy="3675000"/>
          </a:xfrm>
          <a:prstGeom prst="rect">
            <a:avLst/>
          </a:prstGeom>
        </p:spPr>
        <p:txBody>
          <a:bodyPr spcFirstLastPara="1" wrap="square" lIns="0" tIns="0" rIns="0" bIns="0" anchor="t" anchorCtr="0">
            <a:noAutofit/>
          </a:bodyPr>
          <a:lstStyle/>
          <a:p>
            <a:pPr marL="457200" lvl="0" indent="-431800" algn="l" rtl="0">
              <a:spcBef>
                <a:spcPts val="0"/>
              </a:spcBef>
              <a:spcAft>
                <a:spcPts val="0"/>
              </a:spcAft>
              <a:buSzPts val="3200"/>
              <a:buChar char="•"/>
            </a:pPr>
            <a:r>
              <a:rPr lang="nl-NL"/>
              <a:t>Best overall model is produced by averaging experts’ labels, using 100 KernelPCA features from every pair of images and then building a single model</a:t>
            </a:r>
            <a:endParaRPr/>
          </a:p>
          <a:p>
            <a:pPr marL="457200" lvl="0" indent="-431800" algn="l" rtl="0">
              <a:spcBef>
                <a:spcPts val="0"/>
              </a:spcBef>
              <a:spcAft>
                <a:spcPts val="0"/>
              </a:spcAft>
              <a:buSzPts val="3200"/>
              <a:buChar char="•"/>
            </a:pPr>
            <a:r>
              <a:rPr lang="nl-NL"/>
              <a:t>In most cases, the fusion model outperforms the individual models. When it does not, the difference is at most 1%</a:t>
            </a:r>
            <a:endParaRPr/>
          </a:p>
          <a:p>
            <a:pPr marL="457200" lvl="0" indent="0" algn="l" rtl="0">
              <a:spcBef>
                <a:spcPts val="0"/>
              </a:spcBef>
              <a:spcAft>
                <a:spcPts val="0"/>
              </a:spcAft>
              <a:buNone/>
            </a:pPr>
            <a:endParaRPr/>
          </a:p>
        </p:txBody>
      </p:sp>
      <p:sp>
        <p:nvSpPr>
          <p:cNvPr id="243" name="Google Shape;243;g2280cce7ea5_0_107"/>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280cce7ea5_0_114"/>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Conclusions</a:t>
            </a:r>
            <a:endParaRPr/>
          </a:p>
        </p:txBody>
      </p:sp>
      <p:sp>
        <p:nvSpPr>
          <p:cNvPr id="250" name="Google Shape;250;g2280cce7ea5_0_114"/>
          <p:cNvSpPr txBox="1">
            <a:spLocks noGrp="1"/>
          </p:cNvSpPr>
          <p:nvPr>
            <p:ph type="body" idx="1"/>
          </p:nvPr>
        </p:nvSpPr>
        <p:spPr>
          <a:xfrm>
            <a:off x="360000" y="972000"/>
            <a:ext cx="8326800" cy="3675000"/>
          </a:xfrm>
          <a:prstGeom prst="rect">
            <a:avLst/>
          </a:prstGeom>
        </p:spPr>
        <p:txBody>
          <a:bodyPr spcFirstLastPara="1" wrap="square" lIns="0" tIns="0" rIns="0" bIns="0" anchor="t" anchorCtr="0">
            <a:noAutofit/>
          </a:bodyPr>
          <a:lstStyle/>
          <a:p>
            <a:pPr marL="457200" lvl="0" indent="-419100" algn="l" rtl="0">
              <a:spcBef>
                <a:spcPts val="0"/>
              </a:spcBef>
              <a:spcAft>
                <a:spcPts val="0"/>
              </a:spcAft>
              <a:buSzPts val="3000"/>
              <a:buChar char="•"/>
            </a:pPr>
            <a:r>
              <a:rPr lang="nl-NL" sz="3000"/>
              <a:t>This means that to predict the health of a new plant, we need to extract all the features from both its RGB and Grayscale Images, then perform KernelPCA for 100 components, and then feed these features to the model (99%)</a:t>
            </a:r>
            <a:endParaRPr sz="3000"/>
          </a:p>
          <a:p>
            <a:pPr marL="457200" lvl="0" indent="-419100" algn="l" rtl="0">
              <a:spcBef>
                <a:spcPts val="0"/>
              </a:spcBef>
              <a:spcAft>
                <a:spcPts val="0"/>
              </a:spcAft>
              <a:buSzPts val="3000"/>
              <a:buChar char="•"/>
            </a:pPr>
            <a:r>
              <a:rPr lang="nl-NL" sz="3000"/>
              <a:t>If this is too time costly (or complex), the simple average model that uses just the resized image is also good (97%) </a:t>
            </a:r>
            <a:endParaRPr sz="3000"/>
          </a:p>
          <a:p>
            <a:pPr marL="457200" lvl="0" indent="0" algn="l" rtl="0">
              <a:spcBef>
                <a:spcPts val="0"/>
              </a:spcBef>
              <a:spcAft>
                <a:spcPts val="0"/>
              </a:spcAft>
              <a:buNone/>
            </a:pPr>
            <a:endParaRPr/>
          </a:p>
        </p:txBody>
      </p:sp>
      <p:sp>
        <p:nvSpPr>
          <p:cNvPr id="251" name="Google Shape;251;g2280cce7ea5_0_114"/>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280cce7ea5_0_121"/>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Conclusions</a:t>
            </a:r>
            <a:endParaRPr/>
          </a:p>
        </p:txBody>
      </p:sp>
      <p:sp>
        <p:nvSpPr>
          <p:cNvPr id="258" name="Google Shape;258;g2280cce7ea5_0_121"/>
          <p:cNvSpPr txBox="1">
            <a:spLocks noGrp="1"/>
          </p:cNvSpPr>
          <p:nvPr>
            <p:ph type="body" idx="1"/>
          </p:nvPr>
        </p:nvSpPr>
        <p:spPr>
          <a:xfrm>
            <a:off x="360000" y="1563625"/>
            <a:ext cx="8326800" cy="3083400"/>
          </a:xfrm>
          <a:prstGeom prst="rect">
            <a:avLst/>
          </a:prstGeom>
        </p:spPr>
        <p:txBody>
          <a:bodyPr spcFirstLastPara="1" wrap="square" lIns="0" tIns="0" rIns="0" bIns="0" anchor="t" anchorCtr="0">
            <a:noAutofit/>
          </a:bodyPr>
          <a:lstStyle/>
          <a:p>
            <a:pPr marL="457200" lvl="0" indent="-419100" algn="l" rtl="0">
              <a:lnSpc>
                <a:spcPct val="150000"/>
              </a:lnSpc>
              <a:spcBef>
                <a:spcPts val="0"/>
              </a:spcBef>
              <a:spcAft>
                <a:spcPts val="0"/>
              </a:spcAft>
              <a:buSzPts val="3000"/>
              <a:buChar char="•"/>
            </a:pPr>
            <a:r>
              <a:rPr lang="nl-NL" sz="3000"/>
              <a:t>So for new predictions, we now do NOT need expert opinions, just the images =&gt; cost is reduced</a:t>
            </a:r>
            <a:endParaRPr sz="3000"/>
          </a:p>
          <a:p>
            <a:pPr marL="457200" lvl="0" indent="-419100" algn="l" rtl="0">
              <a:lnSpc>
                <a:spcPct val="150000"/>
              </a:lnSpc>
              <a:spcBef>
                <a:spcPts val="0"/>
              </a:spcBef>
              <a:spcAft>
                <a:spcPts val="0"/>
              </a:spcAft>
              <a:buSzPts val="3000"/>
              <a:buChar char="•"/>
            </a:pPr>
            <a:r>
              <a:rPr lang="nl-NL" sz="3000"/>
              <a:t>Data Fusion techniques worked great</a:t>
            </a:r>
            <a:endParaRPr sz="3000"/>
          </a:p>
          <a:p>
            <a:pPr marL="457200" lvl="0" indent="0" algn="l" rtl="0">
              <a:spcBef>
                <a:spcPts val="0"/>
              </a:spcBef>
              <a:spcAft>
                <a:spcPts val="0"/>
              </a:spcAft>
              <a:buNone/>
            </a:pPr>
            <a:endParaRPr sz="3000"/>
          </a:p>
          <a:p>
            <a:pPr marL="457200" lvl="0" indent="0" algn="l" rtl="0">
              <a:spcBef>
                <a:spcPts val="0"/>
              </a:spcBef>
              <a:spcAft>
                <a:spcPts val="0"/>
              </a:spcAft>
              <a:buNone/>
            </a:pPr>
            <a:endParaRPr/>
          </a:p>
        </p:txBody>
      </p:sp>
      <p:sp>
        <p:nvSpPr>
          <p:cNvPr id="259" name="Google Shape;259;g2280cce7ea5_0_121"/>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2280cce7ea5_0_128"/>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Future Work</a:t>
            </a:r>
            <a:endParaRPr/>
          </a:p>
        </p:txBody>
      </p:sp>
      <p:sp>
        <p:nvSpPr>
          <p:cNvPr id="266" name="Google Shape;266;g2280cce7ea5_0_128"/>
          <p:cNvSpPr txBox="1">
            <a:spLocks noGrp="1"/>
          </p:cNvSpPr>
          <p:nvPr>
            <p:ph type="body" idx="1"/>
          </p:nvPr>
        </p:nvSpPr>
        <p:spPr>
          <a:xfrm>
            <a:off x="360000" y="1563625"/>
            <a:ext cx="8326800" cy="3083400"/>
          </a:xfrm>
          <a:prstGeom prst="rect">
            <a:avLst/>
          </a:prstGeom>
        </p:spPr>
        <p:txBody>
          <a:bodyPr spcFirstLastPara="1" wrap="square" lIns="0" tIns="0" rIns="0" bIns="0" anchor="t" anchorCtr="0">
            <a:noAutofit/>
          </a:bodyPr>
          <a:lstStyle/>
          <a:p>
            <a:pPr marL="457200" lvl="0" indent="-419100" algn="l" rtl="0">
              <a:lnSpc>
                <a:spcPct val="200000"/>
              </a:lnSpc>
              <a:spcBef>
                <a:spcPts val="0"/>
              </a:spcBef>
              <a:spcAft>
                <a:spcPts val="0"/>
              </a:spcAft>
              <a:buSzPts val="3000"/>
              <a:buChar char="•"/>
            </a:pPr>
            <a:r>
              <a:rPr lang="nl-NL" sz="3000"/>
              <a:t>Use more axes of fusion (more complex models)</a:t>
            </a:r>
            <a:endParaRPr sz="3000"/>
          </a:p>
          <a:p>
            <a:pPr marL="457200" lvl="0" indent="-419100" algn="l" rtl="0">
              <a:lnSpc>
                <a:spcPct val="200000"/>
              </a:lnSpc>
              <a:spcBef>
                <a:spcPts val="0"/>
              </a:spcBef>
              <a:spcAft>
                <a:spcPts val="0"/>
              </a:spcAft>
              <a:buSzPts val="3000"/>
              <a:buChar char="•"/>
            </a:pPr>
            <a:r>
              <a:rPr lang="nl-NL" sz="3000"/>
              <a:t>Probably no point since we already have 99% AUC</a:t>
            </a:r>
            <a:endParaRPr sz="3000"/>
          </a:p>
          <a:p>
            <a:pPr marL="457200" lvl="0" indent="0" algn="l" rtl="0">
              <a:lnSpc>
                <a:spcPct val="200000"/>
              </a:lnSpc>
              <a:spcBef>
                <a:spcPts val="0"/>
              </a:spcBef>
              <a:spcAft>
                <a:spcPts val="0"/>
              </a:spcAft>
              <a:buNone/>
            </a:pPr>
            <a:endParaRPr sz="3000"/>
          </a:p>
          <a:p>
            <a:pPr marL="457200" lvl="0" indent="0" algn="l" rtl="0">
              <a:lnSpc>
                <a:spcPct val="200000"/>
              </a:lnSpc>
              <a:spcBef>
                <a:spcPts val="0"/>
              </a:spcBef>
              <a:spcAft>
                <a:spcPts val="0"/>
              </a:spcAft>
              <a:buNone/>
            </a:pPr>
            <a:endParaRPr/>
          </a:p>
        </p:txBody>
      </p:sp>
      <p:sp>
        <p:nvSpPr>
          <p:cNvPr id="267" name="Google Shape;267;g2280cce7ea5_0_128"/>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nl-NL"/>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ffb899e676_3_49"/>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SzPts val="1000"/>
              <a:buNone/>
            </a:pPr>
            <a:fld id="{00000000-1234-1234-1234-123412341234}" type="slidenum">
              <a:rPr lang="nl-NL" sz="1300">
                <a:solidFill>
                  <a:schemeClr val="dk1"/>
                </a:solidFill>
              </a:rPr>
              <a:t>24</a:t>
            </a:fld>
            <a:endParaRPr sz="1300">
              <a:solidFill>
                <a:schemeClr val="dk1"/>
              </a:solidFill>
            </a:endParaRPr>
          </a:p>
        </p:txBody>
      </p:sp>
      <p:sp>
        <p:nvSpPr>
          <p:cNvPr id="274" name="Google Shape;274;g1ffb899e676_3_49"/>
          <p:cNvSpPr txBox="1">
            <a:spLocks noGrp="1"/>
          </p:cNvSpPr>
          <p:nvPr>
            <p:ph type="ctrTitle"/>
          </p:nvPr>
        </p:nvSpPr>
        <p:spPr>
          <a:xfrm>
            <a:off x="564588" y="189852"/>
            <a:ext cx="3948000" cy="13848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4400"/>
              <a:buNone/>
            </a:pPr>
            <a:r>
              <a:rPr lang="nl-NL" sz="5600" b="0">
                <a:solidFill>
                  <a:schemeClr val="lt1"/>
                </a:solidFill>
              </a:rPr>
              <a:t>Thank you.</a:t>
            </a:r>
            <a:endParaRPr sz="5600" b="0">
              <a:solidFill>
                <a:schemeClr val="lt1"/>
              </a:solidFill>
            </a:endParaRPr>
          </a:p>
          <a:p>
            <a:pPr marL="0" lvl="0" indent="0" algn="ctr" rtl="0">
              <a:lnSpc>
                <a:spcPct val="100000"/>
              </a:lnSpc>
              <a:spcBef>
                <a:spcPts val="0"/>
              </a:spcBef>
              <a:spcAft>
                <a:spcPts val="0"/>
              </a:spcAft>
              <a:buSzPts val="4400"/>
              <a:buNone/>
            </a:pPr>
            <a:endParaRPr sz="5600" b="0">
              <a:solidFill>
                <a:schemeClr val="lt1"/>
              </a:solidFill>
            </a:endParaRPr>
          </a:p>
          <a:p>
            <a:pPr marL="0" lvl="0" indent="0" algn="l" rtl="0">
              <a:lnSpc>
                <a:spcPct val="100000"/>
              </a:lnSpc>
              <a:spcBef>
                <a:spcPts val="0"/>
              </a:spcBef>
              <a:spcAft>
                <a:spcPts val="0"/>
              </a:spcAft>
              <a:buSzPts val="4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280cce7ea5_0_6"/>
          <p:cNvSpPr txBox="1">
            <a:spLocks noGrp="1"/>
          </p:cNvSpPr>
          <p:nvPr>
            <p:ph type="title"/>
          </p:nvPr>
        </p:nvSpPr>
        <p:spPr>
          <a:xfrm>
            <a:off x="360000" y="343670"/>
            <a:ext cx="8326800" cy="5670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2"/>
              </a:buClr>
              <a:buSzPts val="3200"/>
              <a:buFont typeface="Calibri"/>
              <a:buNone/>
            </a:pPr>
            <a:r>
              <a:rPr lang="nl-NL"/>
              <a:t>Motivation</a:t>
            </a:r>
            <a:endParaRPr/>
          </a:p>
        </p:txBody>
      </p:sp>
      <p:sp>
        <p:nvSpPr>
          <p:cNvPr id="106" name="Google Shape;106;g2280cce7ea5_0_6"/>
          <p:cNvSpPr txBox="1">
            <a:spLocks noGrp="1"/>
          </p:cNvSpPr>
          <p:nvPr>
            <p:ph type="body" idx="1"/>
          </p:nvPr>
        </p:nvSpPr>
        <p:spPr>
          <a:xfrm>
            <a:off x="360000" y="639198"/>
            <a:ext cx="8326800" cy="3209700"/>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3200"/>
              <a:buChar char="•"/>
            </a:pPr>
            <a:r>
              <a:rPr lang="nl-NL" dirty="0"/>
              <a:t>Vital to see if plants are healthy or not (e.g. know which fertilizer leads to healthier plants)</a:t>
            </a:r>
            <a:endParaRPr dirty="0"/>
          </a:p>
          <a:p>
            <a:pPr marL="342900" lvl="0" indent="-349250" algn="l" rtl="0">
              <a:lnSpc>
                <a:spcPct val="150000"/>
              </a:lnSpc>
              <a:spcBef>
                <a:spcPts val="0"/>
              </a:spcBef>
              <a:spcAft>
                <a:spcPts val="0"/>
              </a:spcAft>
              <a:buSzPts val="3300"/>
              <a:buChar char="•"/>
            </a:pPr>
            <a:r>
              <a:rPr lang="nl-NL" dirty="0"/>
              <a:t>Correct classification could lead to higher profit</a:t>
            </a:r>
            <a:endParaRPr dirty="0"/>
          </a:p>
          <a:p>
            <a:pPr marL="342900" lvl="0" indent="-342900" algn="l" rtl="0">
              <a:lnSpc>
                <a:spcPct val="150000"/>
              </a:lnSpc>
              <a:spcBef>
                <a:spcPts val="0"/>
              </a:spcBef>
              <a:spcAft>
                <a:spcPts val="0"/>
              </a:spcAft>
              <a:buSzPts val="3200"/>
              <a:buChar char="•"/>
            </a:pPr>
            <a:r>
              <a:rPr lang="nl-NL" dirty="0"/>
              <a:t>If we could build model that replaces Experts, the whole process would be automated</a:t>
            </a:r>
            <a:endParaRPr dirty="0"/>
          </a:p>
        </p:txBody>
      </p:sp>
      <p:sp>
        <p:nvSpPr>
          <p:cNvPr id="107" name="Google Shape;107;g2280cce7ea5_0_6"/>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280cce7ea5_0_0"/>
          <p:cNvSpPr txBox="1">
            <a:spLocks noGrp="1"/>
          </p:cNvSpPr>
          <p:nvPr>
            <p:ph type="body" idx="1"/>
          </p:nvPr>
        </p:nvSpPr>
        <p:spPr>
          <a:xfrm>
            <a:off x="1887450" y="2161500"/>
            <a:ext cx="5369100" cy="820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200"/>
              <a:buNone/>
            </a:pPr>
            <a:r>
              <a:rPr lang="nl-NL" sz="5600"/>
              <a:t>Data</a:t>
            </a:r>
            <a:endParaRPr sz="5600"/>
          </a:p>
        </p:txBody>
      </p:sp>
      <p:sp>
        <p:nvSpPr>
          <p:cNvPr id="114" name="Google Shape;114;g2280cce7ea5_0_0"/>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solidFill>
                  <a:srgbClr val="FFFFFF"/>
                </a:solidFill>
              </a:rPr>
              <a:t>4</a:t>
            </a:fld>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280cce7ea5_0_18"/>
          <p:cNvSpPr txBox="1">
            <a:spLocks noGrp="1"/>
          </p:cNvSpPr>
          <p:nvPr>
            <p:ph type="title"/>
          </p:nvPr>
        </p:nvSpPr>
        <p:spPr>
          <a:xfrm>
            <a:off x="360000" y="343670"/>
            <a:ext cx="8326800" cy="5670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2"/>
              </a:buClr>
              <a:buSzPts val="3200"/>
              <a:buFont typeface="Calibri"/>
              <a:buNone/>
            </a:pPr>
            <a:r>
              <a:rPr lang="nl-NL"/>
              <a:t>Data Structure</a:t>
            </a:r>
            <a:endParaRPr/>
          </a:p>
        </p:txBody>
      </p:sp>
      <p:sp>
        <p:nvSpPr>
          <p:cNvPr id="120" name="Google Shape;120;g2280cce7ea5_0_18"/>
          <p:cNvSpPr txBox="1">
            <a:spLocks noGrp="1"/>
          </p:cNvSpPr>
          <p:nvPr>
            <p:ph type="body" idx="1"/>
          </p:nvPr>
        </p:nvSpPr>
        <p:spPr>
          <a:xfrm>
            <a:off x="360000" y="972000"/>
            <a:ext cx="8515200" cy="3479100"/>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SzPts val="3200"/>
              <a:buChar char="•"/>
            </a:pPr>
            <a:r>
              <a:rPr lang="nl-NL"/>
              <a:t>Each plant has 2 types of photos: the top view RGB and the side view Grayscale</a:t>
            </a:r>
            <a:endParaRPr/>
          </a:p>
          <a:p>
            <a:pPr marL="342900" lvl="0" indent="-342900" algn="l" rtl="0">
              <a:lnSpc>
                <a:spcPct val="100000"/>
              </a:lnSpc>
              <a:spcBef>
                <a:spcPts val="0"/>
              </a:spcBef>
              <a:spcAft>
                <a:spcPts val="0"/>
              </a:spcAft>
              <a:buSzPts val="3200"/>
              <a:buChar char="•"/>
            </a:pPr>
            <a:r>
              <a:rPr lang="nl-NL"/>
              <a:t>Each of the 4 Experts gives opinion on whether plant is healthy or not</a:t>
            </a:r>
            <a:endParaRPr/>
          </a:p>
          <a:p>
            <a:pPr marL="342900" lvl="0" indent="-342900" algn="l" rtl="0">
              <a:lnSpc>
                <a:spcPct val="100000"/>
              </a:lnSpc>
              <a:spcBef>
                <a:spcPts val="0"/>
              </a:spcBef>
              <a:spcAft>
                <a:spcPts val="0"/>
              </a:spcAft>
              <a:buSzPts val="3200"/>
              <a:buChar char="•"/>
            </a:pPr>
            <a:r>
              <a:rPr lang="nl-NL"/>
              <a:t>8 total locations (RFID)</a:t>
            </a:r>
            <a:endParaRPr/>
          </a:p>
          <a:p>
            <a:pPr marL="342900" lvl="0" indent="-342900" algn="l" rtl="0">
              <a:lnSpc>
                <a:spcPct val="100000"/>
              </a:lnSpc>
              <a:spcBef>
                <a:spcPts val="0"/>
              </a:spcBef>
              <a:spcAft>
                <a:spcPts val="0"/>
              </a:spcAft>
              <a:buSzPts val="3200"/>
              <a:buChar char="•"/>
            </a:pPr>
            <a:r>
              <a:rPr lang="nl-NL"/>
              <a:t>Highly imbalanced dataset (75% healthy-25% unhealthy =&gt; Oversampling)</a:t>
            </a:r>
            <a:endParaRPr/>
          </a:p>
          <a:p>
            <a:pPr marL="45720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
        <p:nvSpPr>
          <p:cNvPr id="121" name="Google Shape;121;g2280cce7ea5_0_18"/>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280cce7ea5_0_12"/>
          <p:cNvSpPr txBox="1">
            <a:spLocks noGrp="1"/>
          </p:cNvSpPr>
          <p:nvPr>
            <p:ph type="body" idx="1"/>
          </p:nvPr>
        </p:nvSpPr>
        <p:spPr>
          <a:xfrm>
            <a:off x="1222675" y="2161500"/>
            <a:ext cx="6627900" cy="820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3200"/>
              <a:buNone/>
            </a:pPr>
            <a:r>
              <a:rPr lang="nl-NL" sz="5600"/>
              <a:t>Methods-Approach</a:t>
            </a:r>
            <a:endParaRPr sz="5600"/>
          </a:p>
        </p:txBody>
      </p:sp>
      <p:sp>
        <p:nvSpPr>
          <p:cNvPr id="128" name="Google Shape;128;g2280cce7ea5_0_12"/>
          <p:cNvSpPr txBox="1">
            <a:spLocks noGrp="1"/>
          </p:cNvSpPr>
          <p:nvPr>
            <p:ph type="sldNum" idx="12"/>
          </p:nvPr>
        </p:nvSpPr>
        <p:spPr>
          <a:xfrm>
            <a:off x="8316142" y="4738800"/>
            <a:ext cx="370800" cy="2739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nl-NL">
                <a:solidFill>
                  <a:srgbClr val="FFFFFF"/>
                </a:solidFill>
              </a:rPr>
              <a:t>6</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280cce7ea5_0_30"/>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Methods</a:t>
            </a:r>
            <a:endParaRPr/>
          </a:p>
        </p:txBody>
      </p:sp>
      <p:sp>
        <p:nvSpPr>
          <p:cNvPr id="135" name="Google Shape;135;g2280cce7ea5_0_30"/>
          <p:cNvSpPr txBox="1">
            <a:spLocks noGrp="1"/>
          </p:cNvSpPr>
          <p:nvPr>
            <p:ph type="body" idx="1"/>
          </p:nvPr>
        </p:nvSpPr>
        <p:spPr>
          <a:xfrm>
            <a:off x="360000" y="1341588"/>
            <a:ext cx="8326800" cy="2964300"/>
          </a:xfrm>
          <a:prstGeom prst="rect">
            <a:avLst/>
          </a:prstGeom>
        </p:spPr>
        <p:txBody>
          <a:bodyPr spcFirstLastPara="1" wrap="square" lIns="0" tIns="0" rIns="0" bIns="0" anchor="t" anchorCtr="0">
            <a:noAutofit/>
          </a:bodyPr>
          <a:lstStyle/>
          <a:p>
            <a:pPr marL="0" lvl="0" indent="0" algn="l" rtl="0">
              <a:lnSpc>
                <a:spcPct val="150000"/>
              </a:lnSpc>
              <a:spcBef>
                <a:spcPts val="0"/>
              </a:spcBef>
              <a:spcAft>
                <a:spcPts val="0"/>
              </a:spcAft>
              <a:buNone/>
            </a:pPr>
            <a:r>
              <a:rPr lang="nl-NL"/>
              <a:t>Our axes of fusion were:</a:t>
            </a:r>
            <a:endParaRPr/>
          </a:p>
          <a:p>
            <a:pPr marL="457200" lvl="0" indent="-431800" algn="l" rtl="0">
              <a:lnSpc>
                <a:spcPct val="150000"/>
              </a:lnSpc>
              <a:spcBef>
                <a:spcPts val="0"/>
              </a:spcBef>
              <a:spcAft>
                <a:spcPts val="0"/>
              </a:spcAft>
              <a:buSzPts val="3200"/>
              <a:buChar char="•"/>
            </a:pPr>
            <a:r>
              <a:rPr lang="nl-NL"/>
              <a:t>Expert Fusion (Low-Level and High-Level)</a:t>
            </a:r>
            <a:endParaRPr/>
          </a:p>
          <a:p>
            <a:pPr marL="457200" lvl="0" indent="-431800" algn="l" rtl="0">
              <a:lnSpc>
                <a:spcPct val="150000"/>
              </a:lnSpc>
              <a:spcBef>
                <a:spcPts val="0"/>
              </a:spcBef>
              <a:spcAft>
                <a:spcPts val="0"/>
              </a:spcAft>
              <a:buSzPts val="3200"/>
              <a:buChar char="•"/>
            </a:pPr>
            <a:r>
              <a:rPr lang="nl-NL"/>
              <a:t>Image Fusion (Low-Level and Mid-Level)</a:t>
            </a:r>
            <a:endParaRPr/>
          </a:p>
        </p:txBody>
      </p:sp>
      <p:sp>
        <p:nvSpPr>
          <p:cNvPr id="136" name="Google Shape;136;g2280cce7ea5_0_30"/>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nl-NL"/>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280cce7ea5_0_37"/>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Expert Fusion</a:t>
            </a:r>
            <a:endParaRPr/>
          </a:p>
        </p:txBody>
      </p:sp>
      <p:sp>
        <p:nvSpPr>
          <p:cNvPr id="143" name="Google Shape;143;g2280cce7ea5_0_37"/>
          <p:cNvSpPr txBox="1">
            <a:spLocks noGrp="1"/>
          </p:cNvSpPr>
          <p:nvPr>
            <p:ph type="body" idx="1"/>
          </p:nvPr>
        </p:nvSpPr>
        <p:spPr>
          <a:xfrm>
            <a:off x="360000" y="972000"/>
            <a:ext cx="8326800" cy="3333900"/>
          </a:xfrm>
          <a:prstGeom prst="rect">
            <a:avLst/>
          </a:prstGeom>
        </p:spPr>
        <p:txBody>
          <a:bodyPr spcFirstLastPara="1" wrap="square" lIns="0" tIns="0" rIns="0" bIns="0" anchor="t" anchorCtr="0">
            <a:noAutofit/>
          </a:bodyPr>
          <a:lstStyle/>
          <a:p>
            <a:pPr marL="457200" lvl="0" indent="-431800" algn="l" rtl="0">
              <a:spcBef>
                <a:spcPts val="0"/>
              </a:spcBef>
              <a:spcAft>
                <a:spcPts val="0"/>
              </a:spcAft>
              <a:buSzPts val="3200"/>
              <a:buChar char="•"/>
            </a:pPr>
            <a:r>
              <a:rPr lang="nl-NL"/>
              <a:t>High Level Expert Fusion: Train 1 model for each Expert and then use Majority Voting for final single prediction</a:t>
            </a:r>
            <a:endParaRPr/>
          </a:p>
          <a:p>
            <a:pPr marL="457200" lvl="0" indent="-431800" algn="l" rtl="0">
              <a:spcBef>
                <a:spcPts val="0"/>
              </a:spcBef>
              <a:spcAft>
                <a:spcPts val="0"/>
              </a:spcAft>
              <a:buSzPts val="3200"/>
              <a:buChar char="•"/>
            </a:pPr>
            <a:r>
              <a:rPr lang="nl-NL"/>
              <a:t>Low Level Expert Fusion: Average Experts’ opinions before training any model, and then training a single model (compare with individual models)</a:t>
            </a:r>
            <a:endParaRPr/>
          </a:p>
        </p:txBody>
      </p:sp>
      <p:sp>
        <p:nvSpPr>
          <p:cNvPr id="144" name="Google Shape;144;g2280cce7ea5_0_37"/>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nl-NL"/>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280cce7ea5_0_44"/>
          <p:cNvSpPr txBox="1">
            <a:spLocks noGrp="1"/>
          </p:cNvSpPr>
          <p:nvPr>
            <p:ph type="title"/>
          </p:nvPr>
        </p:nvSpPr>
        <p:spPr>
          <a:xfrm>
            <a:off x="360000" y="310695"/>
            <a:ext cx="8326800" cy="5670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nl-NL"/>
              <a:t>Image Fusion</a:t>
            </a:r>
            <a:endParaRPr/>
          </a:p>
        </p:txBody>
      </p:sp>
      <p:sp>
        <p:nvSpPr>
          <p:cNvPr id="151" name="Google Shape;151;g2280cce7ea5_0_44"/>
          <p:cNvSpPr txBox="1">
            <a:spLocks noGrp="1"/>
          </p:cNvSpPr>
          <p:nvPr>
            <p:ph type="body" idx="1"/>
          </p:nvPr>
        </p:nvSpPr>
        <p:spPr>
          <a:xfrm>
            <a:off x="360000" y="972000"/>
            <a:ext cx="8326800" cy="3675000"/>
          </a:xfrm>
          <a:prstGeom prst="rect">
            <a:avLst/>
          </a:prstGeom>
        </p:spPr>
        <p:txBody>
          <a:bodyPr spcFirstLastPara="1" wrap="square" lIns="0" tIns="0" rIns="0" bIns="0" anchor="t" anchorCtr="0">
            <a:noAutofit/>
          </a:bodyPr>
          <a:lstStyle/>
          <a:p>
            <a:pPr marL="457200" lvl="0" indent="-431800" algn="l" rtl="0">
              <a:spcBef>
                <a:spcPts val="0"/>
              </a:spcBef>
              <a:spcAft>
                <a:spcPts val="0"/>
              </a:spcAft>
              <a:buSzPts val="3200"/>
              <a:buChar char="•"/>
            </a:pPr>
            <a:r>
              <a:rPr lang="nl-NL"/>
              <a:t>Mid Level Fusion: Extract features from both RGB and Grayscale Images and then concatenate them as final used features (tutorial from PlantCV and then KernelPCA)</a:t>
            </a:r>
            <a:endParaRPr/>
          </a:p>
          <a:p>
            <a:pPr marL="457200" lvl="0" indent="-431800" algn="l" rtl="0">
              <a:spcBef>
                <a:spcPts val="0"/>
              </a:spcBef>
              <a:spcAft>
                <a:spcPts val="0"/>
              </a:spcAft>
              <a:buSzPts val="3200"/>
              <a:buChar char="•"/>
            </a:pPr>
            <a:r>
              <a:rPr lang="nl-NL"/>
              <a:t>Low Level Fusion: Use simple concatenation of RGB and Grayscale Images and use this concatenation as final features</a:t>
            </a:r>
            <a:endParaRPr/>
          </a:p>
        </p:txBody>
      </p:sp>
      <p:sp>
        <p:nvSpPr>
          <p:cNvPr id="152" name="Google Shape;152;g2280cce7ea5_0_44"/>
          <p:cNvSpPr txBox="1">
            <a:spLocks noGrp="1"/>
          </p:cNvSpPr>
          <p:nvPr>
            <p:ph type="sldNum" idx="12"/>
          </p:nvPr>
        </p:nvSpPr>
        <p:spPr>
          <a:xfrm>
            <a:off x="8316142" y="4738800"/>
            <a:ext cx="370800" cy="2739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nl-NL"/>
              <a:t>9</a:t>
            </a:fld>
            <a:endParaRPr/>
          </a:p>
        </p:txBody>
      </p:sp>
    </p:spTree>
  </p:cSld>
  <p:clrMapOvr>
    <a:masterClrMapping/>
  </p:clrMapOvr>
</p:sld>
</file>

<file path=ppt/theme/theme1.xml><?xml version="1.0" encoding="utf-8"?>
<a:theme xmlns:a="http://schemas.openxmlformats.org/drawingml/2006/main"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On-screen Show (16:9)</PresentationFormat>
  <Paragraphs>98</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Maastricht University</vt:lpstr>
      <vt:lpstr>Data Fusion</vt:lpstr>
      <vt:lpstr>PowerPoint Presentation</vt:lpstr>
      <vt:lpstr>Motivation</vt:lpstr>
      <vt:lpstr>PowerPoint Presentation</vt:lpstr>
      <vt:lpstr>Data Structure</vt:lpstr>
      <vt:lpstr>PowerPoint Presentation</vt:lpstr>
      <vt:lpstr>Methods</vt:lpstr>
      <vt:lpstr>Expert Fusion</vt:lpstr>
      <vt:lpstr>Image Fusion</vt:lpstr>
      <vt:lpstr>Examples of Feature Extraction </vt:lpstr>
      <vt:lpstr>PowerPoint Presentation</vt:lpstr>
      <vt:lpstr>Results-High Level Expert, RGB Image </vt:lpstr>
      <vt:lpstr>Results-High Level Expert, Low Level Image</vt:lpstr>
      <vt:lpstr>Results-High Level Expert, Mid Level Image</vt:lpstr>
      <vt:lpstr>Results-Low Level Expert, RGB Image</vt:lpstr>
      <vt:lpstr>Results-Low Level Expert, Low Level Image</vt:lpstr>
      <vt:lpstr>Results-Low Level Expert, Mid Level Image</vt:lpstr>
      <vt:lpstr>Results-Bonus (excluding Expert 1)</vt:lpstr>
      <vt:lpstr>PowerPoint Presentation</vt:lpstr>
      <vt:lpstr>Conclusions</vt:lpstr>
      <vt:lpstr>Conclusions</vt:lpstr>
      <vt:lpstr>Conclusions</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Fusion</dc:title>
  <dc:creator>Jochen Lennertz</dc:creator>
  <cp:lastModifiedBy>N</cp:lastModifiedBy>
  <cp:revision>1</cp:revision>
  <dcterms:created xsi:type="dcterms:W3CDTF">2016-01-20T13:07:02Z</dcterms:created>
  <dcterms:modified xsi:type="dcterms:W3CDTF">2024-04-01T12:35:00Z</dcterms:modified>
</cp:coreProperties>
</file>