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267" r:id="rId10"/>
    <p:sldId id="26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82242-4C59-4A08-A279-890EB0E2421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C3725A3-5E50-4C1A-8B1E-F2E4FB8BB141}">
      <dgm:prSet/>
      <dgm:spPr/>
      <dgm:t>
        <a:bodyPr/>
        <a:lstStyle/>
        <a:p>
          <a:r>
            <a:rPr lang="en-US" b="0" i="0" baseline="0"/>
            <a:t>Generate strong passwords</a:t>
          </a:r>
          <a:endParaRPr lang="en-US"/>
        </a:p>
      </dgm:t>
    </dgm:pt>
    <dgm:pt modelId="{CE53B43F-8FDD-4856-881D-489B866384D9}" type="parTrans" cxnId="{E1AB971A-9243-4E21-B0F8-319135707505}">
      <dgm:prSet/>
      <dgm:spPr/>
      <dgm:t>
        <a:bodyPr/>
        <a:lstStyle/>
        <a:p>
          <a:endParaRPr lang="en-US"/>
        </a:p>
      </dgm:t>
    </dgm:pt>
    <dgm:pt modelId="{2F0DB6FE-7AA4-44D5-86C9-BD11E6309F86}" type="sibTrans" cxnId="{E1AB971A-9243-4E21-B0F8-31913570750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142BB5C-D994-46D0-B312-3A167F61E83F}">
      <dgm:prSet/>
      <dgm:spPr/>
      <dgm:t>
        <a:bodyPr/>
        <a:lstStyle/>
        <a:p>
          <a:r>
            <a:rPr lang="en-US" b="0" i="0" baseline="0"/>
            <a:t>Securely store passwords</a:t>
          </a:r>
          <a:endParaRPr lang="en-US"/>
        </a:p>
      </dgm:t>
    </dgm:pt>
    <dgm:pt modelId="{19B1354D-B3FF-4D4B-BA6C-AA49AE980BE1}" type="parTrans" cxnId="{F35E583B-03C5-4141-8970-DA2274B10A0A}">
      <dgm:prSet/>
      <dgm:spPr/>
      <dgm:t>
        <a:bodyPr/>
        <a:lstStyle/>
        <a:p>
          <a:endParaRPr lang="en-US"/>
        </a:p>
      </dgm:t>
    </dgm:pt>
    <dgm:pt modelId="{304BC9B6-0337-4376-BA8D-BFC0BF2E3D93}" type="sibTrans" cxnId="{F35E583B-03C5-4141-8970-DA2274B10A0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92C5418-4855-49CE-89BD-D0A66EA8B970}">
      <dgm:prSet/>
      <dgm:spPr/>
      <dgm:t>
        <a:bodyPr/>
        <a:lstStyle/>
        <a:p>
          <a:r>
            <a:rPr lang="en-US" b="0" i="0" baseline="0"/>
            <a:t>Verify stored passwords</a:t>
          </a:r>
          <a:endParaRPr lang="en-US"/>
        </a:p>
      </dgm:t>
    </dgm:pt>
    <dgm:pt modelId="{20D53061-4D62-4418-9A43-330FBEBBF19B}" type="parTrans" cxnId="{45D28872-7933-4C44-A088-A20BC2ADFF4B}">
      <dgm:prSet/>
      <dgm:spPr/>
      <dgm:t>
        <a:bodyPr/>
        <a:lstStyle/>
        <a:p>
          <a:endParaRPr lang="en-US"/>
        </a:p>
      </dgm:t>
    </dgm:pt>
    <dgm:pt modelId="{945FE2E1-02FB-4305-BD21-821E66EAD7D8}" type="sibTrans" cxnId="{45D28872-7933-4C44-A088-A20BC2ADFF4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EE0977B-A620-4E19-BADB-9F4BEE6F28B3}">
      <dgm:prSet/>
      <dgm:spPr/>
      <dgm:t>
        <a:bodyPr/>
        <a:lstStyle/>
        <a:p>
          <a:r>
            <a:rPr lang="en-US" b="0" i="0" baseline="0"/>
            <a:t>Ensure unique website names</a:t>
          </a:r>
          <a:endParaRPr lang="en-US"/>
        </a:p>
      </dgm:t>
    </dgm:pt>
    <dgm:pt modelId="{A36B3741-D075-4BF3-A67B-73BE64E9C20A}" type="parTrans" cxnId="{F74B4602-6B88-4CF0-95D1-E01BFBB652B7}">
      <dgm:prSet/>
      <dgm:spPr/>
      <dgm:t>
        <a:bodyPr/>
        <a:lstStyle/>
        <a:p>
          <a:endParaRPr lang="en-US"/>
        </a:p>
      </dgm:t>
    </dgm:pt>
    <dgm:pt modelId="{891D6613-DEC0-4CF4-A34C-53EBBEA4CD1A}" type="sibTrans" cxnId="{F74B4602-6B88-4CF0-95D1-E01BFBB652B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5F862F0-7B2B-4647-86BC-897DBACC5E0A}" type="pres">
      <dgm:prSet presAssocID="{02782242-4C59-4A08-A279-890EB0E24217}" presName="Name0" presStyleCnt="0">
        <dgm:presLayoutVars>
          <dgm:animLvl val="lvl"/>
          <dgm:resizeHandles val="exact"/>
        </dgm:presLayoutVars>
      </dgm:prSet>
      <dgm:spPr/>
    </dgm:pt>
    <dgm:pt modelId="{51C7FE01-CE93-4B09-9B5F-FF53737F6076}" type="pres">
      <dgm:prSet presAssocID="{EC3725A3-5E50-4C1A-8B1E-F2E4FB8BB141}" presName="compositeNode" presStyleCnt="0">
        <dgm:presLayoutVars>
          <dgm:bulletEnabled val="1"/>
        </dgm:presLayoutVars>
      </dgm:prSet>
      <dgm:spPr/>
    </dgm:pt>
    <dgm:pt modelId="{21B37B08-46DE-428F-83A6-7149C2CB715A}" type="pres">
      <dgm:prSet presAssocID="{EC3725A3-5E50-4C1A-8B1E-F2E4FB8BB141}" presName="bgRect" presStyleLbl="bgAccFollowNode1" presStyleIdx="0" presStyleCnt="4"/>
      <dgm:spPr/>
    </dgm:pt>
    <dgm:pt modelId="{1BDEF0A4-8184-4CC7-BAB3-3D6D5C1374B2}" type="pres">
      <dgm:prSet presAssocID="{2F0DB6FE-7AA4-44D5-86C9-BD11E6309F8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888CEA6-D58B-4C58-BE30-018FF426E666}" type="pres">
      <dgm:prSet presAssocID="{EC3725A3-5E50-4C1A-8B1E-F2E4FB8BB141}" presName="bottomLine" presStyleLbl="alignNode1" presStyleIdx="1" presStyleCnt="8">
        <dgm:presLayoutVars/>
      </dgm:prSet>
      <dgm:spPr/>
    </dgm:pt>
    <dgm:pt modelId="{AACEB82B-67CF-4F3D-B96A-36DC7EF64C86}" type="pres">
      <dgm:prSet presAssocID="{EC3725A3-5E50-4C1A-8B1E-F2E4FB8BB141}" presName="nodeText" presStyleLbl="bgAccFollowNode1" presStyleIdx="0" presStyleCnt="4">
        <dgm:presLayoutVars>
          <dgm:bulletEnabled val="1"/>
        </dgm:presLayoutVars>
      </dgm:prSet>
      <dgm:spPr/>
    </dgm:pt>
    <dgm:pt modelId="{0D266EBC-67EA-4908-A933-B06EFD09040A}" type="pres">
      <dgm:prSet presAssocID="{2F0DB6FE-7AA4-44D5-86C9-BD11E6309F86}" presName="sibTrans" presStyleCnt="0"/>
      <dgm:spPr/>
    </dgm:pt>
    <dgm:pt modelId="{82470C96-92B1-4AA9-9556-51C01B28C413}" type="pres">
      <dgm:prSet presAssocID="{3142BB5C-D994-46D0-B312-3A167F61E83F}" presName="compositeNode" presStyleCnt="0">
        <dgm:presLayoutVars>
          <dgm:bulletEnabled val="1"/>
        </dgm:presLayoutVars>
      </dgm:prSet>
      <dgm:spPr/>
    </dgm:pt>
    <dgm:pt modelId="{ED04EDE5-418B-411A-9CC6-A17056662F3C}" type="pres">
      <dgm:prSet presAssocID="{3142BB5C-D994-46D0-B312-3A167F61E83F}" presName="bgRect" presStyleLbl="bgAccFollowNode1" presStyleIdx="1" presStyleCnt="4"/>
      <dgm:spPr/>
    </dgm:pt>
    <dgm:pt modelId="{323B457E-1A96-4A33-ACED-3F559D47ADB3}" type="pres">
      <dgm:prSet presAssocID="{304BC9B6-0337-4376-BA8D-BFC0BF2E3D9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4281DAF-E591-4A52-A93C-6DB499F2DA92}" type="pres">
      <dgm:prSet presAssocID="{3142BB5C-D994-46D0-B312-3A167F61E83F}" presName="bottomLine" presStyleLbl="alignNode1" presStyleIdx="3" presStyleCnt="8">
        <dgm:presLayoutVars/>
      </dgm:prSet>
      <dgm:spPr/>
    </dgm:pt>
    <dgm:pt modelId="{7E2EA579-C16D-4BD6-A809-D965CD374A6B}" type="pres">
      <dgm:prSet presAssocID="{3142BB5C-D994-46D0-B312-3A167F61E83F}" presName="nodeText" presStyleLbl="bgAccFollowNode1" presStyleIdx="1" presStyleCnt="4">
        <dgm:presLayoutVars>
          <dgm:bulletEnabled val="1"/>
        </dgm:presLayoutVars>
      </dgm:prSet>
      <dgm:spPr/>
    </dgm:pt>
    <dgm:pt modelId="{0B34C082-AD1C-4848-9D8F-EC5C09E3FA0B}" type="pres">
      <dgm:prSet presAssocID="{304BC9B6-0337-4376-BA8D-BFC0BF2E3D93}" presName="sibTrans" presStyleCnt="0"/>
      <dgm:spPr/>
    </dgm:pt>
    <dgm:pt modelId="{3E8930E7-4A5F-44AB-93DE-A24021580288}" type="pres">
      <dgm:prSet presAssocID="{B92C5418-4855-49CE-89BD-D0A66EA8B970}" presName="compositeNode" presStyleCnt="0">
        <dgm:presLayoutVars>
          <dgm:bulletEnabled val="1"/>
        </dgm:presLayoutVars>
      </dgm:prSet>
      <dgm:spPr/>
    </dgm:pt>
    <dgm:pt modelId="{A29CD9B1-EB5B-4BDA-B598-ECA54EC0D6FC}" type="pres">
      <dgm:prSet presAssocID="{B92C5418-4855-49CE-89BD-D0A66EA8B970}" presName="bgRect" presStyleLbl="bgAccFollowNode1" presStyleIdx="2" presStyleCnt="4"/>
      <dgm:spPr/>
    </dgm:pt>
    <dgm:pt modelId="{25BDF304-D498-44A2-BC62-571BFAB74D4B}" type="pres">
      <dgm:prSet presAssocID="{945FE2E1-02FB-4305-BD21-821E66EAD7D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D45366C-3E41-455B-B917-CDBCC184A80F}" type="pres">
      <dgm:prSet presAssocID="{B92C5418-4855-49CE-89BD-D0A66EA8B970}" presName="bottomLine" presStyleLbl="alignNode1" presStyleIdx="5" presStyleCnt="8">
        <dgm:presLayoutVars/>
      </dgm:prSet>
      <dgm:spPr/>
    </dgm:pt>
    <dgm:pt modelId="{97D4E60C-3267-4A54-AAB8-3233CCDBEC95}" type="pres">
      <dgm:prSet presAssocID="{B92C5418-4855-49CE-89BD-D0A66EA8B970}" presName="nodeText" presStyleLbl="bgAccFollowNode1" presStyleIdx="2" presStyleCnt="4">
        <dgm:presLayoutVars>
          <dgm:bulletEnabled val="1"/>
        </dgm:presLayoutVars>
      </dgm:prSet>
      <dgm:spPr/>
    </dgm:pt>
    <dgm:pt modelId="{A64D93C6-4CAE-48CD-8C86-E11198CC67DE}" type="pres">
      <dgm:prSet presAssocID="{945FE2E1-02FB-4305-BD21-821E66EAD7D8}" presName="sibTrans" presStyleCnt="0"/>
      <dgm:spPr/>
    </dgm:pt>
    <dgm:pt modelId="{D0DF4120-DDAE-4D8C-9444-A1C108140DAE}" type="pres">
      <dgm:prSet presAssocID="{9EE0977B-A620-4E19-BADB-9F4BEE6F28B3}" presName="compositeNode" presStyleCnt="0">
        <dgm:presLayoutVars>
          <dgm:bulletEnabled val="1"/>
        </dgm:presLayoutVars>
      </dgm:prSet>
      <dgm:spPr/>
    </dgm:pt>
    <dgm:pt modelId="{C150C57A-9EA1-45B0-8E91-6D6609EE5966}" type="pres">
      <dgm:prSet presAssocID="{9EE0977B-A620-4E19-BADB-9F4BEE6F28B3}" presName="bgRect" presStyleLbl="bgAccFollowNode1" presStyleIdx="3" presStyleCnt="4"/>
      <dgm:spPr/>
    </dgm:pt>
    <dgm:pt modelId="{AA2090E9-67B6-4D53-8DEE-29DF67D22F69}" type="pres">
      <dgm:prSet presAssocID="{891D6613-DEC0-4CF4-A34C-53EBBEA4CD1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1294D3B-607E-4581-8B18-45351F5E03C7}" type="pres">
      <dgm:prSet presAssocID="{9EE0977B-A620-4E19-BADB-9F4BEE6F28B3}" presName="bottomLine" presStyleLbl="alignNode1" presStyleIdx="7" presStyleCnt="8">
        <dgm:presLayoutVars/>
      </dgm:prSet>
      <dgm:spPr/>
    </dgm:pt>
    <dgm:pt modelId="{9720FD62-4CD0-481E-AE35-9D76A6F6B8EE}" type="pres">
      <dgm:prSet presAssocID="{9EE0977B-A620-4E19-BADB-9F4BEE6F28B3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74B4602-6B88-4CF0-95D1-E01BFBB652B7}" srcId="{02782242-4C59-4A08-A279-890EB0E24217}" destId="{9EE0977B-A620-4E19-BADB-9F4BEE6F28B3}" srcOrd="3" destOrd="0" parTransId="{A36B3741-D075-4BF3-A67B-73BE64E9C20A}" sibTransId="{891D6613-DEC0-4CF4-A34C-53EBBEA4CD1A}"/>
    <dgm:cxn modelId="{FFEC1B0C-7600-4D1F-A085-2241CBD94E47}" type="presOf" srcId="{02782242-4C59-4A08-A279-890EB0E24217}" destId="{C5F862F0-7B2B-4647-86BC-897DBACC5E0A}" srcOrd="0" destOrd="0" presId="urn:microsoft.com/office/officeart/2016/7/layout/BasicLinearProcessNumbered"/>
    <dgm:cxn modelId="{83050D15-2D20-46B3-90E3-A3E8D9B92764}" type="presOf" srcId="{B92C5418-4855-49CE-89BD-D0A66EA8B970}" destId="{97D4E60C-3267-4A54-AAB8-3233CCDBEC95}" srcOrd="1" destOrd="0" presId="urn:microsoft.com/office/officeart/2016/7/layout/BasicLinearProcessNumbered"/>
    <dgm:cxn modelId="{468C6A1A-ABB5-4973-8F9C-9D2E1829293A}" type="presOf" srcId="{3142BB5C-D994-46D0-B312-3A167F61E83F}" destId="{ED04EDE5-418B-411A-9CC6-A17056662F3C}" srcOrd="0" destOrd="0" presId="urn:microsoft.com/office/officeart/2016/7/layout/BasicLinearProcessNumbered"/>
    <dgm:cxn modelId="{E1AB971A-9243-4E21-B0F8-319135707505}" srcId="{02782242-4C59-4A08-A279-890EB0E24217}" destId="{EC3725A3-5E50-4C1A-8B1E-F2E4FB8BB141}" srcOrd="0" destOrd="0" parTransId="{CE53B43F-8FDD-4856-881D-489B866384D9}" sibTransId="{2F0DB6FE-7AA4-44D5-86C9-BD11E6309F86}"/>
    <dgm:cxn modelId="{A40A801E-E867-450F-9709-1E2976F6E521}" type="presOf" srcId="{2F0DB6FE-7AA4-44D5-86C9-BD11E6309F86}" destId="{1BDEF0A4-8184-4CC7-BAB3-3D6D5C1374B2}" srcOrd="0" destOrd="0" presId="urn:microsoft.com/office/officeart/2016/7/layout/BasicLinearProcessNumbered"/>
    <dgm:cxn modelId="{EE336121-D637-4130-BFD9-AC9DC4D2A630}" type="presOf" srcId="{304BC9B6-0337-4376-BA8D-BFC0BF2E3D93}" destId="{323B457E-1A96-4A33-ACED-3F559D47ADB3}" srcOrd="0" destOrd="0" presId="urn:microsoft.com/office/officeart/2016/7/layout/BasicLinearProcessNumbered"/>
    <dgm:cxn modelId="{2F1CE928-2006-4980-AEF5-3DE157779B62}" type="presOf" srcId="{9EE0977B-A620-4E19-BADB-9F4BEE6F28B3}" destId="{9720FD62-4CD0-481E-AE35-9D76A6F6B8EE}" srcOrd="1" destOrd="0" presId="urn:microsoft.com/office/officeart/2016/7/layout/BasicLinearProcessNumbered"/>
    <dgm:cxn modelId="{F35E583B-03C5-4141-8970-DA2274B10A0A}" srcId="{02782242-4C59-4A08-A279-890EB0E24217}" destId="{3142BB5C-D994-46D0-B312-3A167F61E83F}" srcOrd="1" destOrd="0" parTransId="{19B1354D-B3FF-4D4B-BA6C-AA49AE980BE1}" sibTransId="{304BC9B6-0337-4376-BA8D-BFC0BF2E3D93}"/>
    <dgm:cxn modelId="{8DA33A67-BE1D-48E7-839C-7C517C74018B}" type="presOf" srcId="{9EE0977B-A620-4E19-BADB-9F4BEE6F28B3}" destId="{C150C57A-9EA1-45B0-8E91-6D6609EE5966}" srcOrd="0" destOrd="0" presId="urn:microsoft.com/office/officeart/2016/7/layout/BasicLinearProcessNumbered"/>
    <dgm:cxn modelId="{45D28872-7933-4C44-A088-A20BC2ADFF4B}" srcId="{02782242-4C59-4A08-A279-890EB0E24217}" destId="{B92C5418-4855-49CE-89BD-D0A66EA8B970}" srcOrd="2" destOrd="0" parTransId="{20D53061-4D62-4418-9A43-330FBEBBF19B}" sibTransId="{945FE2E1-02FB-4305-BD21-821E66EAD7D8}"/>
    <dgm:cxn modelId="{0D60B056-38CB-477A-936F-CE6B7A558C31}" type="presOf" srcId="{EC3725A3-5E50-4C1A-8B1E-F2E4FB8BB141}" destId="{AACEB82B-67CF-4F3D-B96A-36DC7EF64C86}" srcOrd="1" destOrd="0" presId="urn:microsoft.com/office/officeart/2016/7/layout/BasicLinearProcessNumbered"/>
    <dgm:cxn modelId="{EF3E3096-D38C-4D93-96DC-D6D121464BA3}" type="presOf" srcId="{EC3725A3-5E50-4C1A-8B1E-F2E4FB8BB141}" destId="{21B37B08-46DE-428F-83A6-7149C2CB715A}" srcOrd="0" destOrd="0" presId="urn:microsoft.com/office/officeart/2016/7/layout/BasicLinearProcessNumbered"/>
    <dgm:cxn modelId="{51C36A9C-7696-4C87-B8A0-61ACD2CB10BB}" type="presOf" srcId="{B92C5418-4855-49CE-89BD-D0A66EA8B970}" destId="{A29CD9B1-EB5B-4BDA-B598-ECA54EC0D6FC}" srcOrd="0" destOrd="0" presId="urn:microsoft.com/office/officeart/2016/7/layout/BasicLinearProcessNumbered"/>
    <dgm:cxn modelId="{FA4454A0-3F47-4870-A16E-35266DA3A2D0}" type="presOf" srcId="{3142BB5C-D994-46D0-B312-3A167F61E83F}" destId="{7E2EA579-C16D-4BD6-A809-D965CD374A6B}" srcOrd="1" destOrd="0" presId="urn:microsoft.com/office/officeart/2016/7/layout/BasicLinearProcessNumbered"/>
    <dgm:cxn modelId="{3727A0A1-9A0D-4CE5-8DA9-3BDDE1E38365}" type="presOf" srcId="{945FE2E1-02FB-4305-BD21-821E66EAD7D8}" destId="{25BDF304-D498-44A2-BC62-571BFAB74D4B}" srcOrd="0" destOrd="0" presId="urn:microsoft.com/office/officeart/2016/7/layout/BasicLinearProcessNumbered"/>
    <dgm:cxn modelId="{321751CB-9CE9-4408-8174-588F43CDAB0A}" type="presOf" srcId="{891D6613-DEC0-4CF4-A34C-53EBBEA4CD1A}" destId="{AA2090E9-67B6-4D53-8DEE-29DF67D22F69}" srcOrd="0" destOrd="0" presId="urn:microsoft.com/office/officeart/2016/7/layout/BasicLinearProcessNumbered"/>
    <dgm:cxn modelId="{6BFBC600-E354-4B68-9F47-E6A127404B3B}" type="presParOf" srcId="{C5F862F0-7B2B-4647-86BC-897DBACC5E0A}" destId="{51C7FE01-CE93-4B09-9B5F-FF53737F6076}" srcOrd="0" destOrd="0" presId="urn:microsoft.com/office/officeart/2016/7/layout/BasicLinearProcessNumbered"/>
    <dgm:cxn modelId="{91FAB755-8053-4F3E-998B-F6774D6CDB35}" type="presParOf" srcId="{51C7FE01-CE93-4B09-9B5F-FF53737F6076}" destId="{21B37B08-46DE-428F-83A6-7149C2CB715A}" srcOrd="0" destOrd="0" presId="urn:microsoft.com/office/officeart/2016/7/layout/BasicLinearProcessNumbered"/>
    <dgm:cxn modelId="{4B63223E-60CE-4680-8381-8915D284DD15}" type="presParOf" srcId="{51C7FE01-CE93-4B09-9B5F-FF53737F6076}" destId="{1BDEF0A4-8184-4CC7-BAB3-3D6D5C1374B2}" srcOrd="1" destOrd="0" presId="urn:microsoft.com/office/officeart/2016/7/layout/BasicLinearProcessNumbered"/>
    <dgm:cxn modelId="{39A51331-332B-4EAE-AC72-A04409B482BE}" type="presParOf" srcId="{51C7FE01-CE93-4B09-9B5F-FF53737F6076}" destId="{2888CEA6-D58B-4C58-BE30-018FF426E666}" srcOrd="2" destOrd="0" presId="urn:microsoft.com/office/officeart/2016/7/layout/BasicLinearProcessNumbered"/>
    <dgm:cxn modelId="{99CE6E68-B381-4379-AE7F-423C2BC8E64E}" type="presParOf" srcId="{51C7FE01-CE93-4B09-9B5F-FF53737F6076}" destId="{AACEB82B-67CF-4F3D-B96A-36DC7EF64C86}" srcOrd="3" destOrd="0" presId="urn:microsoft.com/office/officeart/2016/7/layout/BasicLinearProcessNumbered"/>
    <dgm:cxn modelId="{CF88D7A8-EFDD-4FDC-A133-0FEA82E44800}" type="presParOf" srcId="{C5F862F0-7B2B-4647-86BC-897DBACC5E0A}" destId="{0D266EBC-67EA-4908-A933-B06EFD09040A}" srcOrd="1" destOrd="0" presId="urn:microsoft.com/office/officeart/2016/7/layout/BasicLinearProcessNumbered"/>
    <dgm:cxn modelId="{42E29EC9-1DF2-4ED1-A5F2-EBEFC3292937}" type="presParOf" srcId="{C5F862F0-7B2B-4647-86BC-897DBACC5E0A}" destId="{82470C96-92B1-4AA9-9556-51C01B28C413}" srcOrd="2" destOrd="0" presId="urn:microsoft.com/office/officeart/2016/7/layout/BasicLinearProcessNumbered"/>
    <dgm:cxn modelId="{7A603349-69E4-4E16-88F3-7916C341168B}" type="presParOf" srcId="{82470C96-92B1-4AA9-9556-51C01B28C413}" destId="{ED04EDE5-418B-411A-9CC6-A17056662F3C}" srcOrd="0" destOrd="0" presId="urn:microsoft.com/office/officeart/2016/7/layout/BasicLinearProcessNumbered"/>
    <dgm:cxn modelId="{02FF01B7-FD3E-48B8-88E9-4D8AEEF7D56C}" type="presParOf" srcId="{82470C96-92B1-4AA9-9556-51C01B28C413}" destId="{323B457E-1A96-4A33-ACED-3F559D47ADB3}" srcOrd="1" destOrd="0" presId="urn:microsoft.com/office/officeart/2016/7/layout/BasicLinearProcessNumbered"/>
    <dgm:cxn modelId="{3309160D-5CA5-43F4-A2EB-79C4CF266665}" type="presParOf" srcId="{82470C96-92B1-4AA9-9556-51C01B28C413}" destId="{94281DAF-E591-4A52-A93C-6DB499F2DA92}" srcOrd="2" destOrd="0" presId="urn:microsoft.com/office/officeart/2016/7/layout/BasicLinearProcessNumbered"/>
    <dgm:cxn modelId="{FC9606C2-FCC3-4DC7-9118-C9D55E3355B6}" type="presParOf" srcId="{82470C96-92B1-4AA9-9556-51C01B28C413}" destId="{7E2EA579-C16D-4BD6-A809-D965CD374A6B}" srcOrd="3" destOrd="0" presId="urn:microsoft.com/office/officeart/2016/7/layout/BasicLinearProcessNumbered"/>
    <dgm:cxn modelId="{146BA530-636A-4BBA-9E6D-F5CEDC599605}" type="presParOf" srcId="{C5F862F0-7B2B-4647-86BC-897DBACC5E0A}" destId="{0B34C082-AD1C-4848-9D8F-EC5C09E3FA0B}" srcOrd="3" destOrd="0" presId="urn:microsoft.com/office/officeart/2016/7/layout/BasicLinearProcessNumbered"/>
    <dgm:cxn modelId="{C3AD9848-9D33-437B-BBB2-A3286E41B59D}" type="presParOf" srcId="{C5F862F0-7B2B-4647-86BC-897DBACC5E0A}" destId="{3E8930E7-4A5F-44AB-93DE-A24021580288}" srcOrd="4" destOrd="0" presId="urn:microsoft.com/office/officeart/2016/7/layout/BasicLinearProcessNumbered"/>
    <dgm:cxn modelId="{627911B9-56C7-4E37-A2BD-4477A40D5396}" type="presParOf" srcId="{3E8930E7-4A5F-44AB-93DE-A24021580288}" destId="{A29CD9B1-EB5B-4BDA-B598-ECA54EC0D6FC}" srcOrd="0" destOrd="0" presId="urn:microsoft.com/office/officeart/2016/7/layout/BasicLinearProcessNumbered"/>
    <dgm:cxn modelId="{8BD9602F-1DB5-45C9-8F09-DC47957D42AD}" type="presParOf" srcId="{3E8930E7-4A5F-44AB-93DE-A24021580288}" destId="{25BDF304-D498-44A2-BC62-571BFAB74D4B}" srcOrd="1" destOrd="0" presId="urn:microsoft.com/office/officeart/2016/7/layout/BasicLinearProcessNumbered"/>
    <dgm:cxn modelId="{0EE576F0-EED6-4CA7-8171-AAB35A7F8A70}" type="presParOf" srcId="{3E8930E7-4A5F-44AB-93DE-A24021580288}" destId="{9D45366C-3E41-455B-B917-CDBCC184A80F}" srcOrd="2" destOrd="0" presId="urn:microsoft.com/office/officeart/2016/7/layout/BasicLinearProcessNumbered"/>
    <dgm:cxn modelId="{E8B5DB12-991A-41BC-A9BC-9A9E6551905A}" type="presParOf" srcId="{3E8930E7-4A5F-44AB-93DE-A24021580288}" destId="{97D4E60C-3267-4A54-AAB8-3233CCDBEC95}" srcOrd="3" destOrd="0" presId="urn:microsoft.com/office/officeart/2016/7/layout/BasicLinearProcessNumbered"/>
    <dgm:cxn modelId="{1C9D225F-BB7B-4C8A-9728-FB513560A456}" type="presParOf" srcId="{C5F862F0-7B2B-4647-86BC-897DBACC5E0A}" destId="{A64D93C6-4CAE-48CD-8C86-E11198CC67DE}" srcOrd="5" destOrd="0" presId="urn:microsoft.com/office/officeart/2016/7/layout/BasicLinearProcessNumbered"/>
    <dgm:cxn modelId="{6C921C3B-EC8F-4571-9E49-E81A14377B09}" type="presParOf" srcId="{C5F862F0-7B2B-4647-86BC-897DBACC5E0A}" destId="{D0DF4120-DDAE-4D8C-9444-A1C108140DAE}" srcOrd="6" destOrd="0" presId="urn:microsoft.com/office/officeart/2016/7/layout/BasicLinearProcessNumbered"/>
    <dgm:cxn modelId="{9B67EE89-37F9-4B67-AB18-C8C0C9B4479F}" type="presParOf" srcId="{D0DF4120-DDAE-4D8C-9444-A1C108140DAE}" destId="{C150C57A-9EA1-45B0-8E91-6D6609EE5966}" srcOrd="0" destOrd="0" presId="urn:microsoft.com/office/officeart/2016/7/layout/BasicLinearProcessNumbered"/>
    <dgm:cxn modelId="{C9E65D2E-A5AE-4BD3-9ADB-AECB21285967}" type="presParOf" srcId="{D0DF4120-DDAE-4D8C-9444-A1C108140DAE}" destId="{AA2090E9-67B6-4D53-8DEE-29DF67D22F69}" srcOrd="1" destOrd="0" presId="urn:microsoft.com/office/officeart/2016/7/layout/BasicLinearProcessNumbered"/>
    <dgm:cxn modelId="{C6DDEB54-5AAC-488D-A7F9-65D86BAD375E}" type="presParOf" srcId="{D0DF4120-DDAE-4D8C-9444-A1C108140DAE}" destId="{D1294D3B-607E-4581-8B18-45351F5E03C7}" srcOrd="2" destOrd="0" presId="urn:microsoft.com/office/officeart/2016/7/layout/BasicLinearProcessNumbered"/>
    <dgm:cxn modelId="{8274500E-3E39-4807-BAB8-1F313E19A038}" type="presParOf" srcId="{D0DF4120-DDAE-4D8C-9444-A1C108140DAE}" destId="{9720FD62-4CD0-481E-AE35-9D76A6F6B8E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AFDECC-B58E-41DA-A5B9-124101DEBE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709B4B-739B-4B3D-9EC0-3CC0AF9CE0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Functionality to generate strong passwords</a:t>
          </a:r>
          <a:endParaRPr lang="en-US"/>
        </a:p>
      </dgm:t>
    </dgm:pt>
    <dgm:pt modelId="{259872FF-3150-4059-8728-75309B719DB4}" type="parTrans" cxnId="{687EA553-8EA6-45F2-82FD-083F8EF0E2DA}">
      <dgm:prSet/>
      <dgm:spPr/>
      <dgm:t>
        <a:bodyPr/>
        <a:lstStyle/>
        <a:p>
          <a:endParaRPr lang="en-US"/>
        </a:p>
      </dgm:t>
    </dgm:pt>
    <dgm:pt modelId="{8984DA74-E14C-46B9-A905-9F2E3D3E86DC}" type="sibTrans" cxnId="{687EA553-8EA6-45F2-82FD-083F8EF0E2DA}">
      <dgm:prSet/>
      <dgm:spPr/>
      <dgm:t>
        <a:bodyPr/>
        <a:lstStyle/>
        <a:p>
          <a:endParaRPr lang="en-US"/>
        </a:p>
      </dgm:t>
    </dgm:pt>
    <dgm:pt modelId="{8FBBA492-03FF-4A81-AC1D-2876E83B3E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Use of random characters, digits, and special characters</a:t>
          </a:r>
          <a:endParaRPr lang="en-US"/>
        </a:p>
      </dgm:t>
    </dgm:pt>
    <dgm:pt modelId="{21E58158-3112-45A5-A625-68ACC04A1265}" type="parTrans" cxnId="{88B691F8-13EF-444D-A16F-1AD95DFB6EFF}">
      <dgm:prSet/>
      <dgm:spPr/>
      <dgm:t>
        <a:bodyPr/>
        <a:lstStyle/>
        <a:p>
          <a:endParaRPr lang="en-US"/>
        </a:p>
      </dgm:t>
    </dgm:pt>
    <dgm:pt modelId="{17AFDEAF-B30F-46BB-B33E-C9219928C4E2}" type="sibTrans" cxnId="{88B691F8-13EF-444D-A16F-1AD95DFB6EFF}">
      <dgm:prSet/>
      <dgm:spPr/>
      <dgm:t>
        <a:bodyPr/>
        <a:lstStyle/>
        <a:p>
          <a:endParaRPr lang="en-US"/>
        </a:p>
      </dgm:t>
    </dgm:pt>
    <dgm:pt modelId="{324182B2-BB08-465F-9D00-AFB3F60D9037}" type="pres">
      <dgm:prSet presAssocID="{36AFDECC-B58E-41DA-A5B9-124101DEBE49}" presName="root" presStyleCnt="0">
        <dgm:presLayoutVars>
          <dgm:dir/>
          <dgm:resizeHandles val="exact"/>
        </dgm:presLayoutVars>
      </dgm:prSet>
      <dgm:spPr/>
    </dgm:pt>
    <dgm:pt modelId="{9E6A9723-28BD-4DF7-940E-82DE0099201D}" type="pres">
      <dgm:prSet presAssocID="{E7709B4B-739B-4B3D-9EC0-3CC0AF9CE05F}" presName="compNode" presStyleCnt="0"/>
      <dgm:spPr/>
    </dgm:pt>
    <dgm:pt modelId="{ADFB6081-0D8A-4D95-A9A1-B37E419C1488}" type="pres">
      <dgm:prSet presAssocID="{E7709B4B-739B-4B3D-9EC0-3CC0AF9CE05F}" presName="bgRect" presStyleLbl="bgShp" presStyleIdx="0" presStyleCnt="2"/>
      <dgm:spPr/>
    </dgm:pt>
    <dgm:pt modelId="{CC7974F0-CE73-4345-8FA7-70582F2B15DF}" type="pres">
      <dgm:prSet presAssocID="{E7709B4B-739B-4B3D-9EC0-3CC0AF9CE0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13D84BD-5196-4E3F-A23B-B98C9BACC585}" type="pres">
      <dgm:prSet presAssocID="{E7709B4B-739B-4B3D-9EC0-3CC0AF9CE05F}" presName="spaceRect" presStyleCnt="0"/>
      <dgm:spPr/>
    </dgm:pt>
    <dgm:pt modelId="{3DBEC537-9FA0-4CE4-B4D8-F826F86E6495}" type="pres">
      <dgm:prSet presAssocID="{E7709B4B-739B-4B3D-9EC0-3CC0AF9CE05F}" presName="parTx" presStyleLbl="revTx" presStyleIdx="0" presStyleCnt="2">
        <dgm:presLayoutVars>
          <dgm:chMax val="0"/>
          <dgm:chPref val="0"/>
        </dgm:presLayoutVars>
      </dgm:prSet>
      <dgm:spPr/>
    </dgm:pt>
    <dgm:pt modelId="{023B45D3-D706-4D7A-8717-96DF3D6DB2D3}" type="pres">
      <dgm:prSet presAssocID="{8984DA74-E14C-46B9-A905-9F2E3D3E86DC}" presName="sibTrans" presStyleCnt="0"/>
      <dgm:spPr/>
    </dgm:pt>
    <dgm:pt modelId="{7F601438-236E-4AF6-8E6C-971FEE49A28F}" type="pres">
      <dgm:prSet presAssocID="{8FBBA492-03FF-4A81-AC1D-2876E83B3E14}" presName="compNode" presStyleCnt="0"/>
      <dgm:spPr/>
    </dgm:pt>
    <dgm:pt modelId="{0E962CCC-E539-49A4-A59E-389F6F9DC701}" type="pres">
      <dgm:prSet presAssocID="{8FBBA492-03FF-4A81-AC1D-2876E83B3E14}" presName="bgRect" presStyleLbl="bgShp" presStyleIdx="1" presStyleCnt="2"/>
      <dgm:spPr/>
    </dgm:pt>
    <dgm:pt modelId="{2DD23765-4AF4-40AE-A083-F5F695743AAD}" type="pres">
      <dgm:prSet presAssocID="{8FBBA492-03FF-4A81-AC1D-2876E83B3E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7FAA57E2-8E9D-4387-A0B0-9A21F26E44A3}" type="pres">
      <dgm:prSet presAssocID="{8FBBA492-03FF-4A81-AC1D-2876E83B3E14}" presName="spaceRect" presStyleCnt="0"/>
      <dgm:spPr/>
    </dgm:pt>
    <dgm:pt modelId="{03206BBD-3CCF-46FA-BFB2-9C34C572518E}" type="pres">
      <dgm:prSet presAssocID="{8FBBA492-03FF-4A81-AC1D-2876E83B3E1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0B5631-9C22-46B8-815D-839E93946CD1}" type="presOf" srcId="{36AFDECC-B58E-41DA-A5B9-124101DEBE49}" destId="{324182B2-BB08-465F-9D00-AFB3F60D9037}" srcOrd="0" destOrd="0" presId="urn:microsoft.com/office/officeart/2018/2/layout/IconVerticalSolidList"/>
    <dgm:cxn modelId="{C6325B68-ACE9-4867-A8FC-82E3A466FA11}" type="presOf" srcId="{8FBBA492-03FF-4A81-AC1D-2876E83B3E14}" destId="{03206BBD-3CCF-46FA-BFB2-9C34C572518E}" srcOrd="0" destOrd="0" presId="urn:microsoft.com/office/officeart/2018/2/layout/IconVerticalSolidList"/>
    <dgm:cxn modelId="{687EA553-8EA6-45F2-82FD-083F8EF0E2DA}" srcId="{36AFDECC-B58E-41DA-A5B9-124101DEBE49}" destId="{E7709B4B-739B-4B3D-9EC0-3CC0AF9CE05F}" srcOrd="0" destOrd="0" parTransId="{259872FF-3150-4059-8728-75309B719DB4}" sibTransId="{8984DA74-E14C-46B9-A905-9F2E3D3E86DC}"/>
    <dgm:cxn modelId="{B37A7A8F-5B01-4EF5-BF10-695B45504090}" type="presOf" srcId="{E7709B4B-739B-4B3D-9EC0-3CC0AF9CE05F}" destId="{3DBEC537-9FA0-4CE4-B4D8-F826F86E6495}" srcOrd="0" destOrd="0" presId="urn:microsoft.com/office/officeart/2018/2/layout/IconVerticalSolidList"/>
    <dgm:cxn modelId="{88B691F8-13EF-444D-A16F-1AD95DFB6EFF}" srcId="{36AFDECC-B58E-41DA-A5B9-124101DEBE49}" destId="{8FBBA492-03FF-4A81-AC1D-2876E83B3E14}" srcOrd="1" destOrd="0" parTransId="{21E58158-3112-45A5-A625-68ACC04A1265}" sibTransId="{17AFDEAF-B30F-46BB-B33E-C9219928C4E2}"/>
    <dgm:cxn modelId="{B47C8BC8-37BF-4FE0-A9AF-3971B9966B8D}" type="presParOf" srcId="{324182B2-BB08-465F-9D00-AFB3F60D9037}" destId="{9E6A9723-28BD-4DF7-940E-82DE0099201D}" srcOrd="0" destOrd="0" presId="urn:microsoft.com/office/officeart/2018/2/layout/IconVerticalSolidList"/>
    <dgm:cxn modelId="{0AD218BC-E450-4D91-AF4C-BDFD3DF5E9C8}" type="presParOf" srcId="{9E6A9723-28BD-4DF7-940E-82DE0099201D}" destId="{ADFB6081-0D8A-4D95-A9A1-B37E419C1488}" srcOrd="0" destOrd="0" presId="urn:microsoft.com/office/officeart/2018/2/layout/IconVerticalSolidList"/>
    <dgm:cxn modelId="{7EB0D0BC-C4C0-4327-B75F-FCDB140157DE}" type="presParOf" srcId="{9E6A9723-28BD-4DF7-940E-82DE0099201D}" destId="{CC7974F0-CE73-4345-8FA7-70582F2B15DF}" srcOrd="1" destOrd="0" presId="urn:microsoft.com/office/officeart/2018/2/layout/IconVerticalSolidList"/>
    <dgm:cxn modelId="{13114768-64B4-4912-953E-677B8181E37C}" type="presParOf" srcId="{9E6A9723-28BD-4DF7-940E-82DE0099201D}" destId="{713D84BD-5196-4E3F-A23B-B98C9BACC585}" srcOrd="2" destOrd="0" presId="urn:microsoft.com/office/officeart/2018/2/layout/IconVerticalSolidList"/>
    <dgm:cxn modelId="{65AD66A3-B6C5-40BE-9AB2-840326EB3B99}" type="presParOf" srcId="{9E6A9723-28BD-4DF7-940E-82DE0099201D}" destId="{3DBEC537-9FA0-4CE4-B4D8-F826F86E6495}" srcOrd="3" destOrd="0" presId="urn:microsoft.com/office/officeart/2018/2/layout/IconVerticalSolidList"/>
    <dgm:cxn modelId="{04C53EF5-BE72-4602-B16E-091ED43EACFB}" type="presParOf" srcId="{324182B2-BB08-465F-9D00-AFB3F60D9037}" destId="{023B45D3-D706-4D7A-8717-96DF3D6DB2D3}" srcOrd="1" destOrd="0" presId="urn:microsoft.com/office/officeart/2018/2/layout/IconVerticalSolidList"/>
    <dgm:cxn modelId="{EDD09163-9EB8-42AC-94C8-B0EDECFCE680}" type="presParOf" srcId="{324182B2-BB08-465F-9D00-AFB3F60D9037}" destId="{7F601438-236E-4AF6-8E6C-971FEE49A28F}" srcOrd="2" destOrd="0" presId="urn:microsoft.com/office/officeart/2018/2/layout/IconVerticalSolidList"/>
    <dgm:cxn modelId="{7B4C8E4C-050F-4423-95A9-15CFB1146406}" type="presParOf" srcId="{7F601438-236E-4AF6-8E6C-971FEE49A28F}" destId="{0E962CCC-E539-49A4-A59E-389F6F9DC701}" srcOrd="0" destOrd="0" presId="urn:microsoft.com/office/officeart/2018/2/layout/IconVerticalSolidList"/>
    <dgm:cxn modelId="{BC3C341F-7E87-4BD2-9D16-8027F69CB246}" type="presParOf" srcId="{7F601438-236E-4AF6-8E6C-971FEE49A28F}" destId="{2DD23765-4AF4-40AE-A083-F5F695743AAD}" srcOrd="1" destOrd="0" presId="urn:microsoft.com/office/officeart/2018/2/layout/IconVerticalSolidList"/>
    <dgm:cxn modelId="{55A2AE00-4116-4215-97A1-417B43DFFBE7}" type="presParOf" srcId="{7F601438-236E-4AF6-8E6C-971FEE49A28F}" destId="{7FAA57E2-8E9D-4387-A0B0-9A21F26E44A3}" srcOrd="2" destOrd="0" presId="urn:microsoft.com/office/officeart/2018/2/layout/IconVerticalSolidList"/>
    <dgm:cxn modelId="{EFD9C372-5880-43E1-B8ED-48B222A8856F}" type="presParOf" srcId="{7F601438-236E-4AF6-8E6C-971FEE49A28F}" destId="{03206BBD-3CCF-46FA-BFB2-9C34C57251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F66C06-6DEF-461F-A276-188AB2F2424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373D12B-4FA1-4736-AC33-BD35A10A75DA}">
      <dgm:prSet/>
      <dgm:spPr/>
      <dgm:t>
        <a:bodyPr/>
        <a:lstStyle/>
        <a:p>
          <a:r>
            <a:rPr lang="en-US"/>
            <a:t>P</a:t>
          </a:r>
          <a:r>
            <a:rPr lang="en-US" b="0" i="0" baseline="0"/>
            <a:t>assword Generation: Strong and random passwords</a:t>
          </a:r>
          <a:endParaRPr lang="en-US"/>
        </a:p>
      </dgm:t>
    </dgm:pt>
    <dgm:pt modelId="{5EE8DC11-8B84-4BA9-B763-6553DBC4AB53}" type="parTrans" cxnId="{C7CDEEBF-F804-499F-8563-BB81F2E01D4B}">
      <dgm:prSet/>
      <dgm:spPr/>
      <dgm:t>
        <a:bodyPr/>
        <a:lstStyle/>
        <a:p>
          <a:endParaRPr lang="en-US"/>
        </a:p>
      </dgm:t>
    </dgm:pt>
    <dgm:pt modelId="{4E5A9777-FFE3-4CC1-8B1B-7CB377DA37CE}" type="sibTrans" cxnId="{C7CDEEBF-F804-499F-8563-BB81F2E01D4B}">
      <dgm:prSet/>
      <dgm:spPr/>
      <dgm:t>
        <a:bodyPr/>
        <a:lstStyle/>
        <a:p>
          <a:endParaRPr lang="en-US"/>
        </a:p>
      </dgm:t>
    </dgm:pt>
    <dgm:pt modelId="{D1B052FE-A2D8-4BD0-AF97-704DFCAD898B}">
      <dgm:prSet/>
      <dgm:spPr/>
      <dgm:t>
        <a:bodyPr/>
        <a:lstStyle/>
        <a:p>
          <a:r>
            <a:rPr lang="en-US" b="0" i="0" baseline="0"/>
            <a:t>Secure Storage: Encrypted passwords</a:t>
          </a:r>
          <a:endParaRPr lang="en-US"/>
        </a:p>
      </dgm:t>
    </dgm:pt>
    <dgm:pt modelId="{85CE3179-F336-4AF4-B182-D3B5497B7EB6}" type="parTrans" cxnId="{293EF4BE-16B9-419A-93D5-C849D81BF88F}">
      <dgm:prSet/>
      <dgm:spPr/>
      <dgm:t>
        <a:bodyPr/>
        <a:lstStyle/>
        <a:p>
          <a:endParaRPr lang="en-US"/>
        </a:p>
      </dgm:t>
    </dgm:pt>
    <dgm:pt modelId="{367E40CE-B20C-4E55-950E-E818DA72E167}" type="sibTrans" cxnId="{293EF4BE-16B9-419A-93D5-C849D81BF88F}">
      <dgm:prSet/>
      <dgm:spPr/>
      <dgm:t>
        <a:bodyPr/>
        <a:lstStyle/>
        <a:p>
          <a:endParaRPr lang="en-US"/>
        </a:p>
      </dgm:t>
    </dgm:pt>
    <dgm:pt modelId="{160D90C1-31C0-47C9-9583-32375E474DB7}">
      <dgm:prSet/>
      <dgm:spPr/>
      <dgm:t>
        <a:bodyPr/>
        <a:lstStyle/>
        <a:p>
          <a:r>
            <a:rPr lang="en-US" b="0" i="0" baseline="0"/>
            <a:t>User Interface: Easy to use and intuitive</a:t>
          </a:r>
          <a:endParaRPr lang="en-US"/>
        </a:p>
      </dgm:t>
    </dgm:pt>
    <dgm:pt modelId="{56B1546C-F2F7-4A43-BDCA-5420BE442432}" type="parTrans" cxnId="{4AB7B335-B85D-41F2-91AF-DC0A0C5635BA}">
      <dgm:prSet/>
      <dgm:spPr/>
      <dgm:t>
        <a:bodyPr/>
        <a:lstStyle/>
        <a:p>
          <a:endParaRPr lang="en-US"/>
        </a:p>
      </dgm:t>
    </dgm:pt>
    <dgm:pt modelId="{1F2E60F7-297A-442E-8EBB-2FE97B0E314D}" type="sibTrans" cxnId="{4AB7B335-B85D-41F2-91AF-DC0A0C5635BA}">
      <dgm:prSet/>
      <dgm:spPr/>
      <dgm:t>
        <a:bodyPr/>
        <a:lstStyle/>
        <a:p>
          <a:endParaRPr lang="en-US"/>
        </a:p>
      </dgm:t>
    </dgm:pt>
    <dgm:pt modelId="{6C32FDD2-52DC-46A5-8E00-6377F6BE8FD5}">
      <dgm:prSet/>
      <dgm:spPr/>
      <dgm:t>
        <a:bodyPr/>
        <a:lstStyle/>
        <a:p>
          <a:r>
            <a:rPr lang="en-US" b="0" i="0" baseline="0"/>
            <a:t>Reliability and Usability</a:t>
          </a:r>
          <a:endParaRPr lang="en-US"/>
        </a:p>
      </dgm:t>
    </dgm:pt>
    <dgm:pt modelId="{61D5ED53-F3AB-4122-9A41-8308BF13B513}" type="parTrans" cxnId="{E61CC6A4-193C-4B7A-8AB3-B19EB25E8A3C}">
      <dgm:prSet/>
      <dgm:spPr/>
      <dgm:t>
        <a:bodyPr/>
        <a:lstStyle/>
        <a:p>
          <a:endParaRPr lang="en-US"/>
        </a:p>
      </dgm:t>
    </dgm:pt>
    <dgm:pt modelId="{D36B429C-9334-426C-A870-2A40769E03ED}" type="sibTrans" cxnId="{E61CC6A4-193C-4B7A-8AB3-B19EB25E8A3C}">
      <dgm:prSet/>
      <dgm:spPr/>
      <dgm:t>
        <a:bodyPr/>
        <a:lstStyle/>
        <a:p>
          <a:endParaRPr lang="en-US"/>
        </a:p>
      </dgm:t>
    </dgm:pt>
    <dgm:pt modelId="{922A5117-D321-4F71-8672-A6A7A4E84283}" type="pres">
      <dgm:prSet presAssocID="{ECF66C06-6DEF-461F-A276-188AB2F24247}" presName="root" presStyleCnt="0">
        <dgm:presLayoutVars>
          <dgm:dir/>
          <dgm:resizeHandles val="exact"/>
        </dgm:presLayoutVars>
      </dgm:prSet>
      <dgm:spPr/>
    </dgm:pt>
    <dgm:pt modelId="{6B6642DD-1BCB-4267-9FAD-D79D7BAF0A84}" type="pres">
      <dgm:prSet presAssocID="{ECF66C06-6DEF-461F-A276-188AB2F24247}" presName="container" presStyleCnt="0">
        <dgm:presLayoutVars>
          <dgm:dir/>
          <dgm:resizeHandles val="exact"/>
        </dgm:presLayoutVars>
      </dgm:prSet>
      <dgm:spPr/>
    </dgm:pt>
    <dgm:pt modelId="{E1BAD372-5B9F-43BF-A177-5D5922EFD440}" type="pres">
      <dgm:prSet presAssocID="{9373D12B-4FA1-4736-AC33-BD35A10A75DA}" presName="compNode" presStyleCnt="0"/>
      <dgm:spPr/>
    </dgm:pt>
    <dgm:pt modelId="{C83E51F7-C71C-43FB-B2C2-5CB50478F73F}" type="pres">
      <dgm:prSet presAssocID="{9373D12B-4FA1-4736-AC33-BD35A10A75DA}" presName="iconBgRect" presStyleLbl="bgShp" presStyleIdx="0" presStyleCnt="4"/>
      <dgm:spPr/>
    </dgm:pt>
    <dgm:pt modelId="{002E139B-C005-418C-A304-7F17B15EAFCE}" type="pres">
      <dgm:prSet presAssocID="{9373D12B-4FA1-4736-AC33-BD35A10A75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2D29A16-13C3-4D31-BAD6-E94B1B2CF1DB}" type="pres">
      <dgm:prSet presAssocID="{9373D12B-4FA1-4736-AC33-BD35A10A75DA}" presName="spaceRect" presStyleCnt="0"/>
      <dgm:spPr/>
    </dgm:pt>
    <dgm:pt modelId="{5047B132-8086-4A30-B10A-1BA70B22CF56}" type="pres">
      <dgm:prSet presAssocID="{9373D12B-4FA1-4736-AC33-BD35A10A75DA}" presName="textRect" presStyleLbl="revTx" presStyleIdx="0" presStyleCnt="4">
        <dgm:presLayoutVars>
          <dgm:chMax val="1"/>
          <dgm:chPref val="1"/>
        </dgm:presLayoutVars>
      </dgm:prSet>
      <dgm:spPr/>
    </dgm:pt>
    <dgm:pt modelId="{EB708565-C432-4502-8FFC-1EBEFD2AF5B6}" type="pres">
      <dgm:prSet presAssocID="{4E5A9777-FFE3-4CC1-8B1B-7CB377DA37CE}" presName="sibTrans" presStyleLbl="sibTrans2D1" presStyleIdx="0" presStyleCnt="0"/>
      <dgm:spPr/>
    </dgm:pt>
    <dgm:pt modelId="{E5992CBA-798C-41F4-8BD9-AB795BC0E084}" type="pres">
      <dgm:prSet presAssocID="{D1B052FE-A2D8-4BD0-AF97-704DFCAD898B}" presName="compNode" presStyleCnt="0"/>
      <dgm:spPr/>
    </dgm:pt>
    <dgm:pt modelId="{06C32CF0-D3EE-419F-A624-F49B00EA713B}" type="pres">
      <dgm:prSet presAssocID="{D1B052FE-A2D8-4BD0-AF97-704DFCAD898B}" presName="iconBgRect" presStyleLbl="bgShp" presStyleIdx="1" presStyleCnt="4"/>
      <dgm:spPr/>
    </dgm:pt>
    <dgm:pt modelId="{A331C44A-04DA-4C35-9C4B-298AF65439C4}" type="pres">
      <dgm:prSet presAssocID="{D1B052FE-A2D8-4BD0-AF97-704DFCAD89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C4E9DF0-CC01-45DA-8D5A-C83E3AB3E5BA}" type="pres">
      <dgm:prSet presAssocID="{D1B052FE-A2D8-4BD0-AF97-704DFCAD898B}" presName="spaceRect" presStyleCnt="0"/>
      <dgm:spPr/>
    </dgm:pt>
    <dgm:pt modelId="{49DB2339-D540-48AA-B661-30A092291E59}" type="pres">
      <dgm:prSet presAssocID="{D1B052FE-A2D8-4BD0-AF97-704DFCAD898B}" presName="textRect" presStyleLbl="revTx" presStyleIdx="1" presStyleCnt="4">
        <dgm:presLayoutVars>
          <dgm:chMax val="1"/>
          <dgm:chPref val="1"/>
        </dgm:presLayoutVars>
      </dgm:prSet>
      <dgm:spPr/>
    </dgm:pt>
    <dgm:pt modelId="{8B69C8F0-A98A-4D9E-80DE-9CE13378C1AF}" type="pres">
      <dgm:prSet presAssocID="{367E40CE-B20C-4E55-950E-E818DA72E167}" presName="sibTrans" presStyleLbl="sibTrans2D1" presStyleIdx="0" presStyleCnt="0"/>
      <dgm:spPr/>
    </dgm:pt>
    <dgm:pt modelId="{A7F2B512-0C38-4F88-833C-C55EDBC6AF0F}" type="pres">
      <dgm:prSet presAssocID="{160D90C1-31C0-47C9-9583-32375E474DB7}" presName="compNode" presStyleCnt="0"/>
      <dgm:spPr/>
    </dgm:pt>
    <dgm:pt modelId="{3F6149B6-99B2-4070-BA52-466B9034FB50}" type="pres">
      <dgm:prSet presAssocID="{160D90C1-31C0-47C9-9583-32375E474DB7}" presName="iconBgRect" presStyleLbl="bgShp" presStyleIdx="2" presStyleCnt="4"/>
      <dgm:spPr/>
    </dgm:pt>
    <dgm:pt modelId="{DF21BFDF-DC1D-4CA9-B3DD-698D74F2C618}" type="pres">
      <dgm:prSet presAssocID="{160D90C1-31C0-47C9-9583-32375E474D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8DDB9A5-4812-4379-BD0C-3912601A4109}" type="pres">
      <dgm:prSet presAssocID="{160D90C1-31C0-47C9-9583-32375E474DB7}" presName="spaceRect" presStyleCnt="0"/>
      <dgm:spPr/>
    </dgm:pt>
    <dgm:pt modelId="{ACDFE96E-1972-4275-968E-DC8B837F9F7D}" type="pres">
      <dgm:prSet presAssocID="{160D90C1-31C0-47C9-9583-32375E474DB7}" presName="textRect" presStyleLbl="revTx" presStyleIdx="2" presStyleCnt="4">
        <dgm:presLayoutVars>
          <dgm:chMax val="1"/>
          <dgm:chPref val="1"/>
        </dgm:presLayoutVars>
      </dgm:prSet>
      <dgm:spPr/>
    </dgm:pt>
    <dgm:pt modelId="{79CDAF9F-A08F-45CA-ADA1-3DF683F6E181}" type="pres">
      <dgm:prSet presAssocID="{1F2E60F7-297A-442E-8EBB-2FE97B0E314D}" presName="sibTrans" presStyleLbl="sibTrans2D1" presStyleIdx="0" presStyleCnt="0"/>
      <dgm:spPr/>
    </dgm:pt>
    <dgm:pt modelId="{07BE83A4-0BBB-4BEB-BEB8-FB53BCB37588}" type="pres">
      <dgm:prSet presAssocID="{6C32FDD2-52DC-46A5-8E00-6377F6BE8FD5}" presName="compNode" presStyleCnt="0"/>
      <dgm:spPr/>
    </dgm:pt>
    <dgm:pt modelId="{BA29EB02-6FFC-49D9-BE01-0005F2FE9942}" type="pres">
      <dgm:prSet presAssocID="{6C32FDD2-52DC-46A5-8E00-6377F6BE8FD5}" presName="iconBgRect" presStyleLbl="bgShp" presStyleIdx="3" presStyleCnt="4"/>
      <dgm:spPr/>
    </dgm:pt>
    <dgm:pt modelId="{F306B07A-A2C9-475C-8D27-9DDAC6DDD826}" type="pres">
      <dgm:prSet presAssocID="{6C32FDD2-52DC-46A5-8E00-6377F6BE8F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61C823-8ED8-4264-BD7D-D4586AC82F1F}" type="pres">
      <dgm:prSet presAssocID="{6C32FDD2-52DC-46A5-8E00-6377F6BE8FD5}" presName="spaceRect" presStyleCnt="0"/>
      <dgm:spPr/>
    </dgm:pt>
    <dgm:pt modelId="{34718CA1-33F7-494B-AE4F-6D7B1C5C3868}" type="pres">
      <dgm:prSet presAssocID="{6C32FDD2-52DC-46A5-8E00-6377F6BE8FD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D67150E-43F3-4089-835E-47466C512831}" type="presOf" srcId="{1F2E60F7-297A-442E-8EBB-2FE97B0E314D}" destId="{79CDAF9F-A08F-45CA-ADA1-3DF683F6E181}" srcOrd="0" destOrd="0" presId="urn:microsoft.com/office/officeart/2018/2/layout/IconCircleList"/>
    <dgm:cxn modelId="{4AB7B335-B85D-41F2-91AF-DC0A0C5635BA}" srcId="{ECF66C06-6DEF-461F-A276-188AB2F24247}" destId="{160D90C1-31C0-47C9-9583-32375E474DB7}" srcOrd="2" destOrd="0" parTransId="{56B1546C-F2F7-4A43-BDCA-5420BE442432}" sibTransId="{1F2E60F7-297A-442E-8EBB-2FE97B0E314D}"/>
    <dgm:cxn modelId="{956F754D-E90F-4D41-AE89-1142522E93BD}" type="presOf" srcId="{160D90C1-31C0-47C9-9583-32375E474DB7}" destId="{ACDFE96E-1972-4275-968E-DC8B837F9F7D}" srcOrd="0" destOrd="0" presId="urn:microsoft.com/office/officeart/2018/2/layout/IconCircleList"/>
    <dgm:cxn modelId="{668F9353-7D91-4279-91A5-70DF8752A30B}" type="presOf" srcId="{9373D12B-4FA1-4736-AC33-BD35A10A75DA}" destId="{5047B132-8086-4A30-B10A-1BA70B22CF56}" srcOrd="0" destOrd="0" presId="urn:microsoft.com/office/officeart/2018/2/layout/IconCircleList"/>
    <dgm:cxn modelId="{E61CC6A4-193C-4B7A-8AB3-B19EB25E8A3C}" srcId="{ECF66C06-6DEF-461F-A276-188AB2F24247}" destId="{6C32FDD2-52DC-46A5-8E00-6377F6BE8FD5}" srcOrd="3" destOrd="0" parTransId="{61D5ED53-F3AB-4122-9A41-8308BF13B513}" sibTransId="{D36B429C-9334-426C-A870-2A40769E03ED}"/>
    <dgm:cxn modelId="{1876EEAD-31DE-4704-9338-F2E6A2F4F2A7}" type="presOf" srcId="{D1B052FE-A2D8-4BD0-AF97-704DFCAD898B}" destId="{49DB2339-D540-48AA-B661-30A092291E59}" srcOrd="0" destOrd="0" presId="urn:microsoft.com/office/officeart/2018/2/layout/IconCircleList"/>
    <dgm:cxn modelId="{15D9E8B0-B042-47AD-B6D0-1A72395BD821}" type="presOf" srcId="{6C32FDD2-52DC-46A5-8E00-6377F6BE8FD5}" destId="{34718CA1-33F7-494B-AE4F-6D7B1C5C3868}" srcOrd="0" destOrd="0" presId="urn:microsoft.com/office/officeart/2018/2/layout/IconCircleList"/>
    <dgm:cxn modelId="{E3F4E7B2-7C9E-437F-BABB-9990F30247AC}" type="presOf" srcId="{ECF66C06-6DEF-461F-A276-188AB2F24247}" destId="{922A5117-D321-4F71-8672-A6A7A4E84283}" srcOrd="0" destOrd="0" presId="urn:microsoft.com/office/officeart/2018/2/layout/IconCircleList"/>
    <dgm:cxn modelId="{293EF4BE-16B9-419A-93D5-C849D81BF88F}" srcId="{ECF66C06-6DEF-461F-A276-188AB2F24247}" destId="{D1B052FE-A2D8-4BD0-AF97-704DFCAD898B}" srcOrd="1" destOrd="0" parTransId="{85CE3179-F336-4AF4-B182-D3B5497B7EB6}" sibTransId="{367E40CE-B20C-4E55-950E-E818DA72E167}"/>
    <dgm:cxn modelId="{C7CDEEBF-F804-499F-8563-BB81F2E01D4B}" srcId="{ECF66C06-6DEF-461F-A276-188AB2F24247}" destId="{9373D12B-4FA1-4736-AC33-BD35A10A75DA}" srcOrd="0" destOrd="0" parTransId="{5EE8DC11-8B84-4BA9-B763-6553DBC4AB53}" sibTransId="{4E5A9777-FFE3-4CC1-8B1B-7CB377DA37CE}"/>
    <dgm:cxn modelId="{347C45C2-4728-44C2-A09F-53BAA6FE8654}" type="presOf" srcId="{4E5A9777-FFE3-4CC1-8B1B-7CB377DA37CE}" destId="{EB708565-C432-4502-8FFC-1EBEFD2AF5B6}" srcOrd="0" destOrd="0" presId="urn:microsoft.com/office/officeart/2018/2/layout/IconCircleList"/>
    <dgm:cxn modelId="{09E91FE9-D2C7-4244-B73A-930C54A730AE}" type="presOf" srcId="{367E40CE-B20C-4E55-950E-E818DA72E167}" destId="{8B69C8F0-A98A-4D9E-80DE-9CE13378C1AF}" srcOrd="0" destOrd="0" presId="urn:microsoft.com/office/officeart/2018/2/layout/IconCircleList"/>
    <dgm:cxn modelId="{E22C982A-A61D-492C-A0C2-6F6DCC0A0D08}" type="presParOf" srcId="{922A5117-D321-4F71-8672-A6A7A4E84283}" destId="{6B6642DD-1BCB-4267-9FAD-D79D7BAF0A84}" srcOrd="0" destOrd="0" presId="urn:microsoft.com/office/officeart/2018/2/layout/IconCircleList"/>
    <dgm:cxn modelId="{DDB7E88E-5D68-48CD-8659-1078DD0AED92}" type="presParOf" srcId="{6B6642DD-1BCB-4267-9FAD-D79D7BAF0A84}" destId="{E1BAD372-5B9F-43BF-A177-5D5922EFD440}" srcOrd="0" destOrd="0" presId="urn:microsoft.com/office/officeart/2018/2/layout/IconCircleList"/>
    <dgm:cxn modelId="{BC1447F8-63B7-485E-9296-F9A935969A2F}" type="presParOf" srcId="{E1BAD372-5B9F-43BF-A177-5D5922EFD440}" destId="{C83E51F7-C71C-43FB-B2C2-5CB50478F73F}" srcOrd="0" destOrd="0" presId="urn:microsoft.com/office/officeart/2018/2/layout/IconCircleList"/>
    <dgm:cxn modelId="{A48B42C2-BDEC-4E87-8418-BCB0A072FFDC}" type="presParOf" srcId="{E1BAD372-5B9F-43BF-A177-5D5922EFD440}" destId="{002E139B-C005-418C-A304-7F17B15EAFCE}" srcOrd="1" destOrd="0" presId="urn:microsoft.com/office/officeart/2018/2/layout/IconCircleList"/>
    <dgm:cxn modelId="{8498F1A1-7039-4887-8CEC-4B8140A5C5C2}" type="presParOf" srcId="{E1BAD372-5B9F-43BF-A177-5D5922EFD440}" destId="{32D29A16-13C3-4D31-BAD6-E94B1B2CF1DB}" srcOrd="2" destOrd="0" presId="urn:microsoft.com/office/officeart/2018/2/layout/IconCircleList"/>
    <dgm:cxn modelId="{C0565026-FA8F-40F1-A54A-BFBA851FBA29}" type="presParOf" srcId="{E1BAD372-5B9F-43BF-A177-5D5922EFD440}" destId="{5047B132-8086-4A30-B10A-1BA70B22CF56}" srcOrd="3" destOrd="0" presId="urn:microsoft.com/office/officeart/2018/2/layout/IconCircleList"/>
    <dgm:cxn modelId="{7F6C5815-4BB5-4829-8EEA-E4704775C874}" type="presParOf" srcId="{6B6642DD-1BCB-4267-9FAD-D79D7BAF0A84}" destId="{EB708565-C432-4502-8FFC-1EBEFD2AF5B6}" srcOrd="1" destOrd="0" presId="urn:microsoft.com/office/officeart/2018/2/layout/IconCircleList"/>
    <dgm:cxn modelId="{C1053D69-9F92-4DF8-BDE8-5EFD8BF7486D}" type="presParOf" srcId="{6B6642DD-1BCB-4267-9FAD-D79D7BAF0A84}" destId="{E5992CBA-798C-41F4-8BD9-AB795BC0E084}" srcOrd="2" destOrd="0" presId="urn:microsoft.com/office/officeart/2018/2/layout/IconCircleList"/>
    <dgm:cxn modelId="{BEC56682-0EC7-4501-97FE-2DE14D926C01}" type="presParOf" srcId="{E5992CBA-798C-41F4-8BD9-AB795BC0E084}" destId="{06C32CF0-D3EE-419F-A624-F49B00EA713B}" srcOrd="0" destOrd="0" presId="urn:microsoft.com/office/officeart/2018/2/layout/IconCircleList"/>
    <dgm:cxn modelId="{6D5BA5FC-8EB1-42A4-8C1C-2485E98AA330}" type="presParOf" srcId="{E5992CBA-798C-41F4-8BD9-AB795BC0E084}" destId="{A331C44A-04DA-4C35-9C4B-298AF65439C4}" srcOrd="1" destOrd="0" presId="urn:microsoft.com/office/officeart/2018/2/layout/IconCircleList"/>
    <dgm:cxn modelId="{8F656154-4016-4421-BB7E-272BB2F3662F}" type="presParOf" srcId="{E5992CBA-798C-41F4-8BD9-AB795BC0E084}" destId="{7C4E9DF0-CC01-45DA-8D5A-C83E3AB3E5BA}" srcOrd="2" destOrd="0" presId="urn:microsoft.com/office/officeart/2018/2/layout/IconCircleList"/>
    <dgm:cxn modelId="{E8A7A839-4401-429D-8ACB-7FA6297C457E}" type="presParOf" srcId="{E5992CBA-798C-41F4-8BD9-AB795BC0E084}" destId="{49DB2339-D540-48AA-B661-30A092291E59}" srcOrd="3" destOrd="0" presId="urn:microsoft.com/office/officeart/2018/2/layout/IconCircleList"/>
    <dgm:cxn modelId="{F57833A1-0F2B-4EC8-84AE-04C55F97FC4F}" type="presParOf" srcId="{6B6642DD-1BCB-4267-9FAD-D79D7BAF0A84}" destId="{8B69C8F0-A98A-4D9E-80DE-9CE13378C1AF}" srcOrd="3" destOrd="0" presId="urn:microsoft.com/office/officeart/2018/2/layout/IconCircleList"/>
    <dgm:cxn modelId="{91A580D0-7B7A-4CF4-BF87-A01A8EE14CA5}" type="presParOf" srcId="{6B6642DD-1BCB-4267-9FAD-D79D7BAF0A84}" destId="{A7F2B512-0C38-4F88-833C-C55EDBC6AF0F}" srcOrd="4" destOrd="0" presId="urn:microsoft.com/office/officeart/2018/2/layout/IconCircleList"/>
    <dgm:cxn modelId="{6D941AD4-3093-42EA-8298-B392BCDCB580}" type="presParOf" srcId="{A7F2B512-0C38-4F88-833C-C55EDBC6AF0F}" destId="{3F6149B6-99B2-4070-BA52-466B9034FB50}" srcOrd="0" destOrd="0" presId="urn:microsoft.com/office/officeart/2018/2/layout/IconCircleList"/>
    <dgm:cxn modelId="{820AA8D8-3A65-4F8B-980E-DF25E42579B7}" type="presParOf" srcId="{A7F2B512-0C38-4F88-833C-C55EDBC6AF0F}" destId="{DF21BFDF-DC1D-4CA9-B3DD-698D74F2C618}" srcOrd="1" destOrd="0" presId="urn:microsoft.com/office/officeart/2018/2/layout/IconCircleList"/>
    <dgm:cxn modelId="{F2DF2BC1-2D91-45BA-B9C0-BC7B19C01FFF}" type="presParOf" srcId="{A7F2B512-0C38-4F88-833C-C55EDBC6AF0F}" destId="{C8DDB9A5-4812-4379-BD0C-3912601A4109}" srcOrd="2" destOrd="0" presId="urn:microsoft.com/office/officeart/2018/2/layout/IconCircleList"/>
    <dgm:cxn modelId="{567C07BD-DFAF-49CE-9BE5-0C1853D7FF1D}" type="presParOf" srcId="{A7F2B512-0C38-4F88-833C-C55EDBC6AF0F}" destId="{ACDFE96E-1972-4275-968E-DC8B837F9F7D}" srcOrd="3" destOrd="0" presId="urn:microsoft.com/office/officeart/2018/2/layout/IconCircleList"/>
    <dgm:cxn modelId="{E8E84DD0-EDFE-468E-9791-FB9E42F8A922}" type="presParOf" srcId="{6B6642DD-1BCB-4267-9FAD-D79D7BAF0A84}" destId="{79CDAF9F-A08F-45CA-ADA1-3DF683F6E181}" srcOrd="5" destOrd="0" presId="urn:microsoft.com/office/officeart/2018/2/layout/IconCircleList"/>
    <dgm:cxn modelId="{EAD1FE90-F1AD-4381-A454-AE201032CD7D}" type="presParOf" srcId="{6B6642DD-1BCB-4267-9FAD-D79D7BAF0A84}" destId="{07BE83A4-0BBB-4BEB-BEB8-FB53BCB37588}" srcOrd="6" destOrd="0" presId="urn:microsoft.com/office/officeart/2018/2/layout/IconCircleList"/>
    <dgm:cxn modelId="{28C1C1E2-ECF1-47A6-B568-B3C06CEA99BC}" type="presParOf" srcId="{07BE83A4-0BBB-4BEB-BEB8-FB53BCB37588}" destId="{BA29EB02-6FFC-49D9-BE01-0005F2FE9942}" srcOrd="0" destOrd="0" presId="urn:microsoft.com/office/officeart/2018/2/layout/IconCircleList"/>
    <dgm:cxn modelId="{53697730-6B82-4F17-9452-D7760D78C1BE}" type="presParOf" srcId="{07BE83A4-0BBB-4BEB-BEB8-FB53BCB37588}" destId="{F306B07A-A2C9-475C-8D27-9DDAC6DDD826}" srcOrd="1" destOrd="0" presId="urn:microsoft.com/office/officeart/2018/2/layout/IconCircleList"/>
    <dgm:cxn modelId="{65DB4B80-5C9B-4C01-AB0A-D6A46296CB86}" type="presParOf" srcId="{07BE83A4-0BBB-4BEB-BEB8-FB53BCB37588}" destId="{0F61C823-8ED8-4264-BD7D-D4586AC82F1F}" srcOrd="2" destOrd="0" presId="urn:microsoft.com/office/officeart/2018/2/layout/IconCircleList"/>
    <dgm:cxn modelId="{1D942047-F230-4A9E-8492-B1A00BEA7298}" type="presParOf" srcId="{07BE83A4-0BBB-4BEB-BEB8-FB53BCB37588}" destId="{34718CA1-33F7-494B-AE4F-6D7B1C5C38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A31714-4B8F-45AE-9E40-6D2D580772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8A6739-B750-4BD5-A698-28D97C1BBF10}">
      <dgm:prSet/>
      <dgm:spPr/>
      <dgm:t>
        <a:bodyPr/>
        <a:lstStyle/>
        <a:p>
          <a:r>
            <a:rPr lang="en-US" b="0" i="0" baseline="0"/>
            <a:t>Emphasis on security and usability</a:t>
          </a:r>
          <a:endParaRPr lang="en-US"/>
        </a:p>
      </dgm:t>
    </dgm:pt>
    <dgm:pt modelId="{D59ACE27-85D0-4B77-8600-C15DF1306635}" type="parTrans" cxnId="{A5D64867-3E70-4418-BD61-B67C2D18EAF3}">
      <dgm:prSet/>
      <dgm:spPr/>
      <dgm:t>
        <a:bodyPr/>
        <a:lstStyle/>
        <a:p>
          <a:endParaRPr lang="en-US"/>
        </a:p>
      </dgm:t>
    </dgm:pt>
    <dgm:pt modelId="{917352F5-9E83-4344-9B3C-5C31E9C3DCB6}" type="sibTrans" cxnId="{A5D64867-3E70-4418-BD61-B67C2D18EAF3}">
      <dgm:prSet/>
      <dgm:spPr/>
      <dgm:t>
        <a:bodyPr/>
        <a:lstStyle/>
        <a:p>
          <a:endParaRPr lang="en-US"/>
        </a:p>
      </dgm:t>
    </dgm:pt>
    <dgm:pt modelId="{9192B2F2-78D1-4D2A-B6C1-7B4510B151E5}">
      <dgm:prSet/>
      <dgm:spPr/>
      <dgm:t>
        <a:bodyPr/>
        <a:lstStyle/>
        <a:p>
          <a:r>
            <a:rPr lang="en-US" b="0" i="0" baseline="0"/>
            <a:t>Future enhancements and ongoing development</a:t>
          </a:r>
          <a:endParaRPr lang="en-US"/>
        </a:p>
      </dgm:t>
    </dgm:pt>
    <dgm:pt modelId="{B12999D3-312F-4DA2-8ECD-6CFCA730B545}" type="parTrans" cxnId="{AFA3EAF0-0F14-4A3F-8AD6-132294527B4D}">
      <dgm:prSet/>
      <dgm:spPr/>
      <dgm:t>
        <a:bodyPr/>
        <a:lstStyle/>
        <a:p>
          <a:endParaRPr lang="en-US"/>
        </a:p>
      </dgm:t>
    </dgm:pt>
    <dgm:pt modelId="{BDC72648-5B19-4D04-BC49-59E5D1BFD62F}" type="sibTrans" cxnId="{AFA3EAF0-0F14-4A3F-8AD6-132294527B4D}">
      <dgm:prSet/>
      <dgm:spPr/>
      <dgm:t>
        <a:bodyPr/>
        <a:lstStyle/>
        <a:p>
          <a:endParaRPr lang="en-US"/>
        </a:p>
      </dgm:t>
    </dgm:pt>
    <dgm:pt modelId="{C73ADB72-5269-447E-A8E3-9F9AEB6A5034}" type="pres">
      <dgm:prSet presAssocID="{9DA31714-4B8F-45AE-9E40-6D2D580772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C1F3FD-BF7E-4E41-9B35-56AE995B77D2}" type="pres">
      <dgm:prSet presAssocID="{C78A6739-B750-4BD5-A698-28D97C1BBF10}" presName="hierRoot1" presStyleCnt="0"/>
      <dgm:spPr/>
    </dgm:pt>
    <dgm:pt modelId="{59509FD1-E31C-4F18-9AEB-F14A159DA17B}" type="pres">
      <dgm:prSet presAssocID="{C78A6739-B750-4BD5-A698-28D97C1BBF10}" presName="composite" presStyleCnt="0"/>
      <dgm:spPr/>
    </dgm:pt>
    <dgm:pt modelId="{374B532B-4C99-4873-99B7-1030EC417A49}" type="pres">
      <dgm:prSet presAssocID="{C78A6739-B750-4BD5-A698-28D97C1BBF10}" presName="background" presStyleLbl="node0" presStyleIdx="0" presStyleCnt="2"/>
      <dgm:spPr/>
    </dgm:pt>
    <dgm:pt modelId="{6BFF6DDC-0E5E-4C25-A43C-B88E25D0EFA4}" type="pres">
      <dgm:prSet presAssocID="{C78A6739-B750-4BD5-A698-28D97C1BBF10}" presName="text" presStyleLbl="fgAcc0" presStyleIdx="0" presStyleCnt="2">
        <dgm:presLayoutVars>
          <dgm:chPref val="3"/>
        </dgm:presLayoutVars>
      </dgm:prSet>
      <dgm:spPr/>
    </dgm:pt>
    <dgm:pt modelId="{B8B3EDD6-EB4D-43C3-84D4-A818DF386B24}" type="pres">
      <dgm:prSet presAssocID="{C78A6739-B750-4BD5-A698-28D97C1BBF10}" presName="hierChild2" presStyleCnt="0"/>
      <dgm:spPr/>
    </dgm:pt>
    <dgm:pt modelId="{FCC370A7-46C1-4AFB-809C-D02A6CFC5865}" type="pres">
      <dgm:prSet presAssocID="{9192B2F2-78D1-4D2A-B6C1-7B4510B151E5}" presName="hierRoot1" presStyleCnt="0"/>
      <dgm:spPr/>
    </dgm:pt>
    <dgm:pt modelId="{3FAD5B0E-FED6-4050-B05B-183C8F0E264E}" type="pres">
      <dgm:prSet presAssocID="{9192B2F2-78D1-4D2A-B6C1-7B4510B151E5}" presName="composite" presStyleCnt="0"/>
      <dgm:spPr/>
    </dgm:pt>
    <dgm:pt modelId="{E5CECA20-FB59-46B5-881D-12F3D40C9468}" type="pres">
      <dgm:prSet presAssocID="{9192B2F2-78D1-4D2A-B6C1-7B4510B151E5}" presName="background" presStyleLbl="node0" presStyleIdx="1" presStyleCnt="2"/>
      <dgm:spPr/>
    </dgm:pt>
    <dgm:pt modelId="{4904804F-440C-49AC-A244-6334A2F8A94B}" type="pres">
      <dgm:prSet presAssocID="{9192B2F2-78D1-4D2A-B6C1-7B4510B151E5}" presName="text" presStyleLbl="fgAcc0" presStyleIdx="1" presStyleCnt="2">
        <dgm:presLayoutVars>
          <dgm:chPref val="3"/>
        </dgm:presLayoutVars>
      </dgm:prSet>
      <dgm:spPr/>
    </dgm:pt>
    <dgm:pt modelId="{B2DC0E88-9E9E-4543-A867-C9716A9D94A2}" type="pres">
      <dgm:prSet presAssocID="{9192B2F2-78D1-4D2A-B6C1-7B4510B151E5}" presName="hierChild2" presStyleCnt="0"/>
      <dgm:spPr/>
    </dgm:pt>
  </dgm:ptLst>
  <dgm:cxnLst>
    <dgm:cxn modelId="{55C78A2C-6AFE-419D-89F6-5DEDB9F4A81F}" type="presOf" srcId="{C78A6739-B750-4BD5-A698-28D97C1BBF10}" destId="{6BFF6DDC-0E5E-4C25-A43C-B88E25D0EFA4}" srcOrd="0" destOrd="0" presId="urn:microsoft.com/office/officeart/2005/8/layout/hierarchy1"/>
    <dgm:cxn modelId="{A5D64867-3E70-4418-BD61-B67C2D18EAF3}" srcId="{9DA31714-4B8F-45AE-9E40-6D2D580772F6}" destId="{C78A6739-B750-4BD5-A698-28D97C1BBF10}" srcOrd="0" destOrd="0" parTransId="{D59ACE27-85D0-4B77-8600-C15DF1306635}" sibTransId="{917352F5-9E83-4344-9B3C-5C31E9C3DCB6}"/>
    <dgm:cxn modelId="{10699A56-3D57-497A-9206-1D01BB6FE5FB}" type="presOf" srcId="{9DA31714-4B8F-45AE-9E40-6D2D580772F6}" destId="{C73ADB72-5269-447E-A8E3-9F9AEB6A5034}" srcOrd="0" destOrd="0" presId="urn:microsoft.com/office/officeart/2005/8/layout/hierarchy1"/>
    <dgm:cxn modelId="{AFA3EAF0-0F14-4A3F-8AD6-132294527B4D}" srcId="{9DA31714-4B8F-45AE-9E40-6D2D580772F6}" destId="{9192B2F2-78D1-4D2A-B6C1-7B4510B151E5}" srcOrd="1" destOrd="0" parTransId="{B12999D3-312F-4DA2-8ECD-6CFCA730B545}" sibTransId="{BDC72648-5B19-4D04-BC49-59E5D1BFD62F}"/>
    <dgm:cxn modelId="{853AEAFD-7B0C-4FF5-83AF-D97666B95368}" type="presOf" srcId="{9192B2F2-78D1-4D2A-B6C1-7B4510B151E5}" destId="{4904804F-440C-49AC-A244-6334A2F8A94B}" srcOrd="0" destOrd="0" presId="urn:microsoft.com/office/officeart/2005/8/layout/hierarchy1"/>
    <dgm:cxn modelId="{6E3E4D31-E4B6-43FC-941A-96CC6824105D}" type="presParOf" srcId="{C73ADB72-5269-447E-A8E3-9F9AEB6A5034}" destId="{3EC1F3FD-BF7E-4E41-9B35-56AE995B77D2}" srcOrd="0" destOrd="0" presId="urn:microsoft.com/office/officeart/2005/8/layout/hierarchy1"/>
    <dgm:cxn modelId="{2D446B69-D3AB-4711-BC25-17826D14C87C}" type="presParOf" srcId="{3EC1F3FD-BF7E-4E41-9B35-56AE995B77D2}" destId="{59509FD1-E31C-4F18-9AEB-F14A159DA17B}" srcOrd="0" destOrd="0" presId="urn:microsoft.com/office/officeart/2005/8/layout/hierarchy1"/>
    <dgm:cxn modelId="{F13AF333-1C4A-4DE5-8DC1-9CA96FE9BC6B}" type="presParOf" srcId="{59509FD1-E31C-4F18-9AEB-F14A159DA17B}" destId="{374B532B-4C99-4873-99B7-1030EC417A49}" srcOrd="0" destOrd="0" presId="urn:microsoft.com/office/officeart/2005/8/layout/hierarchy1"/>
    <dgm:cxn modelId="{F39983A5-5926-438F-9D2F-0991B95683CD}" type="presParOf" srcId="{59509FD1-E31C-4F18-9AEB-F14A159DA17B}" destId="{6BFF6DDC-0E5E-4C25-A43C-B88E25D0EFA4}" srcOrd="1" destOrd="0" presId="urn:microsoft.com/office/officeart/2005/8/layout/hierarchy1"/>
    <dgm:cxn modelId="{BB3C712D-AABC-43F0-992E-D6D8541206ED}" type="presParOf" srcId="{3EC1F3FD-BF7E-4E41-9B35-56AE995B77D2}" destId="{B8B3EDD6-EB4D-43C3-84D4-A818DF386B24}" srcOrd="1" destOrd="0" presId="urn:microsoft.com/office/officeart/2005/8/layout/hierarchy1"/>
    <dgm:cxn modelId="{B2998E3D-3571-49C3-B434-C6560EEA4668}" type="presParOf" srcId="{C73ADB72-5269-447E-A8E3-9F9AEB6A5034}" destId="{FCC370A7-46C1-4AFB-809C-D02A6CFC5865}" srcOrd="1" destOrd="0" presId="urn:microsoft.com/office/officeart/2005/8/layout/hierarchy1"/>
    <dgm:cxn modelId="{DF3C39F7-3C6E-4C0E-909E-1B7694BB94FD}" type="presParOf" srcId="{FCC370A7-46C1-4AFB-809C-D02A6CFC5865}" destId="{3FAD5B0E-FED6-4050-B05B-183C8F0E264E}" srcOrd="0" destOrd="0" presId="urn:microsoft.com/office/officeart/2005/8/layout/hierarchy1"/>
    <dgm:cxn modelId="{6A4E8178-F211-48C7-A05C-FE60E5092491}" type="presParOf" srcId="{3FAD5B0E-FED6-4050-B05B-183C8F0E264E}" destId="{E5CECA20-FB59-46B5-881D-12F3D40C9468}" srcOrd="0" destOrd="0" presId="urn:microsoft.com/office/officeart/2005/8/layout/hierarchy1"/>
    <dgm:cxn modelId="{55A8A155-2827-40A2-BFBF-4430486D2837}" type="presParOf" srcId="{3FAD5B0E-FED6-4050-B05B-183C8F0E264E}" destId="{4904804F-440C-49AC-A244-6334A2F8A94B}" srcOrd="1" destOrd="0" presId="urn:microsoft.com/office/officeart/2005/8/layout/hierarchy1"/>
    <dgm:cxn modelId="{2FD26BEF-8166-4A9C-AAAE-3DCDD2C1BB11}" type="presParOf" srcId="{FCC370A7-46C1-4AFB-809C-D02A6CFC5865}" destId="{B2DC0E88-9E9E-4543-A867-C9716A9D94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37B08-46DE-428F-83A6-7149C2CB715A}">
      <dsp:nvSpPr>
        <dsp:cNvPr id="0" name=""/>
        <dsp:cNvSpPr/>
      </dsp:nvSpPr>
      <dsp:spPr>
        <a:xfrm>
          <a:off x="3201" y="66795"/>
          <a:ext cx="2539866" cy="35558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Generate strong passwords</a:t>
          </a:r>
          <a:endParaRPr lang="en-US" sz="2600" kern="1200"/>
        </a:p>
      </dsp:txBody>
      <dsp:txXfrm>
        <a:off x="3201" y="1418004"/>
        <a:ext cx="2539866" cy="2133487"/>
      </dsp:txXfrm>
    </dsp:sp>
    <dsp:sp modelId="{1BDEF0A4-8184-4CC7-BAB3-3D6D5C1374B2}">
      <dsp:nvSpPr>
        <dsp:cNvPr id="0" name=""/>
        <dsp:cNvSpPr/>
      </dsp:nvSpPr>
      <dsp:spPr>
        <a:xfrm>
          <a:off x="739762" y="422377"/>
          <a:ext cx="1066743" cy="106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578598"/>
        <a:ext cx="754301" cy="754301"/>
      </dsp:txXfrm>
    </dsp:sp>
    <dsp:sp modelId="{2888CEA6-D58B-4C58-BE30-018FF426E666}">
      <dsp:nvSpPr>
        <dsp:cNvPr id="0" name=""/>
        <dsp:cNvSpPr/>
      </dsp:nvSpPr>
      <dsp:spPr>
        <a:xfrm>
          <a:off x="3201" y="3622537"/>
          <a:ext cx="253986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4EDE5-418B-411A-9CC6-A17056662F3C}">
      <dsp:nvSpPr>
        <dsp:cNvPr id="0" name=""/>
        <dsp:cNvSpPr/>
      </dsp:nvSpPr>
      <dsp:spPr>
        <a:xfrm>
          <a:off x="2797054" y="66795"/>
          <a:ext cx="2539866" cy="35558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Securely store passwords</a:t>
          </a:r>
          <a:endParaRPr lang="en-US" sz="2600" kern="1200"/>
        </a:p>
      </dsp:txBody>
      <dsp:txXfrm>
        <a:off x="2797054" y="1418004"/>
        <a:ext cx="2539866" cy="2133487"/>
      </dsp:txXfrm>
    </dsp:sp>
    <dsp:sp modelId="{323B457E-1A96-4A33-ACED-3F559D47ADB3}">
      <dsp:nvSpPr>
        <dsp:cNvPr id="0" name=""/>
        <dsp:cNvSpPr/>
      </dsp:nvSpPr>
      <dsp:spPr>
        <a:xfrm>
          <a:off x="3533615" y="422377"/>
          <a:ext cx="1066743" cy="106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578598"/>
        <a:ext cx="754301" cy="754301"/>
      </dsp:txXfrm>
    </dsp:sp>
    <dsp:sp modelId="{94281DAF-E591-4A52-A93C-6DB499F2DA92}">
      <dsp:nvSpPr>
        <dsp:cNvPr id="0" name=""/>
        <dsp:cNvSpPr/>
      </dsp:nvSpPr>
      <dsp:spPr>
        <a:xfrm>
          <a:off x="2797054" y="3622537"/>
          <a:ext cx="253986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CD9B1-EB5B-4BDA-B598-ECA54EC0D6FC}">
      <dsp:nvSpPr>
        <dsp:cNvPr id="0" name=""/>
        <dsp:cNvSpPr/>
      </dsp:nvSpPr>
      <dsp:spPr>
        <a:xfrm>
          <a:off x="5590907" y="66795"/>
          <a:ext cx="2539866" cy="35558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Verify stored passwords</a:t>
          </a:r>
          <a:endParaRPr lang="en-US" sz="2600" kern="1200"/>
        </a:p>
      </dsp:txBody>
      <dsp:txXfrm>
        <a:off x="5590907" y="1418004"/>
        <a:ext cx="2539866" cy="2133487"/>
      </dsp:txXfrm>
    </dsp:sp>
    <dsp:sp modelId="{25BDF304-D498-44A2-BC62-571BFAB74D4B}">
      <dsp:nvSpPr>
        <dsp:cNvPr id="0" name=""/>
        <dsp:cNvSpPr/>
      </dsp:nvSpPr>
      <dsp:spPr>
        <a:xfrm>
          <a:off x="6327469" y="422377"/>
          <a:ext cx="1066743" cy="106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578598"/>
        <a:ext cx="754301" cy="754301"/>
      </dsp:txXfrm>
    </dsp:sp>
    <dsp:sp modelId="{9D45366C-3E41-455B-B917-CDBCC184A80F}">
      <dsp:nvSpPr>
        <dsp:cNvPr id="0" name=""/>
        <dsp:cNvSpPr/>
      </dsp:nvSpPr>
      <dsp:spPr>
        <a:xfrm>
          <a:off x="5590907" y="3622537"/>
          <a:ext cx="253986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0C57A-9EA1-45B0-8E91-6D6609EE5966}">
      <dsp:nvSpPr>
        <dsp:cNvPr id="0" name=""/>
        <dsp:cNvSpPr/>
      </dsp:nvSpPr>
      <dsp:spPr>
        <a:xfrm>
          <a:off x="8384760" y="66795"/>
          <a:ext cx="2539866" cy="35558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Ensure unique website names</a:t>
          </a:r>
          <a:endParaRPr lang="en-US" sz="2600" kern="1200"/>
        </a:p>
      </dsp:txBody>
      <dsp:txXfrm>
        <a:off x="8384760" y="1418004"/>
        <a:ext cx="2539866" cy="2133487"/>
      </dsp:txXfrm>
    </dsp:sp>
    <dsp:sp modelId="{AA2090E9-67B6-4D53-8DEE-29DF67D22F69}">
      <dsp:nvSpPr>
        <dsp:cNvPr id="0" name=""/>
        <dsp:cNvSpPr/>
      </dsp:nvSpPr>
      <dsp:spPr>
        <a:xfrm>
          <a:off x="9121322" y="422377"/>
          <a:ext cx="1066743" cy="106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578598"/>
        <a:ext cx="754301" cy="754301"/>
      </dsp:txXfrm>
    </dsp:sp>
    <dsp:sp modelId="{D1294D3B-607E-4581-8B18-45351F5E03C7}">
      <dsp:nvSpPr>
        <dsp:cNvPr id="0" name=""/>
        <dsp:cNvSpPr/>
      </dsp:nvSpPr>
      <dsp:spPr>
        <a:xfrm>
          <a:off x="8384760" y="3622537"/>
          <a:ext cx="253986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B6081-0D8A-4D95-A9A1-B37E419C1488}">
      <dsp:nvSpPr>
        <dsp:cNvPr id="0" name=""/>
        <dsp:cNvSpPr/>
      </dsp:nvSpPr>
      <dsp:spPr>
        <a:xfrm>
          <a:off x="0" y="365099"/>
          <a:ext cx="9286517" cy="6740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974F0-CE73-4345-8FA7-70582F2B15DF}">
      <dsp:nvSpPr>
        <dsp:cNvPr id="0" name=""/>
        <dsp:cNvSpPr/>
      </dsp:nvSpPr>
      <dsp:spPr>
        <a:xfrm>
          <a:off x="203894" y="516756"/>
          <a:ext cx="370716" cy="370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EC537-9FA0-4CE4-B4D8-F826F86E6495}">
      <dsp:nvSpPr>
        <dsp:cNvPr id="0" name=""/>
        <dsp:cNvSpPr/>
      </dsp:nvSpPr>
      <dsp:spPr>
        <a:xfrm>
          <a:off x="778505" y="365099"/>
          <a:ext cx="8508011" cy="67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35" tIns="71335" rIns="71335" bIns="713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Functionality to generate strong passwords</a:t>
          </a:r>
          <a:endParaRPr lang="en-US" sz="2500" kern="1200"/>
        </a:p>
      </dsp:txBody>
      <dsp:txXfrm>
        <a:off x="778505" y="365099"/>
        <a:ext cx="8508011" cy="674030"/>
      </dsp:txXfrm>
    </dsp:sp>
    <dsp:sp modelId="{0E962CCC-E539-49A4-A59E-389F6F9DC701}">
      <dsp:nvSpPr>
        <dsp:cNvPr id="0" name=""/>
        <dsp:cNvSpPr/>
      </dsp:nvSpPr>
      <dsp:spPr>
        <a:xfrm>
          <a:off x="0" y="1207638"/>
          <a:ext cx="9286517" cy="6740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23765-4AF4-40AE-A083-F5F695743AAD}">
      <dsp:nvSpPr>
        <dsp:cNvPr id="0" name=""/>
        <dsp:cNvSpPr/>
      </dsp:nvSpPr>
      <dsp:spPr>
        <a:xfrm>
          <a:off x="203894" y="1359295"/>
          <a:ext cx="370716" cy="370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06BBD-3CCF-46FA-BFB2-9C34C572518E}">
      <dsp:nvSpPr>
        <dsp:cNvPr id="0" name=""/>
        <dsp:cNvSpPr/>
      </dsp:nvSpPr>
      <dsp:spPr>
        <a:xfrm>
          <a:off x="778505" y="1207638"/>
          <a:ext cx="8508011" cy="67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35" tIns="71335" rIns="71335" bIns="7133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Use of random characters, digits, and special characters</a:t>
          </a:r>
          <a:endParaRPr lang="en-US" sz="2500" kern="1200"/>
        </a:p>
      </dsp:txBody>
      <dsp:txXfrm>
        <a:off x="778505" y="1207638"/>
        <a:ext cx="8508011" cy="674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E51F7-C71C-43FB-B2C2-5CB50478F73F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E139B-C005-418C-A304-7F17B15EAFCE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7B132-8086-4A30-B10A-1BA70B22CF56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</a:t>
          </a:r>
          <a:r>
            <a:rPr lang="en-US" sz="2400" b="0" i="0" kern="1200" baseline="0"/>
            <a:t>assword Generation: Strong and random passwords</a:t>
          </a:r>
          <a:endParaRPr lang="en-US" sz="2400" kern="1200"/>
        </a:p>
      </dsp:txBody>
      <dsp:txXfrm>
        <a:off x="1948202" y="159118"/>
        <a:ext cx="3233964" cy="1371985"/>
      </dsp:txXfrm>
    </dsp:sp>
    <dsp:sp modelId="{06C32CF0-D3EE-419F-A624-F49B00EA713B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1C44A-04DA-4C35-9C4B-298AF65439C4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B2339-D540-48AA-B661-30A092291E59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Secure Storage: Encrypted passwords</a:t>
          </a:r>
          <a:endParaRPr lang="en-US" sz="2400" kern="1200"/>
        </a:p>
      </dsp:txBody>
      <dsp:txXfrm>
        <a:off x="7411643" y="159118"/>
        <a:ext cx="3233964" cy="1371985"/>
      </dsp:txXfrm>
    </dsp:sp>
    <dsp:sp modelId="{3F6149B6-99B2-4070-BA52-466B9034FB50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1BFDF-DC1D-4CA9-B3DD-698D74F2C618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FE96E-1972-4275-968E-DC8B837F9F7D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User Interface: Easy to use and intuitive</a:t>
          </a:r>
          <a:endParaRPr lang="en-US" sz="2400" kern="1200"/>
        </a:p>
      </dsp:txBody>
      <dsp:txXfrm>
        <a:off x="1948202" y="2158301"/>
        <a:ext cx="3233964" cy="1371985"/>
      </dsp:txXfrm>
    </dsp:sp>
    <dsp:sp modelId="{BA29EB02-6FFC-49D9-BE01-0005F2FE9942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06B07A-A2C9-475C-8D27-9DDAC6DDD826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18CA1-33F7-494B-AE4F-6D7B1C5C3868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Reliability and Usability</a:t>
          </a:r>
          <a:endParaRPr lang="en-US" sz="2400" kern="1200"/>
        </a:p>
      </dsp:txBody>
      <dsp:txXfrm>
        <a:off x="7411643" y="2158301"/>
        <a:ext cx="3233964" cy="137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B532B-4C99-4873-99B7-1030EC417A49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F6DDC-0E5E-4C25-A43C-B88E25D0EFA4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baseline="0"/>
            <a:t>Emphasis on security and usability</a:t>
          </a:r>
          <a:endParaRPr lang="en-US" sz="4400" kern="1200"/>
        </a:p>
      </dsp:txBody>
      <dsp:txXfrm>
        <a:off x="608661" y="692298"/>
        <a:ext cx="4508047" cy="2799040"/>
      </dsp:txXfrm>
    </dsp:sp>
    <dsp:sp modelId="{E5CECA20-FB59-46B5-881D-12F3D40C9468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4804F-440C-49AC-A244-6334A2F8A94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i="0" kern="1200" baseline="0"/>
            <a:t>Future enhancements and ongoing development</a:t>
          </a:r>
          <a:endParaRPr lang="en-US" sz="44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7B22-5924-B8D3-7491-E3EE6148E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B169C-57DB-A3A6-53A7-232378E49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A2F30-1059-2596-2E6D-EFCB3EC9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1902-E041-4069-B7F3-011E1EFA2CB8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6B504-3334-7ED1-6238-4ACBEDDA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0C0B9-1472-0938-FAEE-B13C7B578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D90-68FA-49B3-A5FC-EB321638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74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C7C8-7A69-F3CD-15A6-9CF84D8E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F7561-2EDD-628F-DA48-FF837CD38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6346C-28C0-8AFB-B2C8-3E42F466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1902-E041-4069-B7F3-011E1EFA2CB8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3F1A-32CD-2C11-8E62-1F86411D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CA38C-F828-1CBF-26E6-4B36A618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D90-68FA-49B3-A5FC-EB321638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20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64385-4B50-AFF8-EDF4-2CDD939F4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D881-E390-FF85-D1FF-A4CD6D95C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697C-9EEA-CCED-F5E6-5A142554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1902-E041-4069-B7F3-011E1EFA2CB8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21AC8-E337-D64F-F16C-6F539D0E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AB4D4-E96F-FFEA-620B-FE1D4D47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D90-68FA-49B3-A5FC-EB321638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4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DF61-9F7A-1CF5-CDCB-005C219A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D59D-6388-F731-BC7D-7F5AC158D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4F90-EEDE-66C0-8F66-C8D38446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1902-E041-4069-B7F3-011E1EFA2CB8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BC7B-19A0-C1B2-2B79-AD37D0EC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39C40-389E-13FC-707B-1FD4BFCD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D90-68FA-49B3-A5FC-EB321638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48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5CB8-7DE8-A186-A7EF-EC021943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E7E2C-F121-43B8-2171-3F06D81DD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49BE-03F5-938B-6FB5-7C010C79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1902-E041-4069-B7F3-011E1EFA2CB8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2E74-7D50-1FD2-AC56-05798156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08F4-8636-D021-B4DF-3A212326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D90-68FA-49B3-A5FC-EB321638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83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23C73-29E2-A66C-4DCD-521684B8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FFEC-0DB7-A924-EDED-DA9904ADF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F4929-D3B6-20F5-00C8-B39A4DAB5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E3499-D58F-DF57-2C00-5729FE95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1902-E041-4069-B7F3-011E1EFA2CB8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250F1-9AFB-CDA9-F08B-5E0DD8F8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E6FDF-9272-35BA-1EEA-097A8DE6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D90-68FA-49B3-A5FC-EB321638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3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5AA2-E10B-EB52-DDDC-6115A94C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17961-3EDB-CDDF-4F56-9C53B411C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B2C57-7B04-CD3C-3504-A3FBEAA82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E030A-D6DE-793F-CBE3-68491F3A1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08082-B315-6509-D82D-FA565E255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4C2EE-4658-9487-2309-9E994750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1902-E041-4069-B7F3-011E1EFA2CB8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270EF-8B49-0BFF-953F-2753E93E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7624A-8A82-D22B-9CC3-86503A81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D90-68FA-49B3-A5FC-EB321638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67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1F6D-9891-20A8-4B0A-BFA3A8DF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02F23-53E4-4B63-B606-17FF567E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1902-E041-4069-B7F3-011E1EFA2CB8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78DAE-A0AC-B683-6041-DE58FC58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AB187-A2A1-2B16-1CA2-476E4BD1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D90-68FA-49B3-A5FC-EB321638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0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850FC-7AE5-FAFC-949B-E4BB1663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1902-E041-4069-B7F3-011E1EFA2CB8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D88BF-8F25-9901-00F4-CBC7E088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A9073-7A95-4E9C-47CF-E0ACDC18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D90-68FA-49B3-A5FC-EB321638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23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5A00-1788-A55C-BA84-BA2F3123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3A859-6CE4-1E3C-2764-E57F4A55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45757-A81C-BFB5-2457-1654890B9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CBF61-9A96-2156-378B-74D3F561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1902-E041-4069-B7F3-011E1EFA2CB8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BF6D4-F84F-7ECC-FCCF-F61AED88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07E66-29D6-9157-3CA1-519CC0C3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D90-68FA-49B3-A5FC-EB321638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14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024F-0E27-B22F-CF60-2474E533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3A57D-4935-741A-BF06-FC5A27C4A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9DAEB-0FE0-21D7-2430-F386E7545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7F0D-FCD6-8FC6-2F45-30AED8CC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1902-E041-4069-B7F3-011E1EFA2CB8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1D358-BA1F-46B5-7A94-0B9A82F1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857C2-0F70-8A2F-7854-2DDD1F13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27D90-68FA-49B3-A5FC-EB321638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FA4AF-D2F3-72AA-CC04-71E5481D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14EFB-2601-6162-5064-B41384195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94018-460F-2326-8284-65019BCA3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21902-E041-4069-B7F3-011E1EFA2CB8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CCE6E-0A13-8F1D-7921-7223960A3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8048D-39CA-3587-0665-45DEE6159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B27D90-68FA-49B3-A5FC-EB3216387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44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CF76F-FDF0-A424-7FE5-ED1717974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Password Manager</a:t>
            </a: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CDCFF-2784-3336-714D-1AE5510A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4377" y="640080"/>
            <a:ext cx="6049953" cy="25238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Secure and Efficient Password Management Solution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C9BB1-EF8A-EDD6-6385-846114171AE2}"/>
              </a:ext>
            </a:extLst>
          </p:cNvPr>
          <p:cNvSpPr txBox="1"/>
          <p:nvPr/>
        </p:nvSpPr>
        <p:spPr>
          <a:xfrm>
            <a:off x="5294377" y="3671317"/>
            <a:ext cx="6059423" cy="2505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Name – Lucky Singh Rawat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University Roll-no. - 2319044</a:t>
            </a:r>
          </a:p>
        </p:txBody>
      </p:sp>
    </p:spTree>
    <p:extLst>
      <p:ext uri="{BB962C8B-B14F-4D97-AF65-F5344CB8AC3E}">
        <p14:creationId xmlns:p14="http://schemas.microsoft.com/office/powerpoint/2010/main" val="2851718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FDC69-DDA6-D646-5BF2-10B27EE2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 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F5DF7B8D-0204-AE95-1AC2-BD07EA16B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50007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96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CC784-C3FD-F72B-6978-16FC47EB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watching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5D4DE-BAC0-E91F-4CDB-8E49FAB93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8266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EEED-2B55-C6A6-4E5F-197F2534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Introduction</a:t>
            </a:r>
            <a:endParaRPr lang="en-IN" sz="3200"/>
          </a:p>
        </p:txBody>
      </p:sp>
      <p:pic>
        <p:nvPicPr>
          <p:cNvPr id="6" name="Picture 5" descr="Padlock on computer motherboard">
            <a:extLst>
              <a:ext uri="{FF2B5EF4-FFF2-40B4-BE49-F238E27FC236}">
                <a16:creationId xmlns:a16="http://schemas.microsoft.com/office/drawing/2014/main" id="{9E443D06-56A5-255F-FB6D-6390211C1F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54" r="36608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5209AA03-4898-B25B-E6A7-E858642880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68557" y="2551176"/>
            <a:ext cx="5444382" cy="35912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Overview of the need for secure password management.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Importance of unique and strong passwords for online security.</a:t>
            </a:r>
          </a:p>
        </p:txBody>
      </p:sp>
    </p:spTree>
    <p:extLst>
      <p:ext uri="{BB962C8B-B14F-4D97-AF65-F5344CB8AC3E}">
        <p14:creationId xmlns:p14="http://schemas.microsoft.com/office/powerpoint/2010/main" val="225064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A077AE77-7A3D-1281-F68D-CEDC112A1B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7BF6B-0DE3-87EA-5784-939A1E77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Problem Statements</a:t>
            </a:r>
            <a:endParaRPr lang="en-IN" sz="40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3A8071-CBD3-A394-40DA-E077C8829A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5317" y="2743200"/>
            <a:ext cx="5247340" cy="34968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Weak Passwords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Difficulty in Remembering Multiple Passwords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Duplicate Website Names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Vulnerability to Unauthorized Access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Inconsistent Password Policies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1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77C26-2021-8F13-C537-DC93B873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Goals and Objective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857A46D-9DF6-FAD8-6948-9E3638AD4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98721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23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DC0C-4366-BC44-7B68-7BD6EAE8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generator module</a:t>
            </a:r>
            <a:endParaRPr lang="en-IN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558B08AA-1164-6816-516A-BEDC658F24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877910"/>
          <a:ext cx="9286517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074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44535-FCDC-10AF-A714-A9D3CA17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Encryption generator module</a:t>
            </a:r>
            <a:endParaRPr lang="en-IN" sz="40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E46F65-DCD8-45F9-D5C6-B4272F230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of the cryptography library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Functions for encryption and decryption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Secure storage using symmetric key encryption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EDE212-F84A-082F-C20A-E966E1FC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99" r="2514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7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6B9C2-C95B-2157-3C8C-576FEA6B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 and discussion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D2AA178-513C-027A-80BC-1DF72A14D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7892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47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3FF96-4202-335D-302B-3F2E846E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Future work</a:t>
            </a:r>
            <a:endParaRPr lang="en-IN" sz="40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1ABC0A-B8EE-3579-F800-EC3B2B662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Multi-Factor Authentication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Password Strength Analysis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Cloud Storage Integration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Auto-Fill Capabilities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Mobile Application Development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User Authentication System</a:t>
            </a:r>
          </a:p>
        </p:txBody>
      </p:sp>
      <p:pic>
        <p:nvPicPr>
          <p:cNvPr id="6" name="Picture 5" descr="Aerial view of a city skyline">
            <a:extLst>
              <a:ext uri="{FF2B5EF4-FFF2-40B4-BE49-F238E27FC236}">
                <a16:creationId xmlns:a16="http://schemas.microsoft.com/office/drawing/2014/main" id="{EF024B4E-E586-05C8-633B-CFB84A21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92" r="2090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4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20194-28E9-0322-CBC9-065DFA64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Reference </a:t>
            </a:r>
            <a:endParaRPr lang="en-IN" sz="40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E4D39D-D61E-EAC9-8C11-D7ED51D58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0" y="2470244"/>
            <a:ext cx="5334197" cy="3769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Python Documentation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Cryptography Library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“</a:t>
            </a:r>
            <a:r>
              <a:rPr lang="en-US" altLang="en-US" sz="2000">
                <a:latin typeface="Arial" panose="020B0604020202020204" pitchFamily="34" charset="0"/>
              </a:rPr>
              <a:t>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kinter” Library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“</a:t>
            </a:r>
            <a:r>
              <a:rPr lang="en-US" altLang="en-US" sz="2000">
                <a:latin typeface="Arial" panose="020B0604020202020204" pitchFamily="34" charset="0"/>
              </a:rPr>
              <a:t>p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yperclip” Library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Other relevant resources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F56D9-4DA6-1121-4710-E8759E45B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82" r="30436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19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196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Password Manager</vt:lpstr>
      <vt:lpstr>Introduction</vt:lpstr>
      <vt:lpstr>Problem Statements</vt:lpstr>
      <vt:lpstr>Project Goals and Objective</vt:lpstr>
      <vt:lpstr>Password generator module</vt:lpstr>
      <vt:lpstr>Encryption generator module</vt:lpstr>
      <vt:lpstr>Result and discussion</vt:lpstr>
      <vt:lpstr>Future work</vt:lpstr>
      <vt:lpstr>Reference </vt:lpstr>
      <vt:lpstr>Conclusion 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Lucky Rawat</dc:creator>
  <cp:lastModifiedBy>Lucky Rawat</cp:lastModifiedBy>
  <cp:revision>2</cp:revision>
  <dcterms:created xsi:type="dcterms:W3CDTF">2025-01-12T07:42:52Z</dcterms:created>
  <dcterms:modified xsi:type="dcterms:W3CDTF">2025-01-26T10:20:32Z</dcterms:modified>
</cp:coreProperties>
</file>