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76" y="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8704C04-9869-41EB-97BF-022623EFB280}"/>
              </a:ext>
            </a:extLst>
          </p:cNvPr>
          <p:cNvSpPr/>
          <p:nvPr/>
        </p:nvSpPr>
        <p:spPr>
          <a:xfrm>
            <a:off x="3529781" y="1298167"/>
            <a:ext cx="1219200" cy="629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56F1C2-B0EB-4940-942A-1BE6BF80BAA0}"/>
              </a:ext>
            </a:extLst>
          </p:cNvPr>
          <p:cNvSpPr/>
          <p:nvPr/>
        </p:nvSpPr>
        <p:spPr>
          <a:xfrm>
            <a:off x="8008374" y="1307998"/>
            <a:ext cx="1219200" cy="629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38C025-94B3-40A4-8BC3-2C510F9022A6}"/>
              </a:ext>
            </a:extLst>
          </p:cNvPr>
          <p:cNvSpPr/>
          <p:nvPr/>
        </p:nvSpPr>
        <p:spPr>
          <a:xfrm>
            <a:off x="4970206" y="3853621"/>
            <a:ext cx="1219200" cy="629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DACEC4-3448-49AB-B78D-B34F59CFBFB3}"/>
              </a:ext>
            </a:extLst>
          </p:cNvPr>
          <p:cNvSpPr/>
          <p:nvPr/>
        </p:nvSpPr>
        <p:spPr>
          <a:xfrm>
            <a:off x="8008374" y="3853621"/>
            <a:ext cx="1219200" cy="629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C6D704-481E-4880-B525-C8D172427598}"/>
              </a:ext>
            </a:extLst>
          </p:cNvPr>
          <p:cNvSpPr/>
          <p:nvPr/>
        </p:nvSpPr>
        <p:spPr>
          <a:xfrm>
            <a:off x="2020530" y="2683894"/>
            <a:ext cx="1219200" cy="629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D159EB-19CF-49DF-B6B3-950D2F5C182E}"/>
              </a:ext>
            </a:extLst>
          </p:cNvPr>
          <p:cNvSpPr txBox="1"/>
          <p:nvPr/>
        </p:nvSpPr>
        <p:spPr>
          <a:xfrm>
            <a:off x="3529781" y="14179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Besucher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3DA594-D889-4101-B4FA-989A348750F5}"/>
              </a:ext>
            </a:extLst>
          </p:cNvPr>
          <p:cNvSpPr txBox="1"/>
          <p:nvPr/>
        </p:nvSpPr>
        <p:spPr>
          <a:xfrm>
            <a:off x="8008374" y="1417989"/>
            <a:ext cx="13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C871B2-4B9C-40B9-A693-BFA50DB52ECF}"/>
              </a:ext>
            </a:extLst>
          </p:cNvPr>
          <p:cNvSpPr txBox="1"/>
          <p:nvPr/>
        </p:nvSpPr>
        <p:spPr>
          <a:xfrm>
            <a:off x="2104103" y="28138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9450F5-5C08-41CA-BC51-FE031B7BD1C6}"/>
              </a:ext>
            </a:extLst>
          </p:cNvPr>
          <p:cNvSpPr txBox="1"/>
          <p:nvPr/>
        </p:nvSpPr>
        <p:spPr>
          <a:xfrm>
            <a:off x="8008374" y="3983587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Zeitfenster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87B121-D767-4BA9-BFD1-A777B282AF64}"/>
              </a:ext>
            </a:extLst>
          </p:cNvPr>
          <p:cNvSpPr txBox="1"/>
          <p:nvPr/>
        </p:nvSpPr>
        <p:spPr>
          <a:xfrm>
            <a:off x="5046176" y="39722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Buchung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1029FA-552C-419B-A76D-8CE6510DF813}"/>
              </a:ext>
            </a:extLst>
          </p:cNvPr>
          <p:cNvCxnSpPr>
            <a:cxnSpLocks/>
          </p:cNvCxnSpPr>
          <p:nvPr/>
        </p:nvCxnSpPr>
        <p:spPr>
          <a:xfrm>
            <a:off x="4818573" y="2912493"/>
            <a:ext cx="510511" cy="90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8A18AB-DF07-4A5C-9939-9B0DCA217589}"/>
              </a:ext>
            </a:extLst>
          </p:cNvPr>
          <p:cNvCxnSpPr>
            <a:cxnSpLocks/>
          </p:cNvCxnSpPr>
          <p:nvPr/>
        </p:nvCxnSpPr>
        <p:spPr>
          <a:xfrm flipH="1">
            <a:off x="2750576" y="2443186"/>
            <a:ext cx="234745" cy="24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53CE204-5D1B-47B3-AB68-1CFF4B8431B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6189406" y="4148589"/>
            <a:ext cx="353960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6408D6A-C62F-4520-936A-65BFA0937DB5}"/>
              </a:ext>
            </a:extLst>
          </p:cNvPr>
          <p:cNvSpPr/>
          <p:nvPr/>
        </p:nvSpPr>
        <p:spPr>
          <a:xfrm>
            <a:off x="4429433" y="563050"/>
            <a:ext cx="1317521" cy="629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5A7981D-9753-4CF3-9987-7043D78D44F9}"/>
              </a:ext>
            </a:extLst>
          </p:cNvPr>
          <p:cNvSpPr/>
          <p:nvPr/>
        </p:nvSpPr>
        <p:spPr>
          <a:xfrm>
            <a:off x="3293805" y="634178"/>
            <a:ext cx="973395" cy="523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A9ADFE2-8F17-4BF2-B6BB-026C2D167E64}"/>
              </a:ext>
            </a:extLst>
          </p:cNvPr>
          <p:cNvSpPr/>
          <p:nvPr/>
        </p:nvSpPr>
        <p:spPr>
          <a:xfrm>
            <a:off x="1956618" y="639096"/>
            <a:ext cx="855407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784925-365A-493C-B2A1-BA350FE90708}"/>
              </a:ext>
            </a:extLst>
          </p:cNvPr>
          <p:cNvSpPr txBox="1"/>
          <p:nvPr/>
        </p:nvSpPr>
        <p:spPr>
          <a:xfrm>
            <a:off x="1927123" y="70608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A05B1A2-7B64-43AD-A034-989D5195A676}"/>
              </a:ext>
            </a:extLst>
          </p:cNvPr>
          <p:cNvSpPr txBox="1"/>
          <p:nvPr/>
        </p:nvSpPr>
        <p:spPr>
          <a:xfrm>
            <a:off x="3249562" y="72060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48619FF-E426-4F42-9411-FCB901F1676E}"/>
              </a:ext>
            </a:extLst>
          </p:cNvPr>
          <p:cNvSpPr txBox="1"/>
          <p:nvPr/>
        </p:nvSpPr>
        <p:spPr>
          <a:xfrm>
            <a:off x="4409768" y="685311"/>
            <a:ext cx="153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Telefonnummer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3D8A103-F2D6-449F-AC75-19065B145DAF}"/>
              </a:ext>
            </a:extLst>
          </p:cNvPr>
          <p:cNvSpPr txBox="1"/>
          <p:nvPr/>
        </p:nvSpPr>
        <p:spPr>
          <a:xfrm>
            <a:off x="3184655" y="475640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Datum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12A8882-25F0-4862-BD18-D528BDD20CCF}"/>
              </a:ext>
            </a:extLst>
          </p:cNvPr>
          <p:cNvSpPr txBox="1"/>
          <p:nvPr/>
        </p:nvSpPr>
        <p:spPr>
          <a:xfrm>
            <a:off x="4970206" y="499068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Uhrzeit (Ankunft)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EE67DE-F700-4297-A69A-CAB32E8E203A}"/>
              </a:ext>
            </a:extLst>
          </p:cNvPr>
          <p:cNvSpPr txBox="1"/>
          <p:nvPr/>
        </p:nvSpPr>
        <p:spPr>
          <a:xfrm>
            <a:off x="6221361" y="489960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Uhrzeit (Verlassen)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AFF751D-4BD4-480A-8F8F-1D8BBB70905D}"/>
              </a:ext>
            </a:extLst>
          </p:cNvPr>
          <p:cNvSpPr txBox="1"/>
          <p:nvPr/>
        </p:nvSpPr>
        <p:spPr>
          <a:xfrm>
            <a:off x="6543366" y="3985448"/>
            <a:ext cx="112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beinhaltet</a:t>
            </a:r>
            <a:endParaRPr lang="en-US" sz="16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828D148-A2A6-4A04-894E-6D3C460F56BE}"/>
              </a:ext>
            </a:extLst>
          </p:cNvPr>
          <p:cNvSpPr txBox="1"/>
          <p:nvPr/>
        </p:nvSpPr>
        <p:spPr>
          <a:xfrm>
            <a:off x="4284709" y="2518833"/>
            <a:ext cx="1061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legt an</a:t>
            </a:r>
            <a:endParaRPr lang="en-US" sz="16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9D4B0C0-BE3C-4C32-B342-9A1C2D44C39A}"/>
              </a:ext>
            </a:extLst>
          </p:cNvPr>
          <p:cNvSpPr txBox="1"/>
          <p:nvPr/>
        </p:nvSpPr>
        <p:spPr>
          <a:xfrm>
            <a:off x="2831689" y="2076859"/>
            <a:ext cx="112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besitzt</a:t>
            </a:r>
            <a:endParaRPr lang="en-US" sz="16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1DD8CF-2417-4991-9AC8-F95DCBD4F23C}"/>
              </a:ext>
            </a:extLst>
          </p:cNvPr>
          <p:cNvSpPr txBox="1"/>
          <p:nvPr/>
        </p:nvSpPr>
        <p:spPr>
          <a:xfrm>
            <a:off x="1025627" y="367581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Straße</a:t>
            </a:r>
            <a:endParaRPr lang="en-US" sz="1400" u="sng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7E2B7E0-83C7-473C-B6CB-C5AF4E09A25B}"/>
              </a:ext>
            </a:extLst>
          </p:cNvPr>
          <p:cNvSpPr txBox="1"/>
          <p:nvPr/>
        </p:nvSpPr>
        <p:spPr>
          <a:xfrm>
            <a:off x="5387824" y="135996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E-Mail Adresse</a:t>
            </a:r>
            <a:endParaRPr lang="en-US" sz="1400" u="sng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545F4D-8A7C-43E8-9C3F-38DA9671B77C}"/>
              </a:ext>
            </a:extLst>
          </p:cNvPr>
          <p:cNvSpPr txBox="1"/>
          <p:nvPr/>
        </p:nvSpPr>
        <p:spPr>
          <a:xfrm>
            <a:off x="3090402" y="360729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PLZ</a:t>
            </a:r>
            <a:endParaRPr lang="en-US" sz="1400" u="sng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2089EDA-C089-4781-89D1-C8A41B4FE013}"/>
              </a:ext>
            </a:extLst>
          </p:cNvPr>
          <p:cNvSpPr/>
          <p:nvPr/>
        </p:nvSpPr>
        <p:spPr>
          <a:xfrm>
            <a:off x="982919" y="3622892"/>
            <a:ext cx="855407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5CC6A69-187D-4DCB-954A-9C8AAEF14F6C}"/>
              </a:ext>
            </a:extLst>
          </p:cNvPr>
          <p:cNvSpPr/>
          <p:nvPr/>
        </p:nvSpPr>
        <p:spPr>
          <a:xfrm>
            <a:off x="2934926" y="3553866"/>
            <a:ext cx="855407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C8C9892-AA94-45A2-A517-A0260A1D84F5}"/>
              </a:ext>
            </a:extLst>
          </p:cNvPr>
          <p:cNvSpPr/>
          <p:nvPr/>
        </p:nvSpPr>
        <p:spPr>
          <a:xfrm>
            <a:off x="5268940" y="1341701"/>
            <a:ext cx="996436" cy="5597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aute 55">
            <a:extLst>
              <a:ext uri="{FF2B5EF4-FFF2-40B4-BE49-F238E27FC236}">
                <a16:creationId xmlns:a16="http://schemas.microsoft.com/office/drawing/2014/main" id="{C598EFEB-B085-4BF6-B077-5894E97C9D37}"/>
              </a:ext>
            </a:extLst>
          </p:cNvPr>
          <p:cNvSpPr/>
          <p:nvPr/>
        </p:nvSpPr>
        <p:spPr>
          <a:xfrm>
            <a:off x="4189309" y="2415413"/>
            <a:ext cx="1018560" cy="5518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aute 57">
            <a:extLst>
              <a:ext uri="{FF2B5EF4-FFF2-40B4-BE49-F238E27FC236}">
                <a16:creationId xmlns:a16="http://schemas.microsoft.com/office/drawing/2014/main" id="{8A6F0FF4-3CCB-43C8-89B7-FC7A581B03D3}"/>
              </a:ext>
            </a:extLst>
          </p:cNvPr>
          <p:cNvSpPr/>
          <p:nvPr/>
        </p:nvSpPr>
        <p:spPr>
          <a:xfrm>
            <a:off x="6489289" y="3849034"/>
            <a:ext cx="1219200" cy="6414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301EF293-4932-42DB-8546-FC7CAA8C3886}"/>
              </a:ext>
            </a:extLst>
          </p:cNvPr>
          <p:cNvSpPr/>
          <p:nvPr/>
        </p:nvSpPr>
        <p:spPr>
          <a:xfrm>
            <a:off x="2691120" y="1977400"/>
            <a:ext cx="1018560" cy="5518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23463B-EBBC-42DF-900C-7B46AA44557F}"/>
              </a:ext>
            </a:extLst>
          </p:cNvPr>
          <p:cNvSpPr/>
          <p:nvPr/>
        </p:nvSpPr>
        <p:spPr>
          <a:xfrm>
            <a:off x="6162058" y="4849135"/>
            <a:ext cx="1064646" cy="708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55ADF03-5DD6-4C93-865D-7435DF4CD841}"/>
              </a:ext>
            </a:extLst>
          </p:cNvPr>
          <p:cNvSpPr/>
          <p:nvPr/>
        </p:nvSpPr>
        <p:spPr>
          <a:xfrm>
            <a:off x="4883867" y="4953242"/>
            <a:ext cx="1064646" cy="606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0026DEB-BE7A-4285-8182-522B02E959BB}"/>
              </a:ext>
            </a:extLst>
          </p:cNvPr>
          <p:cNvSpPr/>
          <p:nvPr/>
        </p:nvSpPr>
        <p:spPr>
          <a:xfrm>
            <a:off x="3118842" y="4692577"/>
            <a:ext cx="855407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167E1BF0-77D3-4BF9-AECD-7B64649CFDBC}"/>
              </a:ext>
            </a:extLst>
          </p:cNvPr>
          <p:cNvCxnSpPr/>
          <p:nvPr/>
        </p:nvCxnSpPr>
        <p:spPr>
          <a:xfrm flipV="1">
            <a:off x="3362629" y="1927432"/>
            <a:ext cx="167152" cy="1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70FF42BA-EF6A-4997-B0AE-F2C203029837}"/>
              </a:ext>
            </a:extLst>
          </p:cNvPr>
          <p:cNvCxnSpPr/>
          <p:nvPr/>
        </p:nvCxnSpPr>
        <p:spPr>
          <a:xfrm>
            <a:off x="4267200" y="1927432"/>
            <a:ext cx="320164" cy="54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A024F7F6-B892-4A3B-8441-E553D640A5E2}"/>
              </a:ext>
            </a:extLst>
          </p:cNvPr>
          <p:cNvCxnSpPr>
            <a:stCxn id="58" idx="3"/>
            <a:endCxn id="12" idx="1"/>
          </p:cNvCxnSpPr>
          <p:nvPr/>
        </p:nvCxnSpPr>
        <p:spPr>
          <a:xfrm flipV="1">
            <a:off x="7708489" y="4168253"/>
            <a:ext cx="299885" cy="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0DEDF52-094B-4602-A7FC-9138E619E050}"/>
              </a:ext>
            </a:extLst>
          </p:cNvPr>
          <p:cNvCxnSpPr>
            <a:cxnSpLocks/>
          </p:cNvCxnSpPr>
          <p:nvPr/>
        </p:nvCxnSpPr>
        <p:spPr>
          <a:xfrm>
            <a:off x="2747194" y="996457"/>
            <a:ext cx="782587" cy="46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DE24426-CE73-45FC-B9CE-ED0AFE869A0F}"/>
              </a:ext>
            </a:extLst>
          </p:cNvPr>
          <p:cNvCxnSpPr>
            <a:cxnSpLocks/>
          </p:cNvCxnSpPr>
          <p:nvPr/>
        </p:nvCxnSpPr>
        <p:spPr>
          <a:xfrm>
            <a:off x="3903712" y="1134938"/>
            <a:ext cx="48855" cy="16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46639C-EE2C-4DDA-9F60-06308DB0107E}"/>
              </a:ext>
            </a:extLst>
          </p:cNvPr>
          <p:cNvCxnSpPr>
            <a:cxnSpLocks/>
          </p:cNvCxnSpPr>
          <p:nvPr/>
        </p:nvCxnSpPr>
        <p:spPr>
          <a:xfrm flipH="1">
            <a:off x="4402779" y="1054475"/>
            <a:ext cx="131966" cy="2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0237B034-9E74-470B-B89F-9B2A88A652D3}"/>
              </a:ext>
            </a:extLst>
          </p:cNvPr>
          <p:cNvCxnSpPr>
            <a:cxnSpLocks/>
            <a:stCxn id="55" idx="2"/>
            <a:endCxn id="9" idx="3"/>
          </p:cNvCxnSpPr>
          <p:nvPr/>
        </p:nvCxnSpPr>
        <p:spPr>
          <a:xfrm flipH="1" flipV="1">
            <a:off x="4748981" y="1602655"/>
            <a:ext cx="519959" cy="1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EDBB9F5-AE5A-4BEC-898E-A552F67A35F8}"/>
              </a:ext>
            </a:extLst>
          </p:cNvPr>
          <p:cNvCxnSpPr>
            <a:cxnSpLocks/>
          </p:cNvCxnSpPr>
          <p:nvPr/>
        </p:nvCxnSpPr>
        <p:spPr>
          <a:xfrm>
            <a:off x="3037285" y="3323333"/>
            <a:ext cx="163115" cy="27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3FC467F1-421E-40AA-8233-0D67B8D0F53C}"/>
              </a:ext>
            </a:extLst>
          </p:cNvPr>
          <p:cNvCxnSpPr>
            <a:cxnSpLocks/>
          </p:cNvCxnSpPr>
          <p:nvPr/>
        </p:nvCxnSpPr>
        <p:spPr>
          <a:xfrm flipH="1">
            <a:off x="1671022" y="3342793"/>
            <a:ext cx="338023" cy="306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C6F04B-6DEF-48E0-9544-760879E36C21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115350" y="4502862"/>
            <a:ext cx="202622" cy="45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A796CF3-6299-4119-B6CD-88170709100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387824" y="4482886"/>
            <a:ext cx="28366" cy="47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63A20A54-2B89-48FC-B464-5E23DBCFB281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3848978" y="4462271"/>
            <a:ext cx="1121228" cy="29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942067FD-5C47-414D-BFDF-AA8D94ECD846}"/>
              </a:ext>
            </a:extLst>
          </p:cNvPr>
          <p:cNvSpPr txBox="1"/>
          <p:nvPr/>
        </p:nvSpPr>
        <p:spPr>
          <a:xfrm>
            <a:off x="5216317" y="3500837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</a:t>
            </a:r>
            <a:endParaRPr lang="en-US" sz="11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A04ED9F7-7664-4394-9FBF-D9F6966E2BC8}"/>
              </a:ext>
            </a:extLst>
          </p:cNvPr>
          <p:cNvSpPr txBox="1"/>
          <p:nvPr/>
        </p:nvSpPr>
        <p:spPr>
          <a:xfrm>
            <a:off x="6145161" y="4123063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n</a:t>
            </a:r>
            <a:endParaRPr lang="en-US" sz="11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E4B9767-CA07-4498-989E-1AA355783F09}"/>
              </a:ext>
            </a:extLst>
          </p:cNvPr>
          <p:cNvSpPr txBox="1"/>
          <p:nvPr/>
        </p:nvSpPr>
        <p:spPr>
          <a:xfrm>
            <a:off x="2585731" y="2384570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  <a:endParaRPr lang="en-US" sz="11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60F737E-090A-4FFE-9FF3-932A76EC53A0}"/>
              </a:ext>
            </a:extLst>
          </p:cNvPr>
          <p:cNvSpPr txBox="1"/>
          <p:nvPr/>
        </p:nvSpPr>
        <p:spPr>
          <a:xfrm>
            <a:off x="3337592" y="1715790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n</a:t>
            </a:r>
            <a:endParaRPr lang="en-US" sz="11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4C53A9F-341D-4C47-A9E0-CCBD997D7C8A}"/>
              </a:ext>
            </a:extLst>
          </p:cNvPr>
          <p:cNvSpPr txBox="1"/>
          <p:nvPr/>
        </p:nvSpPr>
        <p:spPr>
          <a:xfrm>
            <a:off x="4342556" y="1901440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n</a:t>
            </a:r>
            <a:endParaRPr lang="en-US" sz="11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CE61F6B-658F-4D0C-B5E4-7210F57E854D}"/>
              </a:ext>
            </a:extLst>
          </p:cNvPr>
          <p:cNvSpPr txBox="1"/>
          <p:nvPr/>
        </p:nvSpPr>
        <p:spPr>
          <a:xfrm>
            <a:off x="7771940" y="3935931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  <a:endParaRPr lang="en-US" sz="1100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0B50BF8-6180-4FF9-A92D-EDFB44AA9591}"/>
              </a:ext>
            </a:extLst>
          </p:cNvPr>
          <p:cNvSpPr/>
          <p:nvPr/>
        </p:nvSpPr>
        <p:spPr>
          <a:xfrm>
            <a:off x="3843182" y="5196682"/>
            <a:ext cx="855407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01D461F-AC17-440B-B03D-696AEF720958}"/>
              </a:ext>
            </a:extLst>
          </p:cNvPr>
          <p:cNvSpPr txBox="1"/>
          <p:nvPr/>
        </p:nvSpPr>
        <p:spPr>
          <a:xfrm>
            <a:off x="4107430" y="527290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ID</a:t>
            </a:r>
            <a:endParaRPr lang="en-US" sz="1400" u="sng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AF45ED68-8FA8-4394-AFE2-AA67CA1A9047}"/>
              </a:ext>
            </a:extLst>
          </p:cNvPr>
          <p:cNvCxnSpPr>
            <a:cxnSpLocks/>
          </p:cNvCxnSpPr>
          <p:nvPr/>
        </p:nvCxnSpPr>
        <p:spPr>
          <a:xfrm flipH="1">
            <a:off x="4435810" y="4514217"/>
            <a:ext cx="536417" cy="68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aute 119">
            <a:extLst>
              <a:ext uri="{FF2B5EF4-FFF2-40B4-BE49-F238E27FC236}">
                <a16:creationId xmlns:a16="http://schemas.microsoft.com/office/drawing/2014/main" id="{AA14E208-6519-4EB0-A6E5-98EAF38C2241}"/>
              </a:ext>
            </a:extLst>
          </p:cNvPr>
          <p:cNvSpPr/>
          <p:nvPr/>
        </p:nvSpPr>
        <p:spPr>
          <a:xfrm>
            <a:off x="8170300" y="2620156"/>
            <a:ext cx="1018560" cy="64142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C6FB383-BA6A-4513-B74A-C3F2AB85ED88}"/>
              </a:ext>
            </a:extLst>
          </p:cNvPr>
          <p:cNvCxnSpPr>
            <a:cxnSpLocks/>
          </p:cNvCxnSpPr>
          <p:nvPr/>
        </p:nvCxnSpPr>
        <p:spPr>
          <a:xfrm flipV="1">
            <a:off x="8691716" y="1937263"/>
            <a:ext cx="29189" cy="67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87DFDE8-407B-42FD-9551-6BA3C04AF6A9}"/>
              </a:ext>
            </a:extLst>
          </p:cNvPr>
          <p:cNvCxnSpPr>
            <a:cxnSpLocks/>
          </p:cNvCxnSpPr>
          <p:nvPr/>
        </p:nvCxnSpPr>
        <p:spPr>
          <a:xfrm>
            <a:off x="8706310" y="3253881"/>
            <a:ext cx="14595" cy="59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96086C4-9097-41A6-9FD4-30FF4FCA10E4}"/>
              </a:ext>
            </a:extLst>
          </p:cNvPr>
          <p:cNvSpPr txBox="1"/>
          <p:nvPr/>
        </p:nvSpPr>
        <p:spPr>
          <a:xfrm>
            <a:off x="8285213" y="2764773"/>
            <a:ext cx="103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legt an</a:t>
            </a:r>
            <a:endParaRPr lang="en-US" sz="1600" dirty="0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21AAE-3179-461D-B6CF-FF03878CA10F}"/>
              </a:ext>
            </a:extLst>
          </p:cNvPr>
          <p:cNvSpPr txBox="1"/>
          <p:nvPr/>
        </p:nvSpPr>
        <p:spPr>
          <a:xfrm>
            <a:off x="8704391" y="1913661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  <a:endParaRPr lang="en-US" sz="11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0C4DC2F1-C7B3-40B8-8293-0EFF86D9F3AE}"/>
              </a:ext>
            </a:extLst>
          </p:cNvPr>
          <p:cNvSpPr txBox="1"/>
          <p:nvPr/>
        </p:nvSpPr>
        <p:spPr>
          <a:xfrm>
            <a:off x="8724749" y="3588970"/>
            <a:ext cx="384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n</a:t>
            </a:r>
            <a:endParaRPr lang="en-US" sz="1100" dirty="0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C04EF933-ABD0-45E6-ACCD-CF9F2DFF9A90}"/>
              </a:ext>
            </a:extLst>
          </p:cNvPr>
          <p:cNvSpPr/>
          <p:nvPr/>
        </p:nvSpPr>
        <p:spPr>
          <a:xfrm>
            <a:off x="1848849" y="3849034"/>
            <a:ext cx="1219200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A92BAC-D020-4107-BFF4-5C1D15C90AE9}"/>
              </a:ext>
            </a:extLst>
          </p:cNvPr>
          <p:cNvSpPr txBox="1"/>
          <p:nvPr/>
        </p:nvSpPr>
        <p:spPr>
          <a:xfrm>
            <a:off x="1850403" y="3903557"/>
            <a:ext cx="134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Hausnummer</a:t>
            </a:r>
            <a:endParaRPr lang="en-US" sz="1400" u="sng" dirty="0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68540B0-A0A1-414C-A70C-2DD42C7DE76E}"/>
              </a:ext>
            </a:extLst>
          </p:cNvPr>
          <p:cNvSpPr/>
          <p:nvPr/>
        </p:nvSpPr>
        <p:spPr>
          <a:xfrm>
            <a:off x="1036841" y="2707908"/>
            <a:ext cx="855407" cy="452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00874EBE-3FF4-415F-ABB5-B1D60D12F0F2}"/>
              </a:ext>
            </a:extLst>
          </p:cNvPr>
          <p:cNvSpPr txBox="1"/>
          <p:nvPr/>
        </p:nvSpPr>
        <p:spPr>
          <a:xfrm>
            <a:off x="1231644" y="277858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Ort</a:t>
            </a:r>
            <a:endParaRPr lang="en-US" sz="1400" u="sng" dirty="0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F98E351-0750-433D-8134-1C881F861684}"/>
              </a:ext>
            </a:extLst>
          </p:cNvPr>
          <p:cNvCxnSpPr>
            <a:cxnSpLocks/>
          </p:cNvCxnSpPr>
          <p:nvPr/>
        </p:nvCxnSpPr>
        <p:spPr>
          <a:xfrm flipH="1" flipV="1">
            <a:off x="1892248" y="2940870"/>
            <a:ext cx="128283" cy="2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7F6E04FF-F365-41DA-AA2C-B3E552FEEAF2}"/>
              </a:ext>
            </a:extLst>
          </p:cNvPr>
          <p:cNvCxnSpPr>
            <a:cxnSpLocks/>
          </p:cNvCxnSpPr>
          <p:nvPr/>
        </p:nvCxnSpPr>
        <p:spPr>
          <a:xfrm>
            <a:off x="2488056" y="3302071"/>
            <a:ext cx="3692" cy="52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144">
            <a:extLst>
              <a:ext uri="{FF2B5EF4-FFF2-40B4-BE49-F238E27FC236}">
                <a16:creationId xmlns:a16="http://schemas.microsoft.com/office/drawing/2014/main" id="{1D9E06B3-060F-4067-9736-BA46FCF2FA6E}"/>
              </a:ext>
            </a:extLst>
          </p:cNvPr>
          <p:cNvSpPr/>
          <p:nvPr/>
        </p:nvSpPr>
        <p:spPr>
          <a:xfrm>
            <a:off x="9677090" y="4675469"/>
            <a:ext cx="1148225" cy="708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3EB4D1FD-5861-4D09-B235-BD57CDC74216}"/>
              </a:ext>
            </a:extLst>
          </p:cNvPr>
          <p:cNvSpPr txBox="1"/>
          <p:nvPr/>
        </p:nvSpPr>
        <p:spPr>
          <a:xfrm>
            <a:off x="9677091" y="487582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Freie Plätze</a:t>
            </a:r>
            <a:endParaRPr lang="en-US" sz="1400" dirty="0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B29C823F-F248-43ED-9BD8-D3E63076ADDE}"/>
              </a:ext>
            </a:extLst>
          </p:cNvPr>
          <p:cNvSpPr/>
          <p:nvPr/>
        </p:nvSpPr>
        <p:spPr>
          <a:xfrm>
            <a:off x="8351423" y="4991551"/>
            <a:ext cx="998595" cy="624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7428B5E-0398-4B84-8394-F5FAE39C1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9261386" y="4482173"/>
            <a:ext cx="583858" cy="29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>
            <a:extLst>
              <a:ext uri="{FF2B5EF4-FFF2-40B4-BE49-F238E27FC236}">
                <a16:creationId xmlns:a16="http://schemas.microsoft.com/office/drawing/2014/main" id="{70B6843F-03FA-4043-B3FB-90D17A4FC04B}"/>
              </a:ext>
            </a:extLst>
          </p:cNvPr>
          <p:cNvSpPr txBox="1"/>
          <p:nvPr/>
        </p:nvSpPr>
        <p:spPr>
          <a:xfrm>
            <a:off x="8490162" y="516521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Datum</a:t>
            </a:r>
            <a:endParaRPr lang="en-US" sz="1400" dirty="0"/>
          </a:p>
        </p:txBody>
      </p: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1582C46A-1EE3-4DE6-B2C8-121F7507CE6F}"/>
              </a:ext>
            </a:extLst>
          </p:cNvPr>
          <p:cNvCxnSpPr>
            <a:cxnSpLocks/>
          </p:cNvCxnSpPr>
          <p:nvPr/>
        </p:nvCxnSpPr>
        <p:spPr>
          <a:xfrm>
            <a:off x="8598308" y="4508019"/>
            <a:ext cx="115299" cy="48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502163E-BFB8-4B73-9330-6568FC45DFE7}"/>
              </a:ext>
            </a:extLst>
          </p:cNvPr>
          <p:cNvSpPr/>
          <p:nvPr/>
        </p:nvSpPr>
        <p:spPr>
          <a:xfrm>
            <a:off x="2182761" y="806245"/>
            <a:ext cx="7905136" cy="52504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Mann">
            <a:extLst>
              <a:ext uri="{FF2B5EF4-FFF2-40B4-BE49-F238E27FC236}">
                <a16:creationId xmlns:a16="http://schemas.microsoft.com/office/drawing/2014/main" id="{8E5D0A5A-1A33-402E-8658-8B923F54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16" y="2514600"/>
            <a:ext cx="914400" cy="914400"/>
          </a:xfrm>
          <a:prstGeom prst="rect">
            <a:avLst/>
          </a:prstGeom>
        </p:spPr>
      </p:pic>
      <p:pic>
        <p:nvPicPr>
          <p:cNvPr id="5" name="Grafik 4" descr="Mann">
            <a:extLst>
              <a:ext uri="{FF2B5EF4-FFF2-40B4-BE49-F238E27FC236}">
                <a16:creationId xmlns:a16="http://schemas.microsoft.com/office/drawing/2014/main" id="{7D2C61F2-E1C0-4605-8CC5-0BD4245F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0180" y="2514600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8702B90-70F2-4949-BD7A-4C3DCC34518B}"/>
              </a:ext>
            </a:extLst>
          </p:cNvPr>
          <p:cNvSpPr txBox="1"/>
          <p:nvPr/>
        </p:nvSpPr>
        <p:spPr>
          <a:xfrm>
            <a:off x="560439" y="3593067"/>
            <a:ext cx="14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Besucher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818FAE-B840-4C19-A736-6E572487664D}"/>
              </a:ext>
            </a:extLst>
          </p:cNvPr>
          <p:cNvSpPr txBox="1"/>
          <p:nvPr/>
        </p:nvSpPr>
        <p:spPr>
          <a:xfrm>
            <a:off x="10432026" y="3558031"/>
            <a:ext cx="14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CB676F0-D35C-4D49-AEDF-6F3A310C69E4}"/>
              </a:ext>
            </a:extLst>
          </p:cNvPr>
          <p:cNvSpPr/>
          <p:nvPr/>
        </p:nvSpPr>
        <p:spPr>
          <a:xfrm>
            <a:off x="2969342" y="1408471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679302-E15B-401D-84C2-0F5C26DD9ADC}"/>
              </a:ext>
            </a:extLst>
          </p:cNvPr>
          <p:cNvSpPr/>
          <p:nvPr/>
        </p:nvSpPr>
        <p:spPr>
          <a:xfrm>
            <a:off x="2969342" y="2486333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C352B23-C32E-488F-8159-418CFB4CDB25}"/>
              </a:ext>
            </a:extLst>
          </p:cNvPr>
          <p:cNvSpPr/>
          <p:nvPr/>
        </p:nvSpPr>
        <p:spPr>
          <a:xfrm>
            <a:off x="2969342" y="3510117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84E8B49-A33F-46AE-BCB6-08BC4B1ECB2E}"/>
              </a:ext>
            </a:extLst>
          </p:cNvPr>
          <p:cNvSpPr/>
          <p:nvPr/>
        </p:nvSpPr>
        <p:spPr>
          <a:xfrm>
            <a:off x="7647047" y="4342344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35E9207-FD32-4F29-BA62-1894CA259B7A}"/>
              </a:ext>
            </a:extLst>
          </p:cNvPr>
          <p:cNvSpPr/>
          <p:nvPr/>
        </p:nvSpPr>
        <p:spPr>
          <a:xfrm>
            <a:off x="7604028" y="2624210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B1ED972-E7FE-4996-B5A5-EF6E727D5860}"/>
              </a:ext>
            </a:extLst>
          </p:cNvPr>
          <p:cNvSpPr/>
          <p:nvPr/>
        </p:nvSpPr>
        <p:spPr>
          <a:xfrm>
            <a:off x="7659334" y="904886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64C2D5D-1C19-4604-B0A1-BC198B383912}"/>
              </a:ext>
            </a:extLst>
          </p:cNvPr>
          <p:cNvSpPr txBox="1"/>
          <p:nvPr/>
        </p:nvSpPr>
        <p:spPr>
          <a:xfrm>
            <a:off x="3146323" y="1552175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Freie Plätze buchen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CCAB88-478B-41FC-928D-83F7D42962A2}"/>
              </a:ext>
            </a:extLst>
          </p:cNvPr>
          <p:cNvSpPr txBox="1"/>
          <p:nvPr/>
        </p:nvSpPr>
        <p:spPr>
          <a:xfrm>
            <a:off x="3126657" y="2642107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Kontaktdaten angeben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5EF0B1-581A-493F-A62E-FB590BFEEC15}"/>
              </a:ext>
            </a:extLst>
          </p:cNvPr>
          <p:cNvSpPr txBox="1"/>
          <p:nvPr/>
        </p:nvSpPr>
        <p:spPr>
          <a:xfrm>
            <a:off x="7890390" y="1092631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Zeitfenster anlegen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8D05AC4-8605-4AB0-8737-59668ED7B478}"/>
              </a:ext>
            </a:extLst>
          </p:cNvPr>
          <p:cNvSpPr txBox="1"/>
          <p:nvPr/>
        </p:nvSpPr>
        <p:spPr>
          <a:xfrm>
            <a:off x="3220066" y="3665149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Buchung stornieren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CD7EB2-401A-4134-87BC-4DB5A1734E72}"/>
              </a:ext>
            </a:extLst>
          </p:cNvPr>
          <p:cNvSpPr txBox="1"/>
          <p:nvPr/>
        </p:nvSpPr>
        <p:spPr>
          <a:xfrm>
            <a:off x="7755815" y="2810286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Kontaktdaten exportieren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BEA8AE-C8F5-4F2E-9619-4955060063EC}"/>
              </a:ext>
            </a:extLst>
          </p:cNvPr>
          <p:cNvSpPr txBox="1"/>
          <p:nvPr/>
        </p:nvSpPr>
        <p:spPr>
          <a:xfrm>
            <a:off x="7844305" y="4518953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Kontaktdaten löschen</a:t>
            </a:r>
            <a:endParaRPr lang="en-US" sz="1400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FF87CED-FEE7-4F1C-A07B-18EF948C5EC9}"/>
              </a:ext>
            </a:extLst>
          </p:cNvPr>
          <p:cNvSpPr/>
          <p:nvPr/>
        </p:nvSpPr>
        <p:spPr>
          <a:xfrm>
            <a:off x="7667324" y="5193835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F410B1-1E91-46FB-AB91-E0645BCE1105}"/>
              </a:ext>
            </a:extLst>
          </p:cNvPr>
          <p:cNvSpPr txBox="1"/>
          <p:nvPr/>
        </p:nvSpPr>
        <p:spPr>
          <a:xfrm>
            <a:off x="7890390" y="5387953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QR Codes prüfen</a:t>
            </a:r>
            <a:endParaRPr lang="en-US" sz="1400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99A681C-3750-4424-B4D3-EFCC4B1CEAE5}"/>
              </a:ext>
            </a:extLst>
          </p:cNvPr>
          <p:cNvCxnSpPr>
            <a:cxnSpLocks/>
          </p:cNvCxnSpPr>
          <p:nvPr/>
        </p:nvCxnSpPr>
        <p:spPr>
          <a:xfrm>
            <a:off x="9026013" y="1572146"/>
            <a:ext cx="1696061" cy="120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92E5744-9C66-4941-9B2B-EE39BFC8357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049370" y="3040852"/>
            <a:ext cx="1672704" cy="15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8180573-0DF4-4AC9-AF0C-9F0420470801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112666" y="3920615"/>
            <a:ext cx="1319360" cy="85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0697477-F704-49A9-88A7-1F00609D2699}"/>
              </a:ext>
            </a:extLst>
          </p:cNvPr>
          <p:cNvCxnSpPr>
            <a:cxnSpLocks/>
          </p:cNvCxnSpPr>
          <p:nvPr/>
        </p:nvCxnSpPr>
        <p:spPr>
          <a:xfrm flipV="1">
            <a:off x="9064733" y="3927364"/>
            <a:ext cx="1802372" cy="145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6D70512-38C1-42EE-AA96-31AA4D506DA9}"/>
              </a:ext>
            </a:extLst>
          </p:cNvPr>
          <p:cNvCxnSpPr>
            <a:cxnSpLocks/>
          </p:cNvCxnSpPr>
          <p:nvPr/>
        </p:nvCxnSpPr>
        <p:spPr>
          <a:xfrm flipV="1">
            <a:off x="1345796" y="1951090"/>
            <a:ext cx="1645665" cy="810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577B676-6C71-408A-927C-501C7003EEA8}"/>
              </a:ext>
            </a:extLst>
          </p:cNvPr>
          <p:cNvCxnSpPr>
            <a:cxnSpLocks/>
          </p:cNvCxnSpPr>
          <p:nvPr/>
        </p:nvCxnSpPr>
        <p:spPr>
          <a:xfrm>
            <a:off x="1393724" y="3153863"/>
            <a:ext cx="1597737" cy="76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32BC33F-DFE5-4FD1-B964-10180D798E4D}"/>
              </a:ext>
            </a:extLst>
          </p:cNvPr>
          <p:cNvCxnSpPr>
            <a:cxnSpLocks/>
          </p:cNvCxnSpPr>
          <p:nvPr/>
        </p:nvCxnSpPr>
        <p:spPr>
          <a:xfrm flipV="1">
            <a:off x="1354394" y="2897632"/>
            <a:ext cx="1614947" cy="6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793A18BD-4620-4CF0-86D6-8A4B1B652A04}"/>
              </a:ext>
            </a:extLst>
          </p:cNvPr>
          <p:cNvSpPr/>
          <p:nvPr/>
        </p:nvSpPr>
        <p:spPr>
          <a:xfrm>
            <a:off x="5412660" y="2064348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302CBA-476E-48F9-9633-5C155C1419C3}"/>
              </a:ext>
            </a:extLst>
          </p:cNvPr>
          <p:cNvSpPr txBox="1"/>
          <p:nvPr/>
        </p:nvSpPr>
        <p:spPr>
          <a:xfrm>
            <a:off x="5539255" y="2117623"/>
            <a:ext cx="126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Buchungsbestätigung (QR) erhalten</a:t>
            </a:r>
            <a:endParaRPr lang="en-US" sz="1400" dirty="0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9D0AAC-1D8D-414E-A6DE-48756B1472F4}"/>
              </a:ext>
            </a:extLst>
          </p:cNvPr>
          <p:cNvCxnSpPr>
            <a:endCxn id="45" idx="2"/>
          </p:cNvCxnSpPr>
          <p:nvPr/>
        </p:nvCxnSpPr>
        <p:spPr>
          <a:xfrm>
            <a:off x="4395018" y="1951090"/>
            <a:ext cx="1017642" cy="529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6B0C1D70-0D36-4522-A7F7-BE83C4BFC3F2}"/>
              </a:ext>
            </a:extLst>
          </p:cNvPr>
          <p:cNvSpPr/>
          <p:nvPr/>
        </p:nvSpPr>
        <p:spPr>
          <a:xfrm>
            <a:off x="7620003" y="1771414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9D36299-9C04-410F-93AC-B221BE01109D}"/>
              </a:ext>
            </a:extLst>
          </p:cNvPr>
          <p:cNvSpPr/>
          <p:nvPr/>
        </p:nvSpPr>
        <p:spPr>
          <a:xfrm>
            <a:off x="7599114" y="3491536"/>
            <a:ext cx="1445342" cy="83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F2A367C-DCB3-4649-8FBB-6150D981CADD}"/>
              </a:ext>
            </a:extLst>
          </p:cNvPr>
          <p:cNvSpPr txBox="1"/>
          <p:nvPr/>
        </p:nvSpPr>
        <p:spPr>
          <a:xfrm>
            <a:off x="7865812" y="3643570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Buchung löschen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5A66A5-EC68-4A4F-A5AD-C0EF70E79DE4}"/>
              </a:ext>
            </a:extLst>
          </p:cNvPr>
          <p:cNvSpPr txBox="1"/>
          <p:nvPr/>
        </p:nvSpPr>
        <p:spPr>
          <a:xfrm>
            <a:off x="7875644" y="1937376"/>
            <a:ext cx="126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Buchung bestätigen</a:t>
            </a:r>
            <a:endParaRPr lang="en-US" sz="1400" dirty="0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D9A04E-0288-4E19-91A3-FFA84336A27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144005" y="2198986"/>
            <a:ext cx="1557795" cy="61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24F2C3C-0886-46AB-B58B-182E6744720A}"/>
              </a:ext>
            </a:extLst>
          </p:cNvPr>
          <p:cNvCxnSpPr>
            <a:cxnSpLocks/>
          </p:cNvCxnSpPr>
          <p:nvPr/>
        </p:nvCxnSpPr>
        <p:spPr>
          <a:xfrm flipV="1">
            <a:off x="9044456" y="3412971"/>
            <a:ext cx="1657344" cy="39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6649"/>
      </p:ext>
    </p:extLst>
  </p:cSld>
  <p:clrMapOvr>
    <a:masterClrMapping/>
  </p:clrMapOvr>
</p:sld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69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BASF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Arne Pascal Graff</dc:creator>
  <cp:lastModifiedBy>Arne Pascal Graff</cp:lastModifiedBy>
  <cp:revision>14</cp:revision>
  <dcterms:created xsi:type="dcterms:W3CDTF">2020-10-19T06:26:37Z</dcterms:created>
  <dcterms:modified xsi:type="dcterms:W3CDTF">2020-10-19T13:32:13Z</dcterms:modified>
</cp:coreProperties>
</file>