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2"/>
  </p:notesMasterIdLst>
  <p:sldIdLst>
    <p:sldId id="256" r:id="rId2"/>
    <p:sldId id="281" r:id="rId3"/>
    <p:sldId id="282" r:id="rId4"/>
    <p:sldId id="257" r:id="rId5"/>
    <p:sldId id="258" r:id="rId6"/>
    <p:sldId id="283" r:id="rId7"/>
    <p:sldId id="286" r:id="rId8"/>
    <p:sldId id="285" r:id="rId9"/>
    <p:sldId id="284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1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outlineViewPr>
    <p:cViewPr>
      <p:scale>
        <a:sx n="33" d="100"/>
        <a:sy n="33" d="100"/>
      </p:scale>
      <p:origin x="0" y="-19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EBEED-A6EF-4447-94F2-5EAFDF8709CB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B6E68-C4D1-417F-8AC2-6F8038A521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25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BCC9-5A27-C573-0BC3-6048CA8A6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68F6A-52EA-F9AB-697D-56EA5FA65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7D5D-22A9-21B3-8E8C-5E194BED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9125-0A61-3B95-EC13-6263CF50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EE00-7805-B4E6-D6A9-40722A9E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79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E428-C8C4-8FCF-27F6-40242846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65970-6ABD-D5CD-36F3-8483BA62A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83B6-30A5-C188-B70F-5C547633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A8B15-53E7-D140-0111-A20D4B4B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9D47C-5541-E312-36E0-DBA046D3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21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95F02-08DC-55B4-CE32-361CB9AC0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A172-ED71-F2C0-B389-8D578CFE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DD380-C810-76F4-9B8C-976262B6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72E76-3114-5791-8930-6D050E22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6E00E-8191-A611-4D12-B3AFFAEB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9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6B5-7286-9266-864F-6FE1C26C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0C78-ABDA-2DBB-A236-DED894953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EAA2-6EA0-9565-7DAB-4101D062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B707-8400-216A-5F3D-8166D4DD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E94EA-6B5C-0DBE-84A7-82C7BC4C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0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2BB4-CD94-7A57-2FDD-19D0FC26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CFA99-E5B5-0A18-6B7E-5866AE8EB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B3A1-8818-805C-D457-BD51CA45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5405-347D-1CF3-A9BB-84BB1E56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1A0B5-6F18-1CF8-A5BB-94C3D2F6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69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2A5D-D855-0BAF-0361-FBE821B6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80234-23EC-9A51-D6F5-06EFEBB1A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9D66F-B62B-497A-4163-974113067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EA34C-999A-9214-0CD8-6E7A1D50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A5E8E-5080-B41B-63E7-D0409BA3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F75D4-7719-FF5D-4130-87837646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30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F48C-B446-F2B9-1739-EDFA0FF9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ED386-D972-B2BC-B4C5-AFC35A4D5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0B675-A499-ACC2-FAB6-570B1D1DD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46CC6-6C62-52F4-952C-C817B476A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9D543-6A3B-4B04-ADC2-47BD95F7E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C1836-FEB5-D313-5CD7-19A114ED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57B90-4AF6-A7CF-8E44-9FE227F0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777C6-647A-270F-2097-88BC0DB2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52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A78B-51D8-5FC8-C6DC-564DE868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FB04D-7607-5BE9-9444-A00B068E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3E2FA-035C-22A3-C1DE-D7A7751E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4BA38-12FD-C044-07DA-D0450005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53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A367E-86CB-60E6-41F4-9D4050FD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1752F-11E9-61AD-6D6D-1180C990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B0903-7F0D-E094-42B9-156EE1EF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3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42FD-EEE3-0CD5-D4F2-2164E128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407C-4D93-4D40-216B-1A79ADEF0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0182E-7005-A784-4F60-7D9D9CE5D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FD709-9886-A08A-5B46-F5628A7F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3B2D2-0DDE-5C44-CCAE-1D705E47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44A36-E7B8-2C9A-BBB9-6D76FF0B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25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31C8-E6B9-A29B-3B72-5E1A98EB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7FB21-931B-6295-7B94-BF0770B79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4F259-5F59-44E3-EE68-F0B4F6C6E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3FED-B086-5D96-504D-99F3B6BC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6FBC0-63C7-218E-C906-C98F3699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483D6-95C2-2BF4-2D2A-E7D8FB19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59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1FD18-0E26-378D-FD9F-8BF6C9D2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4F56E-2CBB-B99B-D344-0AD18F962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96C58-406A-7452-24BF-A73B209A2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70B9-A7E7-464B-BAAA-1BB83AA73A2A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518D-7694-9991-9F18-5F5112CE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9D4D-EA3F-E751-BAFD-29BA22F64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F9019-58FC-4692-A59A-41B7F47CF3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89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DD37-9C9D-9909-9330-0B9DC0BED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3356" y="2616591"/>
            <a:ext cx="8282609" cy="2356954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7030A0"/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6F8FC-3054-A33F-9527-5F5F3076C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91527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rgbClr val="7030A0"/>
                </a:solidFill>
              </a:rPr>
              <a:t>Lucky Suman</a:t>
            </a:r>
            <a:endParaRPr lang="en-CA" sz="1800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5805D-5E9A-5DD7-801E-51CFBE4C5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1236704"/>
            <a:ext cx="7186350" cy="5116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96215-2895-C2A8-0AFD-7308470EDF11}"/>
              </a:ext>
            </a:extLst>
          </p:cNvPr>
          <p:cNvSpPr txBox="1"/>
          <p:nvPr/>
        </p:nvSpPr>
        <p:spPr>
          <a:xfrm flipH="1">
            <a:off x="3390314" y="1095864"/>
            <a:ext cx="4906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    ABC Company’s </a:t>
            </a:r>
            <a:br>
              <a:rPr lang="en-US" sz="4400" b="1" dirty="0">
                <a:solidFill>
                  <a:srgbClr val="7030A0"/>
                </a:solidFill>
              </a:rPr>
            </a:br>
            <a:r>
              <a:rPr lang="en-US" sz="4400" b="1" dirty="0">
                <a:solidFill>
                  <a:srgbClr val="7030A0"/>
                </a:solidFill>
              </a:rPr>
              <a:t>Financial Dashboard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04718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0359-A291-5FDB-4BF4-2B5268C7F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886" y="2546252"/>
            <a:ext cx="4783016" cy="1308296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000" b="1" dirty="0">
                <a:solidFill>
                  <a:srgbClr val="7030A0"/>
                </a:solidFill>
              </a:rPr>
              <a:t>THANK YOU</a:t>
            </a:r>
            <a:endParaRPr lang="en-CA" sz="7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1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ADB2-27C4-2B2C-1CB2-F63789DBD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37"/>
            <a:ext cx="10515600" cy="4516975"/>
          </a:xfrm>
        </p:spPr>
        <p:txBody>
          <a:bodyPr/>
          <a:lstStyle/>
          <a:p>
            <a:r>
              <a:rPr lang="en-US" dirty="0"/>
              <a:t>The EDA part is done in Python. Now dashboard is made using the Power BI tool.</a:t>
            </a:r>
          </a:p>
          <a:p>
            <a:r>
              <a:rPr lang="en-US" dirty="0"/>
              <a:t>First of all, the cleaned data is loaded and transformed.</a:t>
            </a:r>
          </a:p>
          <a:p>
            <a:r>
              <a:rPr lang="en-US" dirty="0"/>
              <a:t>With Column quality, column distribution, and column profile options of Power BI, it has been gathered that data types of  ‘Amount Paid’ and ‘Settlement Date’ are changed while transforming data.</a:t>
            </a:r>
          </a:p>
          <a:p>
            <a:r>
              <a:rPr lang="en-US" dirty="0"/>
              <a:t>After correcting the data types and checking the data, the dashboard is created by using DAX functions, visualization charts,  measures, columns, and tooltips.</a:t>
            </a:r>
          </a:p>
          <a:p>
            <a:endParaRPr lang="en-US" dirty="0"/>
          </a:p>
          <a:p>
            <a:endParaRPr lang="en-US" dirty="0"/>
          </a:p>
          <a:p>
            <a:endParaRPr lang="en-CA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8E3CE-5F86-B479-940D-B3411DB8FFE3}"/>
              </a:ext>
            </a:extLst>
          </p:cNvPr>
          <p:cNvSpPr txBox="1"/>
          <p:nvPr/>
        </p:nvSpPr>
        <p:spPr>
          <a:xfrm>
            <a:off x="3727937" y="550856"/>
            <a:ext cx="523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Dashboard using Power BI tool</a:t>
            </a:r>
            <a:endParaRPr lang="en-CA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1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8448-ED68-0573-3A73-4FFAE6AF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Dashboard pages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AD7D3-341F-1B35-D468-D9E287928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dashboard </a:t>
            </a:r>
            <a:r>
              <a:rPr lang="en-US"/>
              <a:t>contains 6 </a:t>
            </a:r>
            <a:r>
              <a:rPr lang="en-US" dirty="0"/>
              <a:t>pages:</a:t>
            </a:r>
          </a:p>
          <a:p>
            <a:pPr marL="514350" indent="-514350">
              <a:buAutoNum type="arabicPeriod"/>
            </a:pPr>
            <a:r>
              <a:rPr lang="en-US" dirty="0"/>
              <a:t>Home </a:t>
            </a:r>
          </a:p>
          <a:p>
            <a:pPr marL="514350" indent="-514350">
              <a:buAutoNum type="arabicPeriod"/>
            </a:pPr>
            <a:r>
              <a:rPr lang="en-US" dirty="0"/>
              <a:t>Summary </a:t>
            </a:r>
          </a:p>
          <a:p>
            <a:pPr marL="514350" indent="-514350">
              <a:buAutoNum type="arabicPeriod"/>
            </a:pPr>
            <a:r>
              <a:rPr lang="en-US" dirty="0"/>
              <a:t>Income</a:t>
            </a:r>
          </a:p>
          <a:p>
            <a:pPr marL="514350" indent="-514350">
              <a:buAutoNum type="arabicPeriod"/>
            </a:pPr>
            <a:r>
              <a:rPr lang="en-US" dirty="0"/>
              <a:t>Payment</a:t>
            </a:r>
          </a:p>
          <a:p>
            <a:pPr marL="514350" indent="-514350">
              <a:buAutoNum type="arabicPeriod"/>
            </a:pPr>
            <a:r>
              <a:rPr lang="en-US" dirty="0"/>
              <a:t>Net Income</a:t>
            </a:r>
          </a:p>
          <a:p>
            <a:pPr marL="514350" indent="-514350">
              <a:buAutoNum type="arabicPeriod"/>
            </a:pPr>
            <a:r>
              <a:rPr lang="en-US" dirty="0"/>
              <a:t>Ask a Question</a:t>
            </a:r>
          </a:p>
          <a:p>
            <a:pPr marL="0" indent="0">
              <a:buNone/>
            </a:pPr>
            <a:r>
              <a:rPr lang="en-US" dirty="0"/>
              <a:t>The dashboard also contains 2 more pages which are used for tooltips.</a:t>
            </a:r>
          </a:p>
          <a:p>
            <a:pPr marL="514350" indent="-51435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026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E96F-8309-10E1-9CCC-AFB988F8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13" y="182881"/>
            <a:ext cx="11512827" cy="1111348"/>
          </a:xfrm>
        </p:spPr>
        <p:txBody>
          <a:bodyPr>
            <a:noAutofit/>
          </a:bodyPr>
          <a:lstStyle/>
          <a:p>
            <a:pPr algn="ctr"/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Home Page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dirty="0">
                <a:latin typeface="+mn-lt"/>
              </a:rPr>
              <a:t>This</a:t>
            </a:r>
            <a:r>
              <a:rPr lang="en-US" sz="2800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page shows the buttons navigating to all the other pages.</a:t>
            </a:r>
            <a:br>
              <a:rPr lang="en-US" sz="4000" dirty="0"/>
            </a:br>
            <a:endParaRPr lang="en-CA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84789-DFE9-3F0C-E06C-FB9F1F6EB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" y="1294229"/>
            <a:ext cx="11172474" cy="5198646"/>
          </a:xfrm>
        </p:spPr>
      </p:pic>
    </p:spTree>
    <p:extLst>
      <p:ext uri="{BB962C8B-B14F-4D97-AF65-F5344CB8AC3E}">
        <p14:creationId xmlns:p14="http://schemas.microsoft.com/office/powerpoint/2010/main" val="337555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71C89F-A0ED-15E2-5A22-0B3DEE692293}"/>
              </a:ext>
            </a:extLst>
          </p:cNvPr>
          <p:cNvSpPr txBox="1"/>
          <p:nvPr/>
        </p:nvSpPr>
        <p:spPr>
          <a:xfrm>
            <a:off x="0" y="218049"/>
            <a:ext cx="12191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         </a:t>
            </a:r>
            <a:r>
              <a:rPr lang="en-US" sz="2800" b="1" dirty="0">
                <a:solidFill>
                  <a:srgbClr val="7030A0"/>
                </a:solidFill>
              </a:rPr>
              <a:t>SUMMARY PAGE </a:t>
            </a:r>
          </a:p>
          <a:p>
            <a:pPr algn="ctr"/>
            <a:r>
              <a:rPr lang="en-US" sz="2800" dirty="0"/>
              <a:t>This page shows all the important cards, patterns of revenue, and expenditure including net income over time.</a:t>
            </a:r>
            <a:endParaRPr lang="en-CA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A0B872C-2E8A-8512-837C-EDC030338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" y="1603044"/>
            <a:ext cx="11802794" cy="5149448"/>
          </a:xfrm>
        </p:spPr>
      </p:pic>
    </p:spTree>
    <p:extLst>
      <p:ext uri="{BB962C8B-B14F-4D97-AF65-F5344CB8AC3E}">
        <p14:creationId xmlns:p14="http://schemas.microsoft.com/office/powerpoint/2010/main" val="208672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A81D-B867-073E-4BF8-DB88A700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5" y="365125"/>
            <a:ext cx="112682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solidFill>
                  <a:srgbClr val="7030A0"/>
                </a:solidFill>
                <a:latin typeface="+mn-lt"/>
              </a:rPr>
              <a:t>INCOME PAGE </a:t>
            </a:r>
            <a:br>
              <a:rPr lang="en-US" sz="3100" b="1" dirty="0">
                <a:solidFill>
                  <a:srgbClr val="7030A0"/>
                </a:solidFill>
                <a:latin typeface="+mn-lt"/>
              </a:rPr>
            </a:br>
            <a:r>
              <a:rPr lang="en-US" sz="3100" dirty="0">
                <a:latin typeface="+mn-lt"/>
              </a:rPr>
              <a:t>This page shows all the insights and trends of income including top 10 customers</a:t>
            </a:r>
            <a:r>
              <a:rPr lang="en-US" dirty="0">
                <a:latin typeface="+mn-lt"/>
              </a:rPr>
              <a:t>.</a:t>
            </a:r>
            <a:endParaRPr lang="en-CA" dirty="0">
              <a:latin typeface="+mn-lt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1C7F422-16F4-54CA-60AE-DA2F9CD86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2" y="1690688"/>
            <a:ext cx="11507371" cy="5047737"/>
          </a:xfrm>
        </p:spPr>
      </p:pic>
    </p:spTree>
    <p:extLst>
      <p:ext uri="{BB962C8B-B14F-4D97-AF65-F5344CB8AC3E}">
        <p14:creationId xmlns:p14="http://schemas.microsoft.com/office/powerpoint/2010/main" val="3033572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C63B-06B5-9DFA-966D-177C2D13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02" y="175846"/>
            <a:ext cx="10515600" cy="1125417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Payment Page </a:t>
            </a:r>
            <a:br>
              <a:rPr lang="en-US" sz="2800" dirty="0"/>
            </a:br>
            <a:r>
              <a:rPr lang="en-US" sz="2800" dirty="0">
                <a:latin typeface="+mn-lt"/>
              </a:rPr>
              <a:t>This page shows all the insights and trends of expenditures including top 10 providers. </a:t>
            </a:r>
            <a:endParaRPr lang="en-CA" sz="2800" dirty="0">
              <a:latin typeface="+mn-lt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84D3CB8-69D7-811E-E4DD-F44E6AFAE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8" y="1301264"/>
            <a:ext cx="11577710" cy="5380890"/>
          </a:xfrm>
        </p:spPr>
      </p:pic>
    </p:spTree>
    <p:extLst>
      <p:ext uri="{BB962C8B-B14F-4D97-AF65-F5344CB8AC3E}">
        <p14:creationId xmlns:p14="http://schemas.microsoft.com/office/powerpoint/2010/main" val="8413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4468-807C-0255-674C-2881BDC9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+mn-lt"/>
              </a:rPr>
              <a:t>Net Income Page </a:t>
            </a:r>
            <a:br>
              <a:rPr lang="en-US" sz="2800" b="1" dirty="0">
                <a:solidFill>
                  <a:srgbClr val="7030A0"/>
                </a:solidFill>
                <a:latin typeface="+mn-lt"/>
              </a:rPr>
            </a:br>
            <a:r>
              <a:rPr lang="en-US" sz="2800" dirty="0">
                <a:latin typeface="+mn-lt"/>
              </a:rPr>
              <a:t>This page shows the net income over the period of 3 years. It also shows that the company is in loss from continuous 3 years.</a:t>
            </a:r>
            <a:endParaRPr lang="en-CA" sz="2800" dirty="0">
              <a:latin typeface="+mn-lt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18A790F-1572-B12A-155D-6062CC646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8" y="1825624"/>
            <a:ext cx="11465169" cy="4856529"/>
          </a:xfrm>
        </p:spPr>
      </p:pic>
    </p:spTree>
    <p:extLst>
      <p:ext uri="{BB962C8B-B14F-4D97-AF65-F5344CB8AC3E}">
        <p14:creationId xmlns:p14="http://schemas.microsoft.com/office/powerpoint/2010/main" val="296839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B2A7-6473-5751-B7D8-FAB27DB4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Q &amp; A Page</a:t>
            </a:r>
            <a:br>
              <a:rPr lang="en-US" sz="2800" dirty="0"/>
            </a:br>
            <a:r>
              <a:rPr lang="en-US" sz="2800" dirty="0"/>
              <a:t>This is a Question and Answer page(Natural Language Query)</a:t>
            </a:r>
            <a:endParaRPr lang="en-CA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EAA04D-2AF7-1535-5A51-88A8A19F0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2" y="1406770"/>
            <a:ext cx="11394830" cy="5247247"/>
          </a:xfrm>
        </p:spPr>
      </p:pic>
    </p:spTree>
    <p:extLst>
      <p:ext uri="{BB962C8B-B14F-4D97-AF65-F5344CB8AC3E}">
        <p14:creationId xmlns:p14="http://schemas.microsoft.com/office/powerpoint/2010/main" val="94917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268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</vt:lpstr>
      <vt:lpstr>PowerPoint Presentation</vt:lpstr>
      <vt:lpstr>Dashboard pages</vt:lpstr>
      <vt:lpstr> Home Page This page shows the buttons navigating to all the other pages. </vt:lpstr>
      <vt:lpstr>PowerPoint Presentation</vt:lpstr>
      <vt:lpstr>INCOME PAGE  This page shows all the insights and trends of income including top 10 customers.</vt:lpstr>
      <vt:lpstr>Payment Page  This page shows all the insights and trends of expenditures including top 10 providers. </vt:lpstr>
      <vt:lpstr>Net Income Page  This page shows the net income over the period of 3 years. It also shows that the company is in loss from continuous 3 years.</vt:lpstr>
      <vt:lpstr>Q &amp; A Page This is a Question and Answer page(Natural Language Query)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</dc:title>
  <dc:creator>Admin</dc:creator>
  <cp:lastModifiedBy>Admin</cp:lastModifiedBy>
  <cp:revision>20</cp:revision>
  <dcterms:created xsi:type="dcterms:W3CDTF">2023-09-01T21:08:13Z</dcterms:created>
  <dcterms:modified xsi:type="dcterms:W3CDTF">2023-11-24T16:38:00Z</dcterms:modified>
</cp:coreProperties>
</file>