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3" r:id="rId1"/>
  </p:sldMasterIdLst>
  <p:sldIdLst>
    <p:sldId id="263" r:id="rId2"/>
    <p:sldId id="256" r:id="rId3"/>
    <p:sldId id="258" r:id="rId4"/>
    <p:sldId id="264" r:id="rId5"/>
    <p:sldId id="266" r:id="rId6"/>
    <p:sldId id="265" r:id="rId7"/>
    <p:sldId id="268" r:id="rId8"/>
    <p:sldId id="270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32"/>
    <a:srgbClr val="1C5D64"/>
    <a:srgbClr val="621264"/>
    <a:srgbClr val="F00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92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6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36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23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77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03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2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8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6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5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5A83D-2483-4965-9FC2-181B7EB66F6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161AD3-4CE8-4151-AF0E-63F38E2EDD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6DEE3-7858-07DD-FF8F-B43F8865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550" y="-866775"/>
            <a:ext cx="7798634" cy="239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IN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IN" sz="5400" b="1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AC13A-CB43-A5D4-4B9D-0C7B14BA4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955" y="3340333"/>
            <a:ext cx="7382763" cy="2601262"/>
          </a:xfrm>
        </p:spPr>
        <p:txBody>
          <a:bodyPr>
            <a:normAutofit fontScale="92500"/>
          </a:bodyPr>
          <a:lstStyle/>
          <a:p>
            <a:r>
              <a:rPr lang="en-I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LAVEEN</a:t>
            </a:r>
          </a:p>
          <a:p>
            <a:r>
              <a:rPr lang="en-I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RESISTRATION NUMBER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12211491</a:t>
            </a:r>
          </a:p>
          <a:p>
            <a:r>
              <a:rPr lang="en-I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ANDHRA PRADESH(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vizag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IN" sz="2400" b="1" i="1" u="sng" dirty="0"/>
              <a:t>COURSE</a:t>
            </a:r>
            <a:r>
              <a:rPr lang="en-IN" sz="2400" b="1" i="1" dirty="0"/>
              <a:t> : </a:t>
            </a:r>
            <a:r>
              <a:rPr lang="en-IN" sz="2400" b="1" i="1" dirty="0">
                <a:latin typeface="Lucida Bright" panose="02040602050505020304" pitchFamily="18" charset="0"/>
              </a:rPr>
              <a:t>COMPUTER SCIENCE(CSE</a:t>
            </a:r>
            <a:r>
              <a:rPr lang="en-IN" sz="2400" b="1" i="1" dirty="0"/>
              <a:t>)</a:t>
            </a:r>
          </a:p>
          <a:p>
            <a:pPr algn="ctr"/>
            <a:r>
              <a:rPr lang="en-IN" sz="2400" b="1" i="1" u="sng" dirty="0"/>
              <a:t>UNIVERSITY</a:t>
            </a:r>
            <a:r>
              <a:rPr lang="en-IN" sz="2400" b="1" i="1" dirty="0"/>
              <a:t>: </a:t>
            </a:r>
            <a:r>
              <a:rPr lang="en-IN" sz="2400" b="1" i="1" dirty="0">
                <a:latin typeface="Lucida Bright" panose="02040602050505020304" pitchFamily="18" charset="0"/>
              </a:rPr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67C74-B5D1-293A-054D-63A27FD21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t="4377" r="3033" b="4925"/>
          <a:stretch/>
        </p:blipFill>
        <p:spPr>
          <a:xfrm>
            <a:off x="7673789" y="872307"/>
            <a:ext cx="2438400" cy="3119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AE288-1129-C98C-D3B4-B2B078FCACB1}"/>
              </a:ext>
            </a:extLst>
          </p:cNvPr>
          <p:cNvSpPr/>
          <p:nvPr/>
        </p:nvSpPr>
        <p:spPr>
          <a:xfrm>
            <a:off x="781024" y="4099112"/>
            <a:ext cx="350977" cy="1748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5FA5EF-90D8-F541-576A-971E5890D38F}"/>
              </a:ext>
            </a:extLst>
          </p:cNvPr>
          <p:cNvSpPr/>
          <p:nvPr/>
        </p:nvSpPr>
        <p:spPr>
          <a:xfrm>
            <a:off x="755478" y="3541059"/>
            <a:ext cx="308855" cy="2151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73990D-2E3B-2956-7CA6-F47375865225}"/>
              </a:ext>
            </a:extLst>
          </p:cNvPr>
          <p:cNvSpPr/>
          <p:nvPr/>
        </p:nvSpPr>
        <p:spPr>
          <a:xfrm>
            <a:off x="781024" y="4627005"/>
            <a:ext cx="350977" cy="2151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BAE6A4-28CD-1145-BBEC-6D320AC5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12" y="-210398"/>
            <a:ext cx="2274624" cy="363939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B32EB2-5286-35A4-6A3C-9636A46408F2}"/>
              </a:ext>
            </a:extLst>
          </p:cNvPr>
          <p:cNvSpPr/>
          <p:nvPr/>
        </p:nvSpPr>
        <p:spPr>
          <a:xfrm>
            <a:off x="781024" y="5109882"/>
            <a:ext cx="350977" cy="2151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0AC5E2-5B9C-DB38-03AE-6846DC9AE7EC}"/>
              </a:ext>
            </a:extLst>
          </p:cNvPr>
          <p:cNvSpPr/>
          <p:nvPr/>
        </p:nvSpPr>
        <p:spPr>
          <a:xfrm>
            <a:off x="781024" y="5726443"/>
            <a:ext cx="350977" cy="2151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93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D4B24C-B170-95EE-181D-7EE957A0DACF}"/>
              </a:ext>
            </a:extLst>
          </p:cNvPr>
          <p:cNvSpPr/>
          <p:nvPr/>
        </p:nvSpPr>
        <p:spPr>
          <a:xfrm>
            <a:off x="1744831" y="2694577"/>
            <a:ext cx="8471647" cy="120032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D70D8-0558-260B-743B-51BBA128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33" b="90000" l="10000" r="90000">
                        <a14:foregroundMark x1="69333" y1="11000" x2="69333" y2="11000"/>
                        <a14:foregroundMark x1="68667" y1="10000" x2="68667" y2="10000"/>
                        <a14:foregroundMark x1="67667" y1="6333" x2="67667" y2="6333"/>
                        <a14:foregroundMark x1="20667" y1="38667" x2="20667" y2="38667"/>
                        <a14:foregroundMark x1="21667" y1="36333" x2="21667" y2="36333"/>
                        <a14:foregroundMark x1="24333" y1="35000" x2="24333" y2="35000"/>
                        <a14:foregroundMark x1="20667" y1="35000" x2="20667" y2="35000"/>
                        <a14:foregroundMark x1="19667" y1="36000" x2="19667" y2="36000"/>
                        <a14:foregroundMark x1="23000" y1="35333" x2="23000" y2="35333"/>
                        <a14:foregroundMark x1="19333" y1="38000" x2="19333" y2="38000"/>
                        <a14:foregroundMark x1="27000" y1="31000" x2="27000" y2="31000"/>
                        <a14:foregroundMark x1="26333" y1="29667" x2="26333" y2="2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62" y="2219235"/>
            <a:ext cx="1926045" cy="19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2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6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A0CC9-B6A4-909E-A459-EB4DD1A23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36" b="94398" l="10000" r="90000">
                        <a14:foregroundMark x1="56047" y1="8582" x2="56047" y2="8582"/>
                        <a14:foregroundMark x1="81744" y1="8343" x2="81744" y2="8343"/>
                        <a14:foregroundMark x1="54884" y1="6555" x2="54884" y2="6555"/>
                        <a14:foregroundMark x1="37209" y1="55304" x2="37209" y2="55304"/>
                        <a14:foregroundMark x1="39070" y1="80691" x2="39070" y2="80691"/>
                        <a14:foregroundMark x1="25233" y1="85936" x2="25233" y2="85936"/>
                        <a14:foregroundMark x1="26047" y1="85101" x2="26047" y2="85101"/>
                        <a14:foregroundMark x1="29535" y1="94398" x2="29535" y2="94398"/>
                        <a14:foregroundMark x1="18256" y1="63528" x2="18256" y2="63528"/>
                        <a14:foregroundMark x1="20000" y1="53874" x2="20000" y2="53874"/>
                        <a14:foregroundMark x1="17442" y1="54350" x2="17442" y2="54350"/>
                        <a14:foregroundMark x1="31395" y1="58284" x2="31395" y2="58284"/>
                        <a14:foregroundMark x1="39186" y1="50060" x2="39186" y2="50060"/>
                        <a14:foregroundMark x1="28721" y1="86770" x2="28721" y2="86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528">
            <a:off x="1685268" y="3701232"/>
            <a:ext cx="3036420" cy="332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83267-AEC5-78A1-2664-413D9CF12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366" y1="11073" x2="50366" y2="11073"/>
                        <a14:foregroundMark x1="45976" y1="11419" x2="45976" y2="11419"/>
                        <a14:foregroundMark x1="28780" y1="88062" x2="28780" y2="88062"/>
                        <a14:foregroundMark x1="41585" y1="78028" x2="41585" y2="78028"/>
                        <a14:foregroundMark x1="51951" y1="79585" x2="51951" y2="79585"/>
                        <a14:foregroundMark x1="70854" y1="78374" x2="70854" y2="78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647700"/>
            <a:ext cx="6877050" cy="662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53E9E5-D388-AC59-A4BC-D02E6774C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8906" r="91875">
                        <a14:foregroundMark x1="9375" y1="32031" x2="9375" y2="32031"/>
                        <a14:foregroundMark x1="91875" y1="68594" x2="91875" y2="68594"/>
                        <a14:foregroundMark x1="8906" y1="67344" x2="8906" y2="67344"/>
                        <a14:foregroundMark x1="50156" y1="48438" x2="50156" y2="48438"/>
                        <a14:foregroundMark x1="44531" y1="49063" x2="44531" y2="49063"/>
                        <a14:foregroundMark x1="55625" y1="49063" x2="55625" y2="4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72" y="2841074"/>
            <a:ext cx="1568256" cy="15682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6D6A25-B3EB-1384-E607-D000621C8BD4}"/>
              </a:ext>
            </a:extLst>
          </p:cNvPr>
          <p:cNvSpPr/>
          <p:nvPr/>
        </p:nvSpPr>
        <p:spPr>
          <a:xfrm>
            <a:off x="5133975" y="0"/>
            <a:ext cx="7396066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i="1" dirty="0">
                <a:ln>
                  <a:solidFill>
                    <a:schemeClr val="tx2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SWOT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DE98-786B-7DF3-F85E-8A117D65C6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369" r="11695" b="48339"/>
          <a:stretch/>
        </p:blipFill>
        <p:spPr>
          <a:xfrm>
            <a:off x="6813178" y="145777"/>
            <a:ext cx="4742329" cy="13318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7718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8FDEA-E9DC-7465-139F-4B41BD81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58"/>
            <a:ext cx="7493310" cy="470168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63E19-C082-284C-DFF2-488BE44028E5}"/>
              </a:ext>
            </a:extLst>
          </p:cNvPr>
          <p:cNvSpPr txBox="1"/>
          <p:nvPr/>
        </p:nvSpPr>
        <p:spPr>
          <a:xfrm>
            <a:off x="190500" y="4683756"/>
            <a:ext cx="107632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Software engineering is the application of principles used in the field of engineering, which usually deals with physical systems, to the design, development, testing, deployment and management of software systems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A2323-A4A3-B49F-9003-21725A192D8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</a:rPr>
              <a:t>y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99CEF84-A637-58B4-4FC9-E31FD3490BCF}"/>
              </a:ext>
            </a:extLst>
          </p:cNvPr>
          <p:cNvSpPr/>
          <p:nvPr/>
        </p:nvSpPr>
        <p:spPr>
          <a:xfrm>
            <a:off x="0" y="5095875"/>
            <a:ext cx="190500" cy="66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08807-DFB7-1511-77FB-8E0EB51923E7}"/>
              </a:ext>
            </a:extLst>
          </p:cNvPr>
          <p:cNvSpPr/>
          <p:nvPr/>
        </p:nvSpPr>
        <p:spPr>
          <a:xfrm>
            <a:off x="7584893" y="154108"/>
            <a:ext cx="18104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tx2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</a:rPr>
              <a:t>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C61F3-D0DB-DDB6-4117-3063718C3659}"/>
              </a:ext>
            </a:extLst>
          </p:cNvPr>
          <p:cNvSpPr/>
          <p:nvPr/>
        </p:nvSpPr>
        <p:spPr>
          <a:xfrm>
            <a:off x="9254164" y="215663"/>
            <a:ext cx="2824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269D6-03C3-98D0-5F1A-23FAE7475248}"/>
              </a:ext>
            </a:extLst>
          </p:cNvPr>
          <p:cNvSpPr/>
          <p:nvPr/>
        </p:nvSpPr>
        <p:spPr>
          <a:xfrm>
            <a:off x="9360143" y="307996"/>
            <a:ext cx="28495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4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rogramme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CA336-A3DA-D485-2028-8F30B450EC39}"/>
              </a:ext>
            </a:extLst>
          </p:cNvPr>
          <p:cNvSpPr/>
          <p:nvPr/>
        </p:nvSpPr>
        <p:spPr>
          <a:xfrm>
            <a:off x="7494867" y="1807691"/>
            <a:ext cx="19401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i="1" u="sng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engineering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39EC2-A22C-56AD-1541-72078AA03AB6}"/>
              </a:ext>
            </a:extLst>
          </p:cNvPr>
          <p:cNvSpPr/>
          <p:nvPr/>
        </p:nvSpPr>
        <p:spPr>
          <a:xfrm>
            <a:off x="9435014" y="1807690"/>
            <a:ext cx="2632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8AE8C-F7F8-D09D-2289-7BF0FEEE19D5}"/>
              </a:ext>
            </a:extLst>
          </p:cNvPr>
          <p:cNvSpPr/>
          <p:nvPr/>
        </p:nvSpPr>
        <p:spPr>
          <a:xfrm>
            <a:off x="9536613" y="1952955"/>
            <a:ext cx="269704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Developing  </a:t>
            </a:r>
            <a:r>
              <a:rPr lang="en-US" sz="1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roducts, well defined </a:t>
            </a:r>
          </a:p>
          <a:p>
            <a:pPr algn="ctr"/>
            <a:r>
              <a:rPr lang="en-US" sz="1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principles,</a:t>
            </a:r>
          </a:p>
          <a:p>
            <a:pPr algn="ctr"/>
            <a:r>
              <a:rPr lang="en-US" sz="1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ethods &amp; procedure</a:t>
            </a:r>
          </a:p>
        </p:txBody>
      </p:sp>
    </p:spTree>
    <p:extLst>
      <p:ext uri="{BB962C8B-B14F-4D97-AF65-F5344CB8AC3E}">
        <p14:creationId xmlns:p14="http://schemas.microsoft.com/office/powerpoint/2010/main" val="1449809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6D275-4695-C71B-6F31-7F788E14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676"/>
            <a:ext cx="12192000" cy="421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170F7-1DE1-D4CA-CF5F-150136949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67" b="79667" l="9667" r="94000">
                        <a14:foregroundMark x1="83667" y1="54667" x2="80667" y2="58000"/>
                        <a14:foregroundMark x1="84333" y1="51000" x2="87667" y2="56667"/>
                        <a14:foregroundMark x1="89000" y1="57000" x2="94000" y2="66000"/>
                        <a14:foregroundMark x1="10333" y1="65667" x2="9667" y2="6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786" t="5750" r="1786" b="11999"/>
          <a:stretch/>
        </p:blipFill>
        <p:spPr>
          <a:xfrm>
            <a:off x="3200399" y="-704850"/>
            <a:ext cx="4695825" cy="39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9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8CDC-2191-6789-B1F9-A36B73CA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10324" cy="38671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7341B-2793-2F47-8CD9-C1BBD9FAA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2" b="89751" l="10000" r="90250">
                        <a14:foregroundMark x1="31833" y1="39335" x2="31833" y2="39335"/>
                        <a14:foregroundMark x1="43000" y1="44044" x2="43000" y2="44044"/>
                        <a14:foregroundMark x1="46250" y1="42936" x2="46250" y2="42936"/>
                        <a14:foregroundMark x1="55667" y1="41274" x2="55667" y2="41274"/>
                        <a14:foregroundMark x1="63417" y1="40443" x2="63417" y2="40443"/>
                        <a14:foregroundMark x1="66417" y1="41274" x2="66417" y2="41274"/>
                        <a14:foregroundMark x1="74083" y1="40720" x2="74083" y2="40720"/>
                        <a14:foregroundMark x1="82000" y1="40166" x2="82000" y2="40166"/>
                        <a14:foregroundMark x1="90250" y1="39612" x2="90250" y2="39612"/>
                        <a14:foregroundMark x1="62833" y1="32964" x2="62833" y2="32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749" y="3943350"/>
            <a:ext cx="8924925" cy="2684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1F081-8D08-773C-EE35-89E8AB9FD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55" y="1571625"/>
            <a:ext cx="4695825" cy="143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345C0-1216-7B42-5B0E-502BA349A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55" y="2590800"/>
            <a:ext cx="4512639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9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36179-FF31-14CD-BD1D-3F757DBA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5629274" cy="61055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8B3CF-2E45-28D0-EE87-2F689625C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500" y1="36961" x2="21500" y2="36961"/>
                        <a14:foregroundMark x1="34250" y1="46717" x2="34250" y2="46717"/>
                        <a14:foregroundMark x1="65750" y1="45028" x2="65750" y2="45028"/>
                        <a14:foregroundMark x1="76750" y1="43527" x2="76750" y2="43527"/>
                        <a14:foregroundMark x1="82875" y1="47092" x2="82875" y2="47092"/>
                        <a14:foregroundMark x1="13375" y1="37899" x2="13375" y2="37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-711994"/>
            <a:ext cx="4152900" cy="286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DA16D-A550-A970-7A85-1FD211F13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4310063"/>
            <a:ext cx="5334000" cy="2239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B06B0-23A5-9449-4FA7-AB33BBCF48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1943" r="70218">
                        <a14:foregroundMark x1="50723" y1="42857" x2="50723" y2="42857"/>
                        <a14:foregroundMark x1="63150" y1="32832" x2="63150" y2="32832"/>
                        <a14:foregroundMark x1="38728" y1="83208" x2="38728" y2="83208"/>
                        <a14:foregroundMark x1="45520" y1="79950" x2="45520" y2="79950"/>
                        <a14:foregroundMark x1="52890" y1="81203" x2="52890" y2="81203"/>
                        <a14:foregroundMark x1="55636" y1="81454" x2="55636" y2="81454"/>
                        <a14:foregroundMark x1="65607" y1="80201" x2="65607" y2="80201"/>
                        <a14:foregroundMark x1="62572" y1="78446" x2="62572" y2="78446"/>
                        <a14:foregroundMark x1="62572" y1="86466" x2="62572" y2="86466"/>
                        <a14:foregroundMark x1="51301" y1="78446" x2="51301" y2="78446"/>
                        <a14:foregroundMark x1="65173" y1="19799" x2="65173" y2="19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59" r="24997"/>
          <a:stretch/>
        </p:blipFill>
        <p:spPr>
          <a:xfrm>
            <a:off x="8718817" y="1700329"/>
            <a:ext cx="2244458" cy="27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3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D3BA1-B5DA-FD99-2566-01D120A0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166" y="693225"/>
            <a:ext cx="4645152" cy="801943"/>
          </a:xfrm>
        </p:spPr>
        <p:txBody>
          <a:bodyPr>
            <a:normAutofit/>
          </a:bodyPr>
          <a:lstStyle/>
          <a:p>
            <a:r>
              <a:rPr lang="en-IN" sz="3600" b="1" i="1" dirty="0"/>
              <a:t>STRENGTHS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7C3526D-9B5A-6F8D-E3FE-B7B2EB239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2" b="89978" l="5326" r="90000">
                        <a14:foregroundMark x1="8804" y1="66079" x2="8804" y2="66079"/>
                        <a14:foregroundMark x1="5326" y1="75441" x2="5326" y2="75441"/>
                        <a14:foregroundMark x1="42283" y1="65749" x2="42283" y2="65749"/>
                        <a14:foregroundMark x1="67174" y1="59912" x2="67174" y2="59912"/>
                        <a14:foregroundMark x1="55761" y1="62885" x2="55761" y2="62885"/>
                        <a14:foregroundMark x1="21957" y1="67181" x2="21957" y2="67181"/>
                        <a14:foregroundMark x1="58261" y1="56388" x2="58261" y2="56388"/>
                        <a14:foregroundMark x1="57826" y1="61454" x2="57826" y2="61454"/>
                        <a14:foregroundMark x1="56087" y1="63216" x2="56087" y2="63216"/>
                        <a14:foregroundMark x1="41848" y1="61013" x2="41848" y2="61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642" y="-228192"/>
            <a:ext cx="2679727" cy="264477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D8792D-4D12-F9BE-9EC8-2E9C9D86B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7821" y="931349"/>
            <a:ext cx="4645152" cy="802237"/>
          </a:xfrm>
        </p:spPr>
        <p:txBody>
          <a:bodyPr>
            <a:normAutofit/>
          </a:bodyPr>
          <a:lstStyle/>
          <a:p>
            <a:r>
              <a:rPr lang="en-IN" sz="3600" b="1" i="1" dirty="0"/>
              <a:t>WEAKNESS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8DB0A8-0020-E14F-9E1B-0E71D82117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17" y="-80948"/>
            <a:ext cx="1584810" cy="2024595"/>
          </a:xfr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0E5ECBC-DDB8-0BFA-6CCF-6B2742F272A3}"/>
              </a:ext>
            </a:extLst>
          </p:cNvPr>
          <p:cNvSpPr/>
          <p:nvPr/>
        </p:nvSpPr>
        <p:spPr>
          <a:xfrm rot="5400000">
            <a:off x="1389393" y="2330316"/>
            <a:ext cx="180886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3653DC5-F4E3-38F2-ED31-28B60BD52C85}"/>
              </a:ext>
            </a:extLst>
          </p:cNvPr>
          <p:cNvSpPr/>
          <p:nvPr/>
        </p:nvSpPr>
        <p:spPr>
          <a:xfrm rot="5400000">
            <a:off x="1416423" y="2879814"/>
            <a:ext cx="197224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E9AC4C-47CF-25E2-5285-7D9F7ED4A279}"/>
              </a:ext>
            </a:extLst>
          </p:cNvPr>
          <p:cNvSpPr/>
          <p:nvPr/>
        </p:nvSpPr>
        <p:spPr>
          <a:xfrm rot="5400000">
            <a:off x="1416423" y="3567611"/>
            <a:ext cx="197224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4F514E4-F60C-88C1-2C20-716EDC6C14A4}"/>
              </a:ext>
            </a:extLst>
          </p:cNvPr>
          <p:cNvSpPr/>
          <p:nvPr/>
        </p:nvSpPr>
        <p:spPr>
          <a:xfrm rot="5400000">
            <a:off x="1416423" y="4212981"/>
            <a:ext cx="197224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615AEB-DE05-A0DF-AC2D-EA53FEC471B7}"/>
              </a:ext>
            </a:extLst>
          </p:cNvPr>
          <p:cNvSpPr/>
          <p:nvPr/>
        </p:nvSpPr>
        <p:spPr>
          <a:xfrm rot="5400000">
            <a:off x="7343919" y="3381171"/>
            <a:ext cx="180886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87B4821-0DD2-DBF7-04F3-FA8E8AE53E2F}"/>
              </a:ext>
            </a:extLst>
          </p:cNvPr>
          <p:cNvSpPr/>
          <p:nvPr/>
        </p:nvSpPr>
        <p:spPr>
          <a:xfrm rot="5400000">
            <a:off x="7343919" y="4023926"/>
            <a:ext cx="180886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4A7E04F-1537-C182-69FC-353BB3949BD2}"/>
              </a:ext>
            </a:extLst>
          </p:cNvPr>
          <p:cNvSpPr/>
          <p:nvPr/>
        </p:nvSpPr>
        <p:spPr>
          <a:xfrm rot="5400000">
            <a:off x="7343919" y="2772828"/>
            <a:ext cx="180886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8F31351-F557-D53B-1A21-82582AA7D660}"/>
              </a:ext>
            </a:extLst>
          </p:cNvPr>
          <p:cNvSpPr/>
          <p:nvPr/>
        </p:nvSpPr>
        <p:spPr>
          <a:xfrm rot="5400000">
            <a:off x="7343919" y="2240158"/>
            <a:ext cx="180886" cy="233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0EAF6-2A93-5F95-E1B0-ABE301C1AC94}"/>
              </a:ext>
            </a:extLst>
          </p:cNvPr>
          <p:cNvSpPr/>
          <p:nvPr/>
        </p:nvSpPr>
        <p:spPr>
          <a:xfrm>
            <a:off x="-1568823" y="2133045"/>
            <a:ext cx="8604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confidence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616F8-AA21-EC0C-635D-5B8E554B8D63}"/>
              </a:ext>
            </a:extLst>
          </p:cNvPr>
          <p:cNvSpPr/>
          <p:nvPr/>
        </p:nvSpPr>
        <p:spPr>
          <a:xfrm>
            <a:off x="704395" y="2709367"/>
            <a:ext cx="53916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Team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BA13C-C801-DE2C-6E58-AF63D324FE84}"/>
              </a:ext>
            </a:extLst>
          </p:cNvPr>
          <p:cNvSpPr/>
          <p:nvPr/>
        </p:nvSpPr>
        <p:spPr>
          <a:xfrm>
            <a:off x="7748956" y="2078441"/>
            <a:ext cx="41601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Communication skills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BD77B-A829-10CA-E12E-EB398EBE4CD1}"/>
              </a:ext>
            </a:extLst>
          </p:cNvPr>
          <p:cNvSpPr/>
          <p:nvPr/>
        </p:nvSpPr>
        <p:spPr>
          <a:xfrm>
            <a:off x="7625936" y="2653271"/>
            <a:ext cx="14045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coding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F4DFF-4ABE-FAFB-AAA9-DE47B66508BB}"/>
              </a:ext>
            </a:extLst>
          </p:cNvPr>
          <p:cNvSpPr/>
          <p:nvPr/>
        </p:nvSpPr>
        <p:spPr>
          <a:xfrm>
            <a:off x="1424146" y="3373250"/>
            <a:ext cx="23464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curiosity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FD53E-12C2-DC11-9B20-C5C50DB75C79}"/>
              </a:ext>
            </a:extLst>
          </p:cNvPr>
          <p:cNvSpPr/>
          <p:nvPr/>
        </p:nvSpPr>
        <p:spPr>
          <a:xfrm>
            <a:off x="1666016" y="4050024"/>
            <a:ext cx="38074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 positive 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</a:t>
            </a: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ttitude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D1AA98-1236-5457-A70C-8AAB390ED5FF}"/>
              </a:ext>
            </a:extLst>
          </p:cNvPr>
          <p:cNvSpPr/>
          <p:nvPr/>
        </p:nvSpPr>
        <p:spPr>
          <a:xfrm>
            <a:off x="7594488" y="3270040"/>
            <a:ext cx="46923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Fear of public speaking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8495C2-A0E6-7131-0EC9-EC09FD2AAE47}"/>
              </a:ext>
            </a:extLst>
          </p:cNvPr>
          <p:cNvSpPr/>
          <p:nvPr/>
        </p:nvSpPr>
        <p:spPr>
          <a:xfrm>
            <a:off x="7727120" y="3878857"/>
            <a:ext cx="18565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patience</a:t>
            </a:r>
          </a:p>
        </p:txBody>
      </p:sp>
    </p:spTree>
    <p:extLst>
      <p:ext uri="{BB962C8B-B14F-4D97-AF65-F5344CB8AC3E}">
        <p14:creationId xmlns:p14="http://schemas.microsoft.com/office/powerpoint/2010/main" val="1038272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B192B2-11C4-7D12-BD98-9C4D1ACEB359}"/>
              </a:ext>
            </a:extLst>
          </p:cNvPr>
          <p:cNvSpPr/>
          <p:nvPr/>
        </p:nvSpPr>
        <p:spPr>
          <a:xfrm>
            <a:off x="2569874" y="318281"/>
            <a:ext cx="6353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u="sng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stellar" panose="020A0402060406010301" pitchFamily="18" charset="0"/>
              </a:rPr>
              <a:t>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F2421-5EF8-BFE1-7CB1-601BF2B8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50" r="96917">
                        <a14:foregroundMark x1="13750" y1="73750" x2="13750" y2="73750"/>
                        <a14:foregroundMark x1="78917" y1="40750" x2="78917" y2="40750"/>
                        <a14:foregroundMark x1="96917" y1="26167" x2="96917" y2="26167"/>
                        <a14:foregroundMark x1="6250" y1="79583" x2="6250" y2="79583"/>
                        <a14:foregroundMark x1="41667" y1="60417" x2="41667" y2="6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82" y="318281"/>
            <a:ext cx="2855258" cy="3021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CE8F16-C7A3-547F-9520-72A6C430338C}"/>
              </a:ext>
            </a:extLst>
          </p:cNvPr>
          <p:cNvSpPr/>
          <p:nvPr/>
        </p:nvSpPr>
        <p:spPr>
          <a:xfrm>
            <a:off x="4021997" y="1364893"/>
            <a:ext cx="23698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parents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ACB934B-5193-FD9F-25FE-E96DEB44FE78}"/>
              </a:ext>
            </a:extLst>
          </p:cNvPr>
          <p:cNvSpPr/>
          <p:nvPr/>
        </p:nvSpPr>
        <p:spPr>
          <a:xfrm>
            <a:off x="3528276" y="1826558"/>
            <a:ext cx="317583" cy="2958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E8B237A-2E27-6619-C1F4-F3E5E1F89A03}"/>
              </a:ext>
            </a:extLst>
          </p:cNvPr>
          <p:cNvSpPr/>
          <p:nvPr/>
        </p:nvSpPr>
        <p:spPr>
          <a:xfrm>
            <a:off x="3559652" y="3359471"/>
            <a:ext cx="317583" cy="2958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C88332F-EB42-C990-A33A-8CA5B695D3E9}"/>
              </a:ext>
            </a:extLst>
          </p:cNvPr>
          <p:cNvSpPr/>
          <p:nvPr/>
        </p:nvSpPr>
        <p:spPr>
          <a:xfrm>
            <a:off x="3559652" y="2563905"/>
            <a:ext cx="254830" cy="2868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654B5-D702-7546-C0A9-2C19DCDAE135}"/>
              </a:ext>
            </a:extLst>
          </p:cNvPr>
          <p:cNvSpPr/>
          <p:nvPr/>
        </p:nvSpPr>
        <p:spPr>
          <a:xfrm>
            <a:off x="4142420" y="2288223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faculty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B0CD95-7056-E77E-3B6E-D7CD387B7643}"/>
              </a:ext>
            </a:extLst>
          </p:cNvPr>
          <p:cNvSpPr/>
          <p:nvPr/>
        </p:nvSpPr>
        <p:spPr>
          <a:xfrm>
            <a:off x="3839798" y="3045724"/>
            <a:ext cx="1639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</a:t>
            </a:r>
            <a:r>
              <a:rPr lang="en-US" sz="5400" b="1" cap="none" spc="50" dirty="0" err="1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pu</a:t>
            </a:r>
            <a:endParaRPr lang="en-US" sz="5400" b="1" cap="none" spc="5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6B7E0FB-1E77-2373-BAC8-36A33C26A17A}"/>
              </a:ext>
            </a:extLst>
          </p:cNvPr>
          <p:cNvSpPr/>
          <p:nvPr/>
        </p:nvSpPr>
        <p:spPr>
          <a:xfrm>
            <a:off x="3559652" y="4282801"/>
            <a:ext cx="317583" cy="2958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7E778C-F019-2044-6451-419F51384BE0}"/>
              </a:ext>
            </a:extLst>
          </p:cNvPr>
          <p:cNvSpPr/>
          <p:nvPr/>
        </p:nvSpPr>
        <p:spPr>
          <a:xfrm>
            <a:off x="4157381" y="3845773"/>
            <a:ext cx="1431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skills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27BF42D-761B-1FCE-CB44-7496729B6BAA}"/>
              </a:ext>
            </a:extLst>
          </p:cNvPr>
          <p:cNvSpPr/>
          <p:nvPr/>
        </p:nvSpPr>
        <p:spPr>
          <a:xfrm>
            <a:off x="3559652" y="4892384"/>
            <a:ext cx="317583" cy="2958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0EA80-1052-6746-36B0-A37439530D28}"/>
              </a:ext>
            </a:extLst>
          </p:cNvPr>
          <p:cNvSpPr/>
          <p:nvPr/>
        </p:nvSpPr>
        <p:spPr>
          <a:xfrm>
            <a:off x="4050959" y="4578637"/>
            <a:ext cx="28568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participation</a:t>
            </a:r>
          </a:p>
        </p:txBody>
      </p:sp>
    </p:spTree>
    <p:extLst>
      <p:ext uri="{BB962C8B-B14F-4D97-AF65-F5344CB8AC3E}">
        <p14:creationId xmlns:p14="http://schemas.microsoft.com/office/powerpoint/2010/main" val="296652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D90-E1C2-9A83-9A15-C6285149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211" y="1007346"/>
            <a:ext cx="9603275" cy="1049235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621264"/>
                </a:solidFill>
                <a:effectLst>
                  <a:outerShdw blurRad="38100" dist="38100" dir="2700000" algn="tl">
                    <a:schemeClr val="accent2">
                      <a:lumMod val="75000"/>
                      <a:alpha val="74000"/>
                    </a:schemeClr>
                  </a:outerShdw>
                </a:effectLst>
              </a:rPr>
              <a:t>THREATS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B324A-619F-0486-860F-AC22A7A67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49" b="50863" l="22615" r="72615">
                        <a14:foregroundMark x1="52077" y1="10144" x2="52077" y2="10144"/>
                        <a14:foregroundMark x1="52077" y1="9640" x2="52077" y2="9640"/>
                        <a14:foregroundMark x1="50692" y1="8849" x2="50692" y2="8849"/>
                        <a14:foregroundMark x1="61231" y1="50935" x2="61231" y2="50935"/>
                        <a14:foregroundMark x1="23769" y1="25468" x2="23769" y2="25468"/>
                        <a14:foregroundMark x1="22615" y1="25468" x2="22615" y2="2546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63" t="4968" r="20979" b="45175"/>
          <a:stretch/>
        </p:blipFill>
        <p:spPr>
          <a:xfrm>
            <a:off x="2743201" y="-212886"/>
            <a:ext cx="2142564" cy="1852425"/>
          </a:xfr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5B3FE2-5C11-BAE7-2066-BDC06B9C0537}"/>
              </a:ext>
            </a:extLst>
          </p:cNvPr>
          <p:cNvCxnSpPr/>
          <p:nvPr/>
        </p:nvCxnSpPr>
        <p:spPr>
          <a:xfrm rot="16200000" flipH="1">
            <a:off x="1387008" y="3379779"/>
            <a:ext cx="285750" cy="20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D047FE7-AC0C-9CD0-5CDD-603C084D591B}"/>
              </a:ext>
            </a:extLst>
          </p:cNvPr>
          <p:cNvCxnSpPr/>
          <p:nvPr/>
        </p:nvCxnSpPr>
        <p:spPr>
          <a:xfrm rot="16200000" flipH="1">
            <a:off x="1364456" y="2021681"/>
            <a:ext cx="342900" cy="20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9232DA-FE0C-5BEA-2AF3-3E96857BECB7}"/>
              </a:ext>
            </a:extLst>
          </p:cNvPr>
          <p:cNvCxnSpPr/>
          <p:nvPr/>
        </p:nvCxnSpPr>
        <p:spPr>
          <a:xfrm rot="16200000" flipH="1">
            <a:off x="1407319" y="2702139"/>
            <a:ext cx="257175" cy="20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4BF460D-477A-B829-9358-485D7B3DABAF}"/>
              </a:ext>
            </a:extLst>
          </p:cNvPr>
          <p:cNvCxnSpPr/>
          <p:nvPr/>
        </p:nvCxnSpPr>
        <p:spPr>
          <a:xfrm rot="16200000" flipH="1">
            <a:off x="1407319" y="4274343"/>
            <a:ext cx="257175" cy="20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102B1A8-2F2E-F15E-E533-91CC37C8C2EE}"/>
              </a:ext>
            </a:extLst>
          </p:cNvPr>
          <p:cNvSpPr/>
          <p:nvPr/>
        </p:nvSpPr>
        <p:spPr>
          <a:xfrm>
            <a:off x="539563" y="2006666"/>
            <a:ext cx="53950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0"/>
                <a:solidFill>
                  <a:srgbClr val="1F14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competition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B4C9A-B5D4-94E4-059C-F92F280EA02F}"/>
              </a:ext>
            </a:extLst>
          </p:cNvPr>
          <p:cNvSpPr/>
          <p:nvPr/>
        </p:nvSpPr>
        <p:spPr>
          <a:xfrm>
            <a:off x="1535906" y="2659137"/>
            <a:ext cx="11448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0"/>
                <a:solidFill>
                  <a:srgbClr val="1F14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shy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7372E-DF4A-7A80-0AA8-7B82EF522A58}"/>
              </a:ext>
            </a:extLst>
          </p:cNvPr>
          <p:cNvSpPr/>
          <p:nvPr/>
        </p:nvSpPr>
        <p:spPr>
          <a:xfrm>
            <a:off x="1451821" y="3463627"/>
            <a:ext cx="25827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0"/>
                <a:solidFill>
                  <a:srgbClr val="1F14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introvert</a:t>
            </a:r>
          </a:p>
        </p:txBody>
      </p:sp>
    </p:spTree>
    <p:extLst>
      <p:ext uri="{BB962C8B-B14F-4D97-AF65-F5344CB8AC3E}">
        <p14:creationId xmlns:p14="http://schemas.microsoft.com/office/powerpoint/2010/main" val="2297855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347</TotalTime>
  <Words>112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Algerian</vt:lpstr>
      <vt:lpstr>Arial</vt:lpstr>
      <vt:lpstr>Arial</vt:lpstr>
      <vt:lpstr>Bahnschrift Light</vt:lpstr>
      <vt:lpstr>Castellar</vt:lpstr>
      <vt:lpstr>Gill Sans MT</vt:lpstr>
      <vt:lpstr>Lucida Bright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self</dc:title>
  <dc:creator>Gayatri Pappu</dc:creator>
  <cp:lastModifiedBy>Gayatri Pappu</cp:lastModifiedBy>
  <cp:revision>10</cp:revision>
  <dcterms:created xsi:type="dcterms:W3CDTF">2022-09-07T10:13:16Z</dcterms:created>
  <dcterms:modified xsi:type="dcterms:W3CDTF">2022-09-21T12:42:43Z</dcterms:modified>
</cp:coreProperties>
</file>