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Metadata/LabelInfo.xml" ContentType="application/vnd.ms-office.classificationlabel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3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5F1F-2618-7E3A-2CC3-B642C50B3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DC362-1676-5255-AB4F-2BAB69A70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5DB2-26AC-E471-3B01-A2895B18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630DB-96FC-5194-ECE2-7494E37D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C24C-8E1A-EDEB-D736-BBF6469E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29C2-EF7D-D525-CFFE-3E1CFDE7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6C02-0E63-9DB3-BCC0-C877106D4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C0F6-516F-FC68-F1C3-B1F94884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9FFE-F081-DBFC-2D60-30662564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6A4E-6C39-FB6A-D256-D1CBC4D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1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0D8CC-4C84-24D3-29BB-E0DD70F63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7367D-267B-2A9D-9508-123D556D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AFA8C-9B87-DAD0-A9A2-4BF24B7B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475D-CD4E-938C-48C6-27EB37BA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35381-330E-7965-696D-B3221268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96F8-4A6F-8D10-3E98-09037FFD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26B4-D1C7-E1AE-F14B-EBC78ACC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74B3-8239-0D9B-5714-EEA221A0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8B3A-D37A-4A7B-8690-B7F941F4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0EA0-98E0-6D61-7D33-A3FDA6C0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2E84-8EEC-6856-E1D3-F4824FBC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1C00A-798B-C328-5AC9-7A2B2777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6ABE-4882-93E1-B68C-A687851E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CB1C-64B2-DEEF-9D55-E3943CAF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5D463-F56C-E60F-4B20-2E4CB4C1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BB92-6567-B43A-ED8A-72F59480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9FBC-AA5F-FA89-5AC4-3E7172E10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8652B-7068-599F-F501-2AAE83BBA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5BFDF-AE6C-C1DC-6E7F-3F999713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F3454-22C2-4C00-D21A-C409A6A9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7A30E-D998-1601-27C9-B340635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E54A-2793-08FF-6FE5-57120EBC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F58A-FA28-4E0A-CC3D-EFAAD82F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D95B3-7F15-59BC-505E-1678EE48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2D408-A98F-E6F0-C344-EC20F1DC3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D7490-B638-E637-68ED-54305ABF4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4F3F3-56F6-1784-A69A-2E4818CB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DEB7B-63EC-ED2C-0F88-D1E0BE6E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83ED4-5FF0-F532-F4A5-1C81C897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8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9940-5447-C9F0-28CF-5B52F173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9978A-FF34-8D36-F0E0-9D7A0C14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770B-F32C-2CB6-1E4E-F128E4B3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15D25-9E08-463C-F2E9-C3C411D9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9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75C63-E353-6A28-7516-1157B7D6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0FC6D-E3E9-3561-9185-84E829A7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B731-D738-0874-B226-0C73C5F3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9C36-26CB-1239-3E25-3413BD8E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C4B2-70F3-2BA6-E818-D2A43E06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1E8EC-3315-C2FC-64B4-1176F57B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76DEA-A033-CA7A-A065-7D03D882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D496-F854-D2E6-E872-7BA9431E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94CB-020D-6F97-EE27-4E038D13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9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E7E1-285F-98E3-B970-EDE085BB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4F0A1-BE7E-A29C-0DF6-D1BD4BF18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2EF89-31CF-73C4-5C4C-0A81C3527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98B18-086D-3389-8C27-5D7E63BB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BC06F-B114-1AB1-5A52-8D1835D9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BD889-4161-ADB2-6B7D-22A501E6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20D92-4FC3-3652-4771-142FE632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24BAA-0870-FFE0-58C0-7834915B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6B55-27BC-1762-3E99-7E1FBF488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DB07-9BE2-4FF8-8A73-2B979ADE6D3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DB2D-D955-177B-33FC-5EB34C63A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1669-061A-8097-3032-5689ED21E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0F58-0264-4244-9B93-A16129D75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1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52B1-D10F-0F76-B4B4-238C23CA2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570B6-F603-6EED-A701-8A476257F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5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A99D8EEA23AE409E784A8EB43299B0" ma:contentTypeVersion="6" ma:contentTypeDescription="Create a new document." ma:contentTypeScope="" ma:versionID="ffed8abd647298d681ab5d72895f637f">
  <xsd:schema xmlns:xsd="http://www.w3.org/2001/XMLSchema" xmlns:xs="http://www.w3.org/2001/XMLSchema" xmlns:p="http://schemas.microsoft.com/office/2006/metadata/properties" xmlns:ns1="http://schemas.microsoft.com/sharepoint/v3" xmlns:ns2="e8dcb077-7038-474e-9d1b-5bb4a7679772" xmlns:ns3="ce2f321a-b403-4b15-8dd8-91f805aadf23" targetNamespace="http://schemas.microsoft.com/office/2006/metadata/properties" ma:root="true" ma:fieldsID="4f9e93f1ccaa06d0060394a606c2488c" ns1:_="" ns2:_="" ns3:_="">
    <xsd:import namespace="http://schemas.microsoft.com/sharepoint/v3"/>
    <xsd:import namespace="e8dcb077-7038-474e-9d1b-5bb4a7679772"/>
    <xsd:import namespace="ce2f321a-b403-4b15-8dd8-91f805aadf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cb077-7038-474e-9d1b-5bb4a76797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2f321a-b403-4b15-8dd8-91f805aadf2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5F0418-0C87-4995-B8FC-315657919180}"/>
</file>

<file path=customXml/itemProps2.xml><?xml version="1.0" encoding="utf-8"?>
<ds:datastoreItem xmlns:ds="http://schemas.openxmlformats.org/officeDocument/2006/customXml" ds:itemID="{29F45C74-C2CF-40C9-BBD9-11297694B15D}"/>
</file>

<file path=customXml/itemProps3.xml><?xml version="1.0" encoding="utf-8"?>
<ds:datastoreItem xmlns:ds="http://schemas.openxmlformats.org/officeDocument/2006/customXml" ds:itemID="{A304F0DC-5761-44DF-BC29-16739FA5D013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Xu</dc:creator>
  <cp:lastModifiedBy>Hao Xu</cp:lastModifiedBy>
  <cp:revision>1</cp:revision>
  <dcterms:created xsi:type="dcterms:W3CDTF">2023-03-14T02:53:45Z</dcterms:created>
  <dcterms:modified xsi:type="dcterms:W3CDTF">2023-03-14T02:53:49Z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0x0101002BA99D8EEA23AE409E784A8EB43299B0</vt:lpwstr>
  </property>
</Properties>
</file>