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89493-7FAA-4BA4-BC7F-A2AD9DF12498}" v="88" dt="2022-06-14T07:03:25.337"/>
    <p1510:client id="{BA4D94DB-4876-454D-9A9D-952785CE24DE}" v="40" dt="2022-06-14T04:44:41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Naidu Thatikonda[DXC]" userId="S::dxcab1226@manipalprolearn.co::92c320df-2b2c-4ceb-9dd9-b288df2d26c1" providerId="AD" clId="Web-{BA4D94DB-4876-454D-9A9D-952785CE24DE}"/>
    <pc:docChg chg="modSld addMainMaster delMainMaster">
      <pc:chgData name="Lakshmi Naidu Thatikonda[DXC]" userId="S::dxcab1226@manipalprolearn.co::92c320df-2b2c-4ceb-9dd9-b288df2d26c1" providerId="AD" clId="Web-{BA4D94DB-4876-454D-9A9D-952785CE24DE}" dt="2022-06-14T04:44:41.652" v="39" actId="20577"/>
      <pc:docMkLst>
        <pc:docMk/>
      </pc:docMkLst>
      <pc:sldChg chg="modSp mod modClrScheme chgLayout">
        <pc:chgData name="Lakshmi Naidu Thatikonda[DXC]" userId="S::dxcab1226@manipalprolearn.co::92c320df-2b2c-4ceb-9dd9-b288df2d26c1" providerId="AD" clId="Web-{BA4D94DB-4876-454D-9A9D-952785CE24DE}" dt="2022-06-14T04:44:41.652" v="39" actId="20577"/>
        <pc:sldMkLst>
          <pc:docMk/>
          <pc:sldMk cId="109857222" sldId="256"/>
        </pc:sldMkLst>
        <pc:spChg chg="mod ord">
          <ac:chgData name="Lakshmi Naidu Thatikonda[DXC]" userId="S::dxcab1226@manipalprolearn.co::92c320df-2b2c-4ceb-9dd9-b288df2d26c1" providerId="AD" clId="Web-{BA4D94DB-4876-454D-9A9D-952785CE24DE}" dt="2022-06-14T04:44:41.652" v="3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akshmi Naidu Thatikonda[DXC]" userId="S::dxcab1226@manipalprolearn.co::92c320df-2b2c-4ceb-9dd9-b288df2d26c1" providerId="AD" clId="Web-{BA4D94DB-4876-454D-9A9D-952785CE24DE}" dt="2022-06-14T04:43:45.416" v="8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Lakshmi Naidu Thatikonda[DXC]" userId="S::dxcab1226@manipalprolearn.co::92c320df-2b2c-4ceb-9dd9-b288df2d26c1" providerId="AD" clId="Web-{BA4D94DB-4876-454D-9A9D-952785CE24DE}" dt="2022-06-14T04:42:07.148" v="0"/>
        <pc:sldMasterMkLst>
          <pc:docMk/>
          <pc:sldMasterMk cId="2460954070" sldId="2147483660"/>
        </pc:sldMasterMkLst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akshmi Naidu Thatikonda[DXC]" userId="S::dxcab1226@manipalprolearn.co::92c320df-2b2c-4ceb-9dd9-b288df2d26c1" providerId="AD" clId="Web-{BA4D94DB-4876-454D-9A9D-952785CE24DE}" dt="2022-06-14T04:42:07.14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2:46.977" v="1"/>
        <pc:sldMasterMkLst>
          <pc:docMk/>
          <pc:sldMasterMk cId="740580716" sldId="2147483672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3708565740" sldId="214748367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1189818718" sldId="214748367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762381528" sldId="214748367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3054058906" sldId="214748367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3055465198" sldId="214748367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170397663" sldId="214748367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2472574574" sldId="214748367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1807616659" sldId="214748368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2118771762" sldId="214748368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4116377127" sldId="214748368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46.977" v="1"/>
          <pc:sldLayoutMkLst>
            <pc:docMk/>
            <pc:sldMasterMk cId="740580716" sldId="2147483672"/>
            <pc:sldLayoutMk cId="190847571" sldId="2147483683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2:53.039" v="2"/>
        <pc:sldMasterMkLst>
          <pc:docMk/>
          <pc:sldMasterMk cId="2915611383" sldId="2147483684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3729099528" sldId="214748368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14425442" sldId="214748368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2957758941" sldId="214748368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3358403222" sldId="214748368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173862551" sldId="214748368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3074262411" sldId="214748369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4048499258" sldId="214748369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693322646" sldId="214748369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3915401739" sldId="214748369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979639423" sldId="214748369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81977798" sldId="214748369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323073094" sldId="214748369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913511989" sldId="214748369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2304262498" sldId="214748369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090084124" sldId="214748369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918947074" sldId="214748370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2:53.039" v="2"/>
          <pc:sldLayoutMkLst>
            <pc:docMk/>
            <pc:sldMasterMk cId="2915611383" sldId="2147483684"/>
            <pc:sldLayoutMk cId="1529320296" sldId="2147483701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3:10.634" v="3"/>
        <pc:sldMasterMkLst>
          <pc:docMk/>
          <pc:sldMasterMk cId="2620674002" sldId="2147483702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600203708" sldId="214748370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2300729781" sldId="214748370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2346203754" sldId="214748370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3751500268" sldId="214748370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4006203678" sldId="214748370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970394801" sldId="214748370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4018247078" sldId="214748370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1550126820" sldId="214748371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1529250672" sldId="214748371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1568595219" sldId="214748371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3979659175" sldId="214748371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2280964133" sldId="214748371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333824568" sldId="214748371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4169563964" sldId="214748371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1197847260" sldId="214748371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4209332634" sldId="214748371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0.634" v="3"/>
          <pc:sldLayoutMkLst>
            <pc:docMk/>
            <pc:sldMasterMk cId="2620674002" sldId="2147483702"/>
            <pc:sldLayoutMk cId="2887256700" sldId="2147483719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3:14.009" v="4"/>
        <pc:sldMasterMkLst>
          <pc:docMk/>
          <pc:sldMasterMk cId="1774744871" sldId="2147483720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2337750002" sldId="214748372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1438336213" sldId="214748372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1810237174" sldId="214748372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1031722878" sldId="214748372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1316990743" sldId="214748372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717081705" sldId="214748372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4267383706" sldId="214748372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2089377814" sldId="214748372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1235610788" sldId="214748372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2777223552" sldId="214748373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342781151" sldId="214748373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1545070532" sldId="214748373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440817350" sldId="214748373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3046880193" sldId="214748373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2138734616" sldId="214748373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2144745988" sldId="214748373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14.009" v="4"/>
          <pc:sldLayoutMkLst>
            <pc:docMk/>
            <pc:sldMasterMk cId="1774744871" sldId="2147483720"/>
            <pc:sldLayoutMk cId="3174986516" sldId="2147483737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3:20.243" v="5"/>
        <pc:sldMasterMkLst>
          <pc:docMk/>
          <pc:sldMasterMk cId="1629560382" sldId="2147483738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2582411966" sldId="214748373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196744507" sldId="214748374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3809922798" sldId="214748374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779910787" sldId="214748374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303716239" sldId="214748374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1278336105" sldId="214748374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997451593" sldId="214748374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3669920400" sldId="214748374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2685966752" sldId="214748374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2164709715" sldId="214748374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1669507262" sldId="214748374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3612443329" sldId="214748375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1452370772" sldId="214748375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3947510086" sldId="214748375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2382082142" sldId="214748375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2153761349" sldId="214748375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0.243" v="5"/>
          <pc:sldLayoutMkLst>
            <pc:docMk/>
            <pc:sldMasterMk cId="1629560382" sldId="2147483738"/>
            <pc:sldLayoutMk cId="3610864698" sldId="2147483755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3:28.634" v="6"/>
        <pc:sldMasterMkLst>
          <pc:docMk/>
          <pc:sldMasterMk cId="3712805390" sldId="2147483756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258074633" sldId="214748375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3290755509" sldId="214748375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532988062" sldId="214748375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591474590" sldId="214748376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509161997" sldId="214748376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064462641" sldId="214748376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332228860" sldId="214748376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3797159828" sldId="214748376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3618099464" sldId="214748376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798620985" sldId="214748376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151696572" sldId="214748376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393066799" sldId="214748376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414621690" sldId="214748376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2508378873" sldId="214748377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3206057406" sldId="214748377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1099169665" sldId="214748377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28.634" v="6"/>
          <pc:sldLayoutMkLst>
            <pc:docMk/>
            <pc:sldMasterMk cId="3712805390" sldId="2147483756"/>
            <pc:sldLayoutMk cId="4134771902" sldId="2147483773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3:33.962" v="7"/>
        <pc:sldMasterMkLst>
          <pc:docMk/>
          <pc:sldMasterMk cId="3512403522" sldId="2147483774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3808280039" sldId="214748377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2532248356" sldId="214748377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1074131714" sldId="214748377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1888780672" sldId="214748377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1280313" sldId="214748377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3364992017" sldId="214748378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3914902491" sldId="214748378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776442844" sldId="214748378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3869575883" sldId="214748378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1325789067" sldId="214748378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33.962" v="7"/>
          <pc:sldLayoutMkLst>
            <pc:docMk/>
            <pc:sldMasterMk cId="3512403522" sldId="2147483774"/>
            <pc:sldLayoutMk cId="4107787834" sldId="2147483785"/>
          </pc:sldLayoutMkLst>
        </pc:sldLayoutChg>
      </pc:sldMasterChg>
      <pc:sldMasterChg chg="add del addSldLayout delSldLayout modSldLayout">
        <pc:chgData name="Lakshmi Naidu Thatikonda[DXC]" userId="S::dxcab1226@manipalprolearn.co::92c320df-2b2c-4ceb-9dd9-b288df2d26c1" providerId="AD" clId="Web-{BA4D94DB-4876-454D-9A9D-952785CE24DE}" dt="2022-06-14T04:43:45.416" v="8"/>
        <pc:sldMasterMkLst>
          <pc:docMk/>
          <pc:sldMasterMk cId="2376065157" sldId="2147483786"/>
        </pc:sldMasterMkLst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3184575750" sldId="214748378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2919241976" sldId="214748378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1095416117" sldId="214748378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1272488245" sldId="214748379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1447389142" sldId="214748379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923388014" sldId="214748379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1666337148" sldId="2147483793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2051177431" sldId="2147483794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1252823503" sldId="2147483795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3040486296" sldId="2147483796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2012480177" sldId="2147483797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528948389" sldId="2147483798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1167812696" sldId="2147483799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570906064" sldId="2147483800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3990617571" sldId="2147483801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4269529968" sldId="2147483802"/>
          </pc:sldLayoutMkLst>
        </pc:sldLayoutChg>
        <pc:sldLayoutChg chg="add del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2376065157" sldId="2147483786"/>
            <pc:sldLayoutMk cId="204786399" sldId="2147483803"/>
          </pc:sldLayoutMkLst>
        </pc:sldLayoutChg>
      </pc:sldMasterChg>
      <pc:sldMasterChg chg="add addSldLayout modSldLayout">
        <pc:chgData name="Lakshmi Naidu Thatikonda[DXC]" userId="S::dxcab1226@manipalprolearn.co::92c320df-2b2c-4ceb-9dd9-b288df2d26c1" providerId="AD" clId="Web-{BA4D94DB-4876-454D-9A9D-952785CE24DE}" dt="2022-06-14T04:43:45.416" v="8"/>
        <pc:sldMasterMkLst>
          <pc:docMk/>
          <pc:sldMasterMk cId="925754236" sldId="2147483804"/>
        </pc:sldMasterMkLst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2611769436" sldId="2147483805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3457393959" sldId="2147483806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887990021" sldId="2147483807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3407089466" sldId="2147483808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1194876812" sldId="2147483809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2238523229" sldId="2147483810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2024724523" sldId="2147483811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3454023705" sldId="2147483812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2438602460" sldId="2147483813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1487067550" sldId="2147483814"/>
          </pc:sldLayoutMkLst>
        </pc:sldLayoutChg>
        <pc:sldLayoutChg chg="add mod replId">
          <pc:chgData name="Lakshmi Naidu Thatikonda[DXC]" userId="S::dxcab1226@manipalprolearn.co::92c320df-2b2c-4ceb-9dd9-b288df2d26c1" providerId="AD" clId="Web-{BA4D94DB-4876-454D-9A9D-952785CE24DE}" dt="2022-06-14T04:43:45.416" v="8"/>
          <pc:sldLayoutMkLst>
            <pc:docMk/>
            <pc:sldMasterMk cId="925754236" sldId="2147483804"/>
            <pc:sldLayoutMk cId="1505557742" sldId="2147483815"/>
          </pc:sldLayoutMkLst>
        </pc:sldLayoutChg>
      </pc:sldMasterChg>
    </pc:docChg>
  </pc:docChgLst>
  <pc:docChgLst>
    <pc:chgData name="Lakshmi Naidu Thatikonda[DXC]" userId="92c320df-2b2c-4ceb-9dd9-b288df2d26c1" providerId="ADAL" clId="{5ED89493-7FAA-4BA4-BC7F-A2AD9DF12498}"/>
    <pc:docChg chg="undo custSel addSld modSld">
      <pc:chgData name="Lakshmi Naidu Thatikonda[DXC]" userId="92c320df-2b2c-4ceb-9dd9-b288df2d26c1" providerId="ADAL" clId="{5ED89493-7FAA-4BA4-BC7F-A2AD9DF12498}" dt="2022-06-14T07:04:57.092" v="3889" actId="688"/>
      <pc:docMkLst>
        <pc:docMk/>
      </pc:docMkLst>
      <pc:sldChg chg="delSp modSp mod">
        <pc:chgData name="Lakshmi Naidu Thatikonda[DXC]" userId="92c320df-2b2c-4ceb-9dd9-b288df2d26c1" providerId="ADAL" clId="{5ED89493-7FAA-4BA4-BC7F-A2AD9DF12498}" dt="2022-06-14T05:03:10.884" v="45" actId="207"/>
        <pc:sldMkLst>
          <pc:docMk/>
          <pc:sldMk cId="109857222" sldId="256"/>
        </pc:sldMkLst>
        <pc:spChg chg="mod">
          <ac:chgData name="Lakshmi Naidu Thatikonda[DXC]" userId="92c320df-2b2c-4ceb-9dd9-b288df2d26c1" providerId="ADAL" clId="{5ED89493-7FAA-4BA4-BC7F-A2AD9DF12498}" dt="2022-06-14T05:03:10.884" v="45" actId="20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akshmi Naidu Thatikonda[DXC]" userId="92c320df-2b2c-4ceb-9dd9-b288df2d26c1" providerId="ADAL" clId="{5ED89493-7FAA-4BA4-BC7F-A2AD9DF12498}" dt="2022-06-14T05:01:09.018" v="0" actId="2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Lakshmi Naidu Thatikonda[DXC]" userId="92c320df-2b2c-4ceb-9dd9-b288df2d26c1" providerId="ADAL" clId="{5ED89493-7FAA-4BA4-BC7F-A2AD9DF12498}" dt="2022-06-14T05:05:59.827" v="161" actId="2711"/>
        <pc:sldMkLst>
          <pc:docMk/>
          <pc:sldMk cId="2761844802" sldId="257"/>
        </pc:sldMkLst>
        <pc:spChg chg="mod">
          <ac:chgData name="Lakshmi Naidu Thatikonda[DXC]" userId="92c320df-2b2c-4ceb-9dd9-b288df2d26c1" providerId="ADAL" clId="{5ED89493-7FAA-4BA4-BC7F-A2AD9DF12498}" dt="2022-06-14T05:05:59.827" v="161" actId="2711"/>
          <ac:spMkLst>
            <pc:docMk/>
            <pc:sldMk cId="2761844802" sldId="257"/>
            <ac:spMk id="2" creationId="{40675027-BD17-5C33-33DD-8E0AC2BD35C0}"/>
          </ac:spMkLst>
        </pc:spChg>
        <pc:spChg chg="mod">
          <ac:chgData name="Lakshmi Naidu Thatikonda[DXC]" userId="92c320df-2b2c-4ceb-9dd9-b288df2d26c1" providerId="ADAL" clId="{5ED89493-7FAA-4BA4-BC7F-A2AD9DF12498}" dt="2022-06-14T05:05:50.250" v="160" actId="2711"/>
          <ac:spMkLst>
            <pc:docMk/>
            <pc:sldMk cId="2761844802" sldId="257"/>
            <ac:spMk id="3" creationId="{C372FA1A-F8B5-DADD-79AA-27D21063C982}"/>
          </ac:spMkLst>
        </pc:spChg>
      </pc:sldChg>
      <pc:sldChg chg="addSp modSp new mod">
        <pc:chgData name="Lakshmi Naidu Thatikonda[DXC]" userId="92c320df-2b2c-4ceb-9dd9-b288df2d26c1" providerId="ADAL" clId="{5ED89493-7FAA-4BA4-BC7F-A2AD9DF12498}" dt="2022-06-14T06:18:50.921" v="1718" actId="20577"/>
        <pc:sldMkLst>
          <pc:docMk/>
          <pc:sldMk cId="1620050907" sldId="258"/>
        </pc:sldMkLst>
        <pc:spChg chg="mod">
          <ac:chgData name="Lakshmi Naidu Thatikonda[DXC]" userId="92c320df-2b2c-4ceb-9dd9-b288df2d26c1" providerId="ADAL" clId="{5ED89493-7FAA-4BA4-BC7F-A2AD9DF12498}" dt="2022-06-14T05:07:18.555" v="210" actId="1076"/>
          <ac:spMkLst>
            <pc:docMk/>
            <pc:sldMk cId="1620050907" sldId="258"/>
            <ac:spMk id="2" creationId="{5FFAECDB-6751-28D8-8390-F04CC11DBFF6}"/>
          </ac:spMkLst>
        </pc:spChg>
        <pc:spChg chg="mod">
          <ac:chgData name="Lakshmi Naidu Thatikonda[DXC]" userId="92c320df-2b2c-4ceb-9dd9-b288df2d26c1" providerId="ADAL" clId="{5ED89493-7FAA-4BA4-BC7F-A2AD9DF12498}" dt="2022-06-14T06:18:50.921" v="1718" actId="20577"/>
          <ac:spMkLst>
            <pc:docMk/>
            <pc:sldMk cId="1620050907" sldId="258"/>
            <ac:spMk id="3" creationId="{6877B497-3588-FD4A-ECAC-AC80AFBEB7C5}"/>
          </ac:spMkLst>
        </pc:spChg>
        <pc:picChg chg="add mod">
          <ac:chgData name="Lakshmi Naidu Thatikonda[DXC]" userId="92c320df-2b2c-4ceb-9dd9-b288df2d26c1" providerId="ADAL" clId="{5ED89493-7FAA-4BA4-BC7F-A2AD9DF12498}" dt="2022-06-14T05:12:19.390" v="244" actId="1076"/>
          <ac:picMkLst>
            <pc:docMk/>
            <pc:sldMk cId="1620050907" sldId="258"/>
            <ac:picMk id="5" creationId="{526134BF-0D03-1F81-E6E1-5AFBCA4A1099}"/>
          </ac:picMkLst>
        </pc:picChg>
      </pc:sldChg>
      <pc:sldChg chg="modSp new mod">
        <pc:chgData name="Lakshmi Naidu Thatikonda[DXC]" userId="92c320df-2b2c-4ceb-9dd9-b288df2d26c1" providerId="ADAL" clId="{5ED89493-7FAA-4BA4-BC7F-A2AD9DF12498}" dt="2022-06-14T05:20:14.803" v="461" actId="12"/>
        <pc:sldMkLst>
          <pc:docMk/>
          <pc:sldMk cId="3411452463" sldId="259"/>
        </pc:sldMkLst>
        <pc:spChg chg="mod">
          <ac:chgData name="Lakshmi Naidu Thatikonda[DXC]" userId="92c320df-2b2c-4ceb-9dd9-b288df2d26c1" providerId="ADAL" clId="{5ED89493-7FAA-4BA4-BC7F-A2AD9DF12498}" dt="2022-06-14T05:16:32.765" v="328" actId="14100"/>
          <ac:spMkLst>
            <pc:docMk/>
            <pc:sldMk cId="3411452463" sldId="259"/>
            <ac:spMk id="2" creationId="{63B606B6-AFCB-810A-A94A-E5BB3D723FA1}"/>
          </ac:spMkLst>
        </pc:spChg>
        <pc:spChg chg="mod">
          <ac:chgData name="Lakshmi Naidu Thatikonda[DXC]" userId="92c320df-2b2c-4ceb-9dd9-b288df2d26c1" providerId="ADAL" clId="{5ED89493-7FAA-4BA4-BC7F-A2AD9DF12498}" dt="2022-06-14T05:20:14.803" v="461" actId="12"/>
          <ac:spMkLst>
            <pc:docMk/>
            <pc:sldMk cId="3411452463" sldId="259"/>
            <ac:spMk id="3" creationId="{6060FEB9-4A15-463D-3143-53DF84463A7C}"/>
          </ac:spMkLst>
        </pc:spChg>
      </pc:sldChg>
      <pc:sldChg chg="modSp new mod">
        <pc:chgData name="Lakshmi Naidu Thatikonda[DXC]" userId="92c320df-2b2c-4ceb-9dd9-b288df2d26c1" providerId="ADAL" clId="{5ED89493-7FAA-4BA4-BC7F-A2AD9DF12498}" dt="2022-06-14T05:34:20.712" v="798" actId="12"/>
        <pc:sldMkLst>
          <pc:docMk/>
          <pc:sldMk cId="3180874930" sldId="260"/>
        </pc:sldMkLst>
        <pc:spChg chg="mod">
          <ac:chgData name="Lakshmi Naidu Thatikonda[DXC]" userId="92c320df-2b2c-4ceb-9dd9-b288df2d26c1" providerId="ADAL" clId="{5ED89493-7FAA-4BA4-BC7F-A2AD9DF12498}" dt="2022-06-14T05:22:36.878" v="479" actId="14100"/>
          <ac:spMkLst>
            <pc:docMk/>
            <pc:sldMk cId="3180874930" sldId="260"/>
            <ac:spMk id="2" creationId="{9DA27244-0BB7-D10C-AA17-69F814548A5D}"/>
          </ac:spMkLst>
        </pc:spChg>
        <pc:spChg chg="mod">
          <ac:chgData name="Lakshmi Naidu Thatikonda[DXC]" userId="92c320df-2b2c-4ceb-9dd9-b288df2d26c1" providerId="ADAL" clId="{5ED89493-7FAA-4BA4-BC7F-A2AD9DF12498}" dt="2022-06-14T05:34:20.712" v="798" actId="12"/>
          <ac:spMkLst>
            <pc:docMk/>
            <pc:sldMk cId="3180874930" sldId="260"/>
            <ac:spMk id="3" creationId="{F8178D09-1002-1818-A65C-367D75BBF980}"/>
          </ac:spMkLst>
        </pc:spChg>
      </pc:sldChg>
      <pc:sldChg chg="addSp modSp new mod">
        <pc:chgData name="Lakshmi Naidu Thatikonda[DXC]" userId="92c320df-2b2c-4ceb-9dd9-b288df2d26c1" providerId="ADAL" clId="{5ED89493-7FAA-4BA4-BC7F-A2AD9DF12498}" dt="2022-06-14T05:30:44.393" v="775" actId="14100"/>
        <pc:sldMkLst>
          <pc:docMk/>
          <pc:sldMk cId="365190610" sldId="261"/>
        </pc:sldMkLst>
        <pc:spChg chg="mod">
          <ac:chgData name="Lakshmi Naidu Thatikonda[DXC]" userId="92c320df-2b2c-4ceb-9dd9-b288df2d26c1" providerId="ADAL" clId="{5ED89493-7FAA-4BA4-BC7F-A2AD9DF12498}" dt="2022-06-14T05:26:09.216" v="733" actId="14100"/>
          <ac:spMkLst>
            <pc:docMk/>
            <pc:sldMk cId="365190610" sldId="261"/>
            <ac:spMk id="2" creationId="{BBF34228-B68A-C0EE-A609-3B47AF8BF5F6}"/>
          </ac:spMkLst>
        </pc:spChg>
        <pc:spChg chg="mod">
          <ac:chgData name="Lakshmi Naidu Thatikonda[DXC]" userId="92c320df-2b2c-4ceb-9dd9-b288df2d26c1" providerId="ADAL" clId="{5ED89493-7FAA-4BA4-BC7F-A2AD9DF12498}" dt="2022-06-14T05:30:26.255" v="770" actId="1076"/>
          <ac:spMkLst>
            <pc:docMk/>
            <pc:sldMk cId="365190610" sldId="261"/>
            <ac:spMk id="3" creationId="{9EFCA74D-C715-8C8F-B104-5A010C5C798A}"/>
          </ac:spMkLst>
        </pc:spChg>
        <pc:spChg chg="add mod">
          <ac:chgData name="Lakshmi Naidu Thatikonda[DXC]" userId="92c320df-2b2c-4ceb-9dd9-b288df2d26c1" providerId="ADAL" clId="{5ED89493-7FAA-4BA4-BC7F-A2AD9DF12498}" dt="2022-06-14T05:30:26.255" v="770" actId="1076"/>
          <ac:spMkLst>
            <pc:docMk/>
            <pc:sldMk cId="365190610" sldId="261"/>
            <ac:spMk id="4" creationId="{6C0A2D61-BB4A-4133-1210-85396C20A484}"/>
          </ac:spMkLst>
        </pc:spChg>
        <pc:graphicFrameChg chg="add mod">
          <ac:chgData name="Lakshmi Naidu Thatikonda[DXC]" userId="92c320df-2b2c-4ceb-9dd9-b288df2d26c1" providerId="ADAL" clId="{5ED89493-7FAA-4BA4-BC7F-A2AD9DF12498}" dt="2022-06-14T05:30:44.393" v="775" actId="14100"/>
          <ac:graphicFrameMkLst>
            <pc:docMk/>
            <pc:sldMk cId="365190610" sldId="261"/>
            <ac:graphicFrameMk id="5" creationId="{F1915312-8DC0-BE9A-D828-0967E432FABD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5:36:39" v="893" actId="1076"/>
        <pc:sldMkLst>
          <pc:docMk/>
          <pc:sldMk cId="1361952391" sldId="262"/>
        </pc:sldMkLst>
        <pc:spChg chg="mod">
          <ac:chgData name="Lakshmi Naidu Thatikonda[DXC]" userId="92c320df-2b2c-4ceb-9dd9-b288df2d26c1" providerId="ADAL" clId="{5ED89493-7FAA-4BA4-BC7F-A2AD9DF12498}" dt="2022-06-14T05:36:22.846" v="889" actId="1076"/>
          <ac:spMkLst>
            <pc:docMk/>
            <pc:sldMk cId="1361952391" sldId="262"/>
            <ac:spMk id="2" creationId="{63BB1FFF-156A-F125-2C65-216452D5AA19}"/>
          </ac:spMkLst>
        </pc:spChg>
        <pc:spChg chg="mod">
          <ac:chgData name="Lakshmi Naidu Thatikonda[DXC]" userId="92c320df-2b2c-4ceb-9dd9-b288df2d26c1" providerId="ADAL" clId="{5ED89493-7FAA-4BA4-BC7F-A2AD9DF12498}" dt="2022-06-14T05:36:39" v="893" actId="1076"/>
          <ac:spMkLst>
            <pc:docMk/>
            <pc:sldMk cId="1361952391" sldId="262"/>
            <ac:spMk id="3" creationId="{80BF2766-8170-9430-2083-C02576B4A9E2}"/>
          </ac:spMkLst>
        </pc:spChg>
        <pc:spChg chg="add mod">
          <ac:chgData name="Lakshmi Naidu Thatikonda[DXC]" userId="92c320df-2b2c-4ceb-9dd9-b288df2d26c1" providerId="ADAL" clId="{5ED89493-7FAA-4BA4-BC7F-A2AD9DF12498}" dt="2022-06-14T05:36:03.778" v="884" actId="1076"/>
          <ac:spMkLst>
            <pc:docMk/>
            <pc:sldMk cId="1361952391" sldId="262"/>
            <ac:spMk id="4" creationId="{93A889F0-8180-4210-0EF2-943FE0BAF338}"/>
          </ac:spMkLst>
        </pc:spChg>
        <pc:graphicFrameChg chg="add mod">
          <ac:chgData name="Lakshmi Naidu Thatikonda[DXC]" userId="92c320df-2b2c-4ceb-9dd9-b288df2d26c1" providerId="ADAL" clId="{5ED89493-7FAA-4BA4-BC7F-A2AD9DF12498}" dt="2022-06-14T05:36:37.468" v="892" actId="14100"/>
          <ac:graphicFrameMkLst>
            <pc:docMk/>
            <pc:sldMk cId="1361952391" sldId="262"/>
            <ac:graphicFrameMk id="5" creationId="{FCE9DF7D-3F6D-A528-4493-95C21238907C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5:43:19.364" v="963" actId="14100"/>
        <pc:sldMkLst>
          <pc:docMk/>
          <pc:sldMk cId="582744309" sldId="263"/>
        </pc:sldMkLst>
        <pc:spChg chg="mod">
          <ac:chgData name="Lakshmi Naidu Thatikonda[DXC]" userId="92c320df-2b2c-4ceb-9dd9-b288df2d26c1" providerId="ADAL" clId="{5ED89493-7FAA-4BA4-BC7F-A2AD9DF12498}" dt="2022-06-14T05:41:51.930" v="931" actId="14100"/>
          <ac:spMkLst>
            <pc:docMk/>
            <pc:sldMk cId="582744309" sldId="263"/>
            <ac:spMk id="2" creationId="{37FCF97B-1772-3C60-81EC-B63474C44009}"/>
          </ac:spMkLst>
        </pc:spChg>
        <pc:spChg chg="mod">
          <ac:chgData name="Lakshmi Naidu Thatikonda[DXC]" userId="92c320df-2b2c-4ceb-9dd9-b288df2d26c1" providerId="ADAL" clId="{5ED89493-7FAA-4BA4-BC7F-A2AD9DF12498}" dt="2022-06-14T05:42:48.633" v="956" actId="5793"/>
          <ac:spMkLst>
            <pc:docMk/>
            <pc:sldMk cId="582744309" sldId="263"/>
            <ac:spMk id="3" creationId="{BFEC0A45-E641-5194-06D4-46B8E4C9F0E4}"/>
          </ac:spMkLst>
        </pc:spChg>
        <pc:spChg chg="add">
          <ac:chgData name="Lakshmi Naidu Thatikonda[DXC]" userId="92c320df-2b2c-4ceb-9dd9-b288df2d26c1" providerId="ADAL" clId="{5ED89493-7FAA-4BA4-BC7F-A2AD9DF12498}" dt="2022-06-14T05:42:56.253" v="957"/>
          <ac:spMkLst>
            <pc:docMk/>
            <pc:sldMk cId="582744309" sldId="263"/>
            <ac:spMk id="4" creationId="{5B5F7ABD-72CD-BBCE-0108-E1521FD92F1F}"/>
          </ac:spMkLst>
        </pc:spChg>
        <pc:graphicFrameChg chg="add mod">
          <ac:chgData name="Lakshmi Naidu Thatikonda[DXC]" userId="92c320df-2b2c-4ceb-9dd9-b288df2d26c1" providerId="ADAL" clId="{5ED89493-7FAA-4BA4-BC7F-A2AD9DF12498}" dt="2022-06-14T05:43:19.364" v="963" actId="14100"/>
          <ac:graphicFrameMkLst>
            <pc:docMk/>
            <pc:sldMk cId="582744309" sldId="263"/>
            <ac:graphicFrameMk id="5" creationId="{503D4DF4-57C0-12CB-53BF-7D80E1E90C05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5:45:37.972" v="1021" actId="14100"/>
        <pc:sldMkLst>
          <pc:docMk/>
          <pc:sldMk cId="1014212859" sldId="264"/>
        </pc:sldMkLst>
        <pc:spChg chg="mod">
          <ac:chgData name="Lakshmi Naidu Thatikonda[DXC]" userId="92c320df-2b2c-4ceb-9dd9-b288df2d26c1" providerId="ADAL" clId="{5ED89493-7FAA-4BA4-BC7F-A2AD9DF12498}" dt="2022-06-14T05:44:23.171" v="987" actId="14100"/>
          <ac:spMkLst>
            <pc:docMk/>
            <pc:sldMk cId="1014212859" sldId="264"/>
            <ac:spMk id="2" creationId="{4C1CEE22-B9A5-5C83-B1F0-A6CDA036A506}"/>
          </ac:spMkLst>
        </pc:spChg>
        <pc:spChg chg="mod">
          <ac:chgData name="Lakshmi Naidu Thatikonda[DXC]" userId="92c320df-2b2c-4ceb-9dd9-b288df2d26c1" providerId="ADAL" clId="{5ED89493-7FAA-4BA4-BC7F-A2AD9DF12498}" dt="2022-06-14T05:44:53.572" v="1015" actId="5793"/>
          <ac:spMkLst>
            <pc:docMk/>
            <pc:sldMk cId="1014212859" sldId="264"/>
            <ac:spMk id="3" creationId="{9C72ACC6-D474-D617-2806-C57371E7122D}"/>
          </ac:spMkLst>
        </pc:spChg>
        <pc:spChg chg="add">
          <ac:chgData name="Lakshmi Naidu Thatikonda[DXC]" userId="92c320df-2b2c-4ceb-9dd9-b288df2d26c1" providerId="ADAL" clId="{5ED89493-7FAA-4BA4-BC7F-A2AD9DF12498}" dt="2022-06-14T05:45:21.099" v="1016"/>
          <ac:spMkLst>
            <pc:docMk/>
            <pc:sldMk cId="1014212859" sldId="264"/>
            <ac:spMk id="4" creationId="{D234F560-6D0E-6FC1-3F63-0895A8CA0599}"/>
          </ac:spMkLst>
        </pc:spChg>
        <pc:graphicFrameChg chg="add mod">
          <ac:chgData name="Lakshmi Naidu Thatikonda[DXC]" userId="92c320df-2b2c-4ceb-9dd9-b288df2d26c1" providerId="ADAL" clId="{5ED89493-7FAA-4BA4-BC7F-A2AD9DF12498}" dt="2022-06-14T05:45:37.972" v="1021" actId="14100"/>
          <ac:graphicFrameMkLst>
            <pc:docMk/>
            <pc:sldMk cId="1014212859" sldId="264"/>
            <ac:graphicFrameMk id="5" creationId="{C0EF1486-C9AF-A69B-9365-23E133B7B459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5:47:42.220" v="1058" actId="14100"/>
        <pc:sldMkLst>
          <pc:docMk/>
          <pc:sldMk cId="2596530645" sldId="265"/>
        </pc:sldMkLst>
        <pc:spChg chg="mod">
          <ac:chgData name="Lakshmi Naidu Thatikonda[DXC]" userId="92c320df-2b2c-4ceb-9dd9-b288df2d26c1" providerId="ADAL" clId="{5ED89493-7FAA-4BA4-BC7F-A2AD9DF12498}" dt="2022-06-14T05:46:25.288" v="1037" actId="14100"/>
          <ac:spMkLst>
            <pc:docMk/>
            <pc:sldMk cId="2596530645" sldId="265"/>
            <ac:spMk id="2" creationId="{AC4E11CB-932F-3764-FA4A-4A13DE078CC5}"/>
          </ac:spMkLst>
        </pc:spChg>
        <pc:spChg chg="mod">
          <ac:chgData name="Lakshmi Naidu Thatikonda[DXC]" userId="92c320df-2b2c-4ceb-9dd9-b288df2d26c1" providerId="ADAL" clId="{5ED89493-7FAA-4BA4-BC7F-A2AD9DF12498}" dt="2022-06-14T05:46:45.667" v="1054" actId="5793"/>
          <ac:spMkLst>
            <pc:docMk/>
            <pc:sldMk cId="2596530645" sldId="265"/>
            <ac:spMk id="3" creationId="{9A99B81C-6E37-942A-DC7C-416C03FDD504}"/>
          </ac:spMkLst>
        </pc:spChg>
        <pc:spChg chg="add">
          <ac:chgData name="Lakshmi Naidu Thatikonda[DXC]" userId="92c320df-2b2c-4ceb-9dd9-b288df2d26c1" providerId="ADAL" clId="{5ED89493-7FAA-4BA4-BC7F-A2AD9DF12498}" dt="2022-06-14T05:47:26.756" v="1055"/>
          <ac:spMkLst>
            <pc:docMk/>
            <pc:sldMk cId="2596530645" sldId="265"/>
            <ac:spMk id="4" creationId="{AA7162B8-53B9-3422-9F95-4BB459EB1B33}"/>
          </ac:spMkLst>
        </pc:spChg>
        <pc:graphicFrameChg chg="add mod">
          <ac:chgData name="Lakshmi Naidu Thatikonda[DXC]" userId="92c320df-2b2c-4ceb-9dd9-b288df2d26c1" providerId="ADAL" clId="{5ED89493-7FAA-4BA4-BC7F-A2AD9DF12498}" dt="2022-06-14T05:47:42.220" v="1058" actId="14100"/>
          <ac:graphicFrameMkLst>
            <pc:docMk/>
            <pc:sldMk cId="2596530645" sldId="265"/>
            <ac:graphicFrameMk id="5" creationId="{B9E365F1-6E7C-48AE-15DC-2081F0F83069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5:53:34.020" v="1190" actId="14100"/>
        <pc:sldMkLst>
          <pc:docMk/>
          <pc:sldMk cId="2778815015" sldId="266"/>
        </pc:sldMkLst>
        <pc:spChg chg="mod">
          <ac:chgData name="Lakshmi Naidu Thatikonda[DXC]" userId="92c320df-2b2c-4ceb-9dd9-b288df2d26c1" providerId="ADAL" clId="{5ED89493-7FAA-4BA4-BC7F-A2AD9DF12498}" dt="2022-06-14T05:50:48.263" v="1096" actId="14100"/>
          <ac:spMkLst>
            <pc:docMk/>
            <pc:sldMk cId="2778815015" sldId="266"/>
            <ac:spMk id="2" creationId="{3CF53932-DCE8-7604-30AF-A340E7EE6A79}"/>
          </ac:spMkLst>
        </pc:spChg>
        <pc:spChg chg="mod">
          <ac:chgData name="Lakshmi Naidu Thatikonda[DXC]" userId="92c320df-2b2c-4ceb-9dd9-b288df2d26c1" providerId="ADAL" clId="{5ED89493-7FAA-4BA4-BC7F-A2AD9DF12498}" dt="2022-06-14T05:51:45.572" v="1178" actId="5793"/>
          <ac:spMkLst>
            <pc:docMk/>
            <pc:sldMk cId="2778815015" sldId="266"/>
            <ac:spMk id="3" creationId="{3E862C15-97DB-C244-B1AC-5D64ECDCD8CC}"/>
          </ac:spMkLst>
        </pc:spChg>
        <pc:spChg chg="add">
          <ac:chgData name="Lakshmi Naidu Thatikonda[DXC]" userId="92c320df-2b2c-4ceb-9dd9-b288df2d26c1" providerId="ADAL" clId="{5ED89493-7FAA-4BA4-BC7F-A2AD9DF12498}" dt="2022-06-14T05:52:33.650" v="1179"/>
          <ac:spMkLst>
            <pc:docMk/>
            <pc:sldMk cId="2778815015" sldId="266"/>
            <ac:spMk id="4" creationId="{4C0E154A-FCBF-D1C3-2234-569A0500DA48}"/>
          </ac:spMkLst>
        </pc:spChg>
        <pc:spChg chg="add mod">
          <ac:chgData name="Lakshmi Naidu Thatikonda[DXC]" userId="92c320df-2b2c-4ceb-9dd9-b288df2d26c1" providerId="ADAL" clId="{5ED89493-7FAA-4BA4-BC7F-A2AD9DF12498}" dt="2022-06-14T05:53:15.225" v="1185" actId="1076"/>
          <ac:spMkLst>
            <pc:docMk/>
            <pc:sldMk cId="2778815015" sldId="266"/>
            <ac:spMk id="6" creationId="{9BF5EF00-B948-9D51-6D7D-6785F3A72878}"/>
          </ac:spMkLst>
        </pc:spChg>
        <pc:graphicFrameChg chg="add mod">
          <ac:chgData name="Lakshmi Naidu Thatikonda[DXC]" userId="92c320df-2b2c-4ceb-9dd9-b288df2d26c1" providerId="ADAL" clId="{5ED89493-7FAA-4BA4-BC7F-A2AD9DF12498}" dt="2022-06-14T05:52:47.203" v="1182" actId="1076"/>
          <ac:graphicFrameMkLst>
            <pc:docMk/>
            <pc:sldMk cId="2778815015" sldId="266"/>
            <ac:graphicFrameMk id="5" creationId="{E657E143-F1B7-B905-C720-B6FABD60F2F9}"/>
          </ac:graphicFrameMkLst>
        </pc:graphicFrameChg>
        <pc:graphicFrameChg chg="add mod">
          <ac:chgData name="Lakshmi Naidu Thatikonda[DXC]" userId="92c320df-2b2c-4ceb-9dd9-b288df2d26c1" providerId="ADAL" clId="{5ED89493-7FAA-4BA4-BC7F-A2AD9DF12498}" dt="2022-06-14T05:53:34.020" v="1190" actId="14100"/>
          <ac:graphicFrameMkLst>
            <pc:docMk/>
            <pc:sldMk cId="2778815015" sldId="266"/>
            <ac:graphicFrameMk id="7" creationId="{07DFD114-2B0B-2706-561B-F205AB7258E1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05:09.818" v="1339" actId="20577"/>
        <pc:sldMkLst>
          <pc:docMk/>
          <pc:sldMk cId="3233053320" sldId="267"/>
        </pc:sldMkLst>
        <pc:spChg chg="mod">
          <ac:chgData name="Lakshmi Naidu Thatikonda[DXC]" userId="92c320df-2b2c-4ceb-9dd9-b288df2d26c1" providerId="ADAL" clId="{5ED89493-7FAA-4BA4-BC7F-A2AD9DF12498}" dt="2022-06-14T06:02:31.952" v="1235" actId="14100"/>
          <ac:spMkLst>
            <pc:docMk/>
            <pc:sldMk cId="3233053320" sldId="267"/>
            <ac:spMk id="2" creationId="{D69F1EF4-13F4-ECFD-B864-FF88D55ACA02}"/>
          </ac:spMkLst>
        </pc:spChg>
        <pc:spChg chg="mod">
          <ac:chgData name="Lakshmi Naidu Thatikonda[DXC]" userId="92c320df-2b2c-4ceb-9dd9-b288df2d26c1" providerId="ADAL" clId="{5ED89493-7FAA-4BA4-BC7F-A2AD9DF12498}" dt="2022-06-14T06:05:09.818" v="1339" actId="20577"/>
          <ac:spMkLst>
            <pc:docMk/>
            <pc:sldMk cId="3233053320" sldId="267"/>
            <ac:spMk id="3" creationId="{A1F07FB0-765C-1FC1-9BCA-8CC6CE9AA28E}"/>
          </ac:spMkLst>
        </pc:spChg>
        <pc:spChg chg="add">
          <ac:chgData name="Lakshmi Naidu Thatikonda[DXC]" userId="92c320df-2b2c-4ceb-9dd9-b288df2d26c1" providerId="ADAL" clId="{5ED89493-7FAA-4BA4-BC7F-A2AD9DF12498}" dt="2022-06-14T06:04:16.532" v="1302"/>
          <ac:spMkLst>
            <pc:docMk/>
            <pc:sldMk cId="3233053320" sldId="267"/>
            <ac:spMk id="4" creationId="{80D2CEC5-2633-4269-2268-6AE98402ADD9}"/>
          </ac:spMkLst>
        </pc:spChg>
        <pc:graphicFrameChg chg="add mod">
          <ac:chgData name="Lakshmi Naidu Thatikonda[DXC]" userId="92c320df-2b2c-4ceb-9dd9-b288df2d26c1" providerId="ADAL" clId="{5ED89493-7FAA-4BA4-BC7F-A2AD9DF12498}" dt="2022-06-14T06:05:07.008" v="1338" actId="14100"/>
          <ac:graphicFrameMkLst>
            <pc:docMk/>
            <pc:sldMk cId="3233053320" sldId="267"/>
            <ac:graphicFrameMk id="5" creationId="{5B701C79-DB12-F3FF-63C5-5827A0960447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06:59.752" v="1426" actId="14100"/>
        <pc:sldMkLst>
          <pc:docMk/>
          <pc:sldMk cId="4133251764" sldId="268"/>
        </pc:sldMkLst>
        <pc:spChg chg="mod">
          <ac:chgData name="Lakshmi Naidu Thatikonda[DXC]" userId="92c320df-2b2c-4ceb-9dd9-b288df2d26c1" providerId="ADAL" clId="{5ED89493-7FAA-4BA4-BC7F-A2AD9DF12498}" dt="2022-06-14T06:05:35.944" v="1348" actId="14100"/>
          <ac:spMkLst>
            <pc:docMk/>
            <pc:sldMk cId="4133251764" sldId="268"/>
            <ac:spMk id="2" creationId="{7F7DE9EC-0D61-2ED2-C26E-FB2CDE348335}"/>
          </ac:spMkLst>
        </pc:spChg>
        <pc:spChg chg="mod">
          <ac:chgData name="Lakshmi Naidu Thatikonda[DXC]" userId="92c320df-2b2c-4ceb-9dd9-b288df2d26c1" providerId="ADAL" clId="{5ED89493-7FAA-4BA4-BC7F-A2AD9DF12498}" dt="2022-06-14T06:06:28.160" v="1420" actId="5793"/>
          <ac:spMkLst>
            <pc:docMk/>
            <pc:sldMk cId="4133251764" sldId="268"/>
            <ac:spMk id="3" creationId="{80DC8AA2-5453-4E37-DFA1-C70ED95FFBED}"/>
          </ac:spMkLst>
        </pc:spChg>
        <pc:spChg chg="add">
          <ac:chgData name="Lakshmi Naidu Thatikonda[DXC]" userId="92c320df-2b2c-4ceb-9dd9-b288df2d26c1" providerId="ADAL" clId="{5ED89493-7FAA-4BA4-BC7F-A2AD9DF12498}" dt="2022-06-14T06:06:45.041" v="1421"/>
          <ac:spMkLst>
            <pc:docMk/>
            <pc:sldMk cId="4133251764" sldId="268"/>
            <ac:spMk id="4" creationId="{962EBF74-DE56-5525-009E-50CE9E7E7362}"/>
          </ac:spMkLst>
        </pc:spChg>
        <pc:graphicFrameChg chg="add mod">
          <ac:chgData name="Lakshmi Naidu Thatikonda[DXC]" userId="92c320df-2b2c-4ceb-9dd9-b288df2d26c1" providerId="ADAL" clId="{5ED89493-7FAA-4BA4-BC7F-A2AD9DF12498}" dt="2022-06-14T06:06:59.752" v="1426" actId="14100"/>
          <ac:graphicFrameMkLst>
            <pc:docMk/>
            <pc:sldMk cId="4133251764" sldId="268"/>
            <ac:graphicFrameMk id="5" creationId="{91E5203A-8C6B-7269-241C-1CDD97BBD3F9}"/>
          </ac:graphicFrameMkLst>
        </pc:graphicFrameChg>
      </pc:sldChg>
      <pc:sldChg chg="modSp new mod">
        <pc:chgData name="Lakshmi Naidu Thatikonda[DXC]" userId="92c320df-2b2c-4ceb-9dd9-b288df2d26c1" providerId="ADAL" clId="{5ED89493-7FAA-4BA4-BC7F-A2AD9DF12498}" dt="2022-06-14T06:09:51.422" v="1652" actId="20577"/>
        <pc:sldMkLst>
          <pc:docMk/>
          <pc:sldMk cId="2434891710" sldId="269"/>
        </pc:sldMkLst>
        <pc:spChg chg="mod">
          <ac:chgData name="Lakshmi Naidu Thatikonda[DXC]" userId="92c320df-2b2c-4ceb-9dd9-b288df2d26c1" providerId="ADAL" clId="{5ED89493-7FAA-4BA4-BC7F-A2AD9DF12498}" dt="2022-06-14T06:07:35.782" v="1439" actId="14100"/>
          <ac:spMkLst>
            <pc:docMk/>
            <pc:sldMk cId="2434891710" sldId="269"/>
            <ac:spMk id="2" creationId="{1E949FBC-EAC2-2661-587C-411F45C4AA58}"/>
          </ac:spMkLst>
        </pc:spChg>
        <pc:spChg chg="mod">
          <ac:chgData name="Lakshmi Naidu Thatikonda[DXC]" userId="92c320df-2b2c-4ceb-9dd9-b288df2d26c1" providerId="ADAL" clId="{5ED89493-7FAA-4BA4-BC7F-A2AD9DF12498}" dt="2022-06-14T06:09:51.422" v="1652" actId="20577"/>
          <ac:spMkLst>
            <pc:docMk/>
            <pc:sldMk cId="2434891710" sldId="269"/>
            <ac:spMk id="3" creationId="{33DCD06C-049A-6C66-E9BF-C21C6542A122}"/>
          </ac:spMkLst>
        </pc:spChg>
      </pc:sldChg>
      <pc:sldChg chg="addSp delSp modSp add mod">
        <pc:chgData name="Lakshmi Naidu Thatikonda[DXC]" userId="92c320df-2b2c-4ceb-9dd9-b288df2d26c1" providerId="ADAL" clId="{5ED89493-7FAA-4BA4-BC7F-A2AD9DF12498}" dt="2022-06-14T06:19:37.394" v="1835" actId="20577"/>
        <pc:sldMkLst>
          <pc:docMk/>
          <pc:sldMk cId="3272375957" sldId="270"/>
        </pc:sldMkLst>
        <pc:spChg chg="mod">
          <ac:chgData name="Lakshmi Naidu Thatikonda[DXC]" userId="92c320df-2b2c-4ceb-9dd9-b288df2d26c1" providerId="ADAL" clId="{5ED89493-7FAA-4BA4-BC7F-A2AD9DF12498}" dt="2022-06-14T06:16:33.352" v="1706" actId="14100"/>
          <ac:spMkLst>
            <pc:docMk/>
            <pc:sldMk cId="3272375957" sldId="270"/>
            <ac:spMk id="2" creationId="{5FFAECDB-6751-28D8-8390-F04CC11DBFF6}"/>
          </ac:spMkLst>
        </pc:spChg>
        <pc:spChg chg="mod">
          <ac:chgData name="Lakshmi Naidu Thatikonda[DXC]" userId="92c320df-2b2c-4ceb-9dd9-b288df2d26c1" providerId="ADAL" clId="{5ED89493-7FAA-4BA4-BC7F-A2AD9DF12498}" dt="2022-06-14T06:19:37.394" v="1835" actId="20577"/>
          <ac:spMkLst>
            <pc:docMk/>
            <pc:sldMk cId="3272375957" sldId="270"/>
            <ac:spMk id="3" creationId="{6877B497-3588-FD4A-ECAC-AC80AFBEB7C5}"/>
          </ac:spMkLst>
        </pc:spChg>
        <pc:spChg chg="add">
          <ac:chgData name="Lakshmi Naidu Thatikonda[DXC]" userId="92c320df-2b2c-4ceb-9dd9-b288df2d26c1" providerId="ADAL" clId="{5ED89493-7FAA-4BA4-BC7F-A2AD9DF12498}" dt="2022-06-14T06:17:04.248" v="1709"/>
          <ac:spMkLst>
            <pc:docMk/>
            <pc:sldMk cId="3272375957" sldId="270"/>
            <ac:spMk id="4" creationId="{09B85D3A-3E82-1A26-BFFF-24273C37C47F}"/>
          </ac:spMkLst>
        </pc:spChg>
        <pc:spChg chg="add">
          <ac:chgData name="Lakshmi Naidu Thatikonda[DXC]" userId="92c320df-2b2c-4ceb-9dd9-b288df2d26c1" providerId="ADAL" clId="{5ED89493-7FAA-4BA4-BC7F-A2AD9DF12498}" dt="2022-06-14T06:18:15.743" v="1712"/>
          <ac:spMkLst>
            <pc:docMk/>
            <pc:sldMk cId="3272375957" sldId="270"/>
            <ac:spMk id="7" creationId="{777D5591-4E1E-2F43-3FE6-27ABDD7FA541}"/>
          </ac:spMkLst>
        </pc:spChg>
        <pc:graphicFrameChg chg="add del mod">
          <ac:chgData name="Lakshmi Naidu Thatikonda[DXC]" userId="92c320df-2b2c-4ceb-9dd9-b288df2d26c1" providerId="ADAL" clId="{5ED89493-7FAA-4BA4-BC7F-A2AD9DF12498}" dt="2022-06-14T06:18:21.050" v="1714" actId="21"/>
          <ac:graphicFrameMkLst>
            <pc:docMk/>
            <pc:sldMk cId="3272375957" sldId="270"/>
            <ac:graphicFrameMk id="6" creationId="{428E3A72-1804-DC8F-4B45-F2D36639B110}"/>
          </ac:graphicFrameMkLst>
        </pc:graphicFrameChg>
        <pc:graphicFrameChg chg="add mod">
          <ac:chgData name="Lakshmi Naidu Thatikonda[DXC]" userId="92c320df-2b2c-4ceb-9dd9-b288df2d26c1" providerId="ADAL" clId="{5ED89493-7FAA-4BA4-BC7F-A2AD9DF12498}" dt="2022-06-14T06:18:29.575" v="1717" actId="14100"/>
          <ac:graphicFrameMkLst>
            <pc:docMk/>
            <pc:sldMk cId="3272375957" sldId="270"/>
            <ac:graphicFrameMk id="8" creationId="{A70FAB3E-EBB7-66A5-31AE-0389CE370DB8}"/>
          </ac:graphicFrameMkLst>
        </pc:graphicFrameChg>
        <pc:picChg chg="del">
          <ac:chgData name="Lakshmi Naidu Thatikonda[DXC]" userId="92c320df-2b2c-4ceb-9dd9-b288df2d26c1" providerId="ADAL" clId="{5ED89493-7FAA-4BA4-BC7F-A2AD9DF12498}" dt="2022-06-14T06:16:42.683" v="1708" actId="21"/>
          <ac:picMkLst>
            <pc:docMk/>
            <pc:sldMk cId="3272375957" sldId="270"/>
            <ac:picMk id="5" creationId="{526134BF-0D03-1F81-E6E1-5AFBCA4A1099}"/>
          </ac:picMkLst>
        </pc:picChg>
      </pc:sldChg>
      <pc:sldChg chg="modSp new mod">
        <pc:chgData name="Lakshmi Naidu Thatikonda[DXC]" userId="92c320df-2b2c-4ceb-9dd9-b288df2d26c1" providerId="ADAL" clId="{5ED89493-7FAA-4BA4-BC7F-A2AD9DF12498}" dt="2022-06-14T06:21:42.169" v="1961" actId="12"/>
        <pc:sldMkLst>
          <pc:docMk/>
          <pc:sldMk cId="3834367002" sldId="271"/>
        </pc:sldMkLst>
        <pc:spChg chg="mod">
          <ac:chgData name="Lakshmi Naidu Thatikonda[DXC]" userId="92c320df-2b2c-4ceb-9dd9-b288df2d26c1" providerId="ADAL" clId="{5ED89493-7FAA-4BA4-BC7F-A2AD9DF12498}" dt="2022-06-14T06:20:05.198" v="1847" actId="14100"/>
          <ac:spMkLst>
            <pc:docMk/>
            <pc:sldMk cId="3834367002" sldId="271"/>
            <ac:spMk id="2" creationId="{72CA1EE9-3BEB-4C99-22EA-FAFCAF08CA24}"/>
          </ac:spMkLst>
        </pc:spChg>
        <pc:spChg chg="mod">
          <ac:chgData name="Lakshmi Naidu Thatikonda[DXC]" userId="92c320df-2b2c-4ceb-9dd9-b288df2d26c1" providerId="ADAL" clId="{5ED89493-7FAA-4BA4-BC7F-A2AD9DF12498}" dt="2022-06-14T06:21:42.169" v="1961" actId="12"/>
          <ac:spMkLst>
            <pc:docMk/>
            <pc:sldMk cId="3834367002" sldId="271"/>
            <ac:spMk id="3" creationId="{6B163F0F-8731-E634-E68C-057E50C3D704}"/>
          </ac:spMkLst>
        </pc:spChg>
      </pc:sldChg>
      <pc:sldChg chg="modSp new mod">
        <pc:chgData name="Lakshmi Naidu Thatikonda[DXC]" userId="92c320df-2b2c-4ceb-9dd9-b288df2d26c1" providerId="ADAL" clId="{5ED89493-7FAA-4BA4-BC7F-A2AD9DF12498}" dt="2022-06-14T06:24:21.843" v="2158" actId="255"/>
        <pc:sldMkLst>
          <pc:docMk/>
          <pc:sldMk cId="2548511486" sldId="272"/>
        </pc:sldMkLst>
        <pc:spChg chg="mod">
          <ac:chgData name="Lakshmi Naidu Thatikonda[DXC]" userId="92c320df-2b2c-4ceb-9dd9-b288df2d26c1" providerId="ADAL" clId="{5ED89493-7FAA-4BA4-BC7F-A2AD9DF12498}" dt="2022-06-14T06:22:05.771" v="1973" actId="14100"/>
          <ac:spMkLst>
            <pc:docMk/>
            <pc:sldMk cId="2548511486" sldId="272"/>
            <ac:spMk id="2" creationId="{236BF15D-C7E0-4B20-AA99-490A7C41BE93}"/>
          </ac:spMkLst>
        </pc:spChg>
        <pc:spChg chg="mod">
          <ac:chgData name="Lakshmi Naidu Thatikonda[DXC]" userId="92c320df-2b2c-4ceb-9dd9-b288df2d26c1" providerId="ADAL" clId="{5ED89493-7FAA-4BA4-BC7F-A2AD9DF12498}" dt="2022-06-14T06:24:21.843" v="2158" actId="255"/>
          <ac:spMkLst>
            <pc:docMk/>
            <pc:sldMk cId="2548511486" sldId="272"/>
            <ac:spMk id="3" creationId="{BB4B5579-10DE-0472-AE85-51E4A8EA8087}"/>
          </ac:spMkLst>
        </pc:spChg>
      </pc:sldChg>
      <pc:sldChg chg="addSp modSp new mod">
        <pc:chgData name="Lakshmi Naidu Thatikonda[DXC]" userId="92c320df-2b2c-4ceb-9dd9-b288df2d26c1" providerId="ADAL" clId="{5ED89493-7FAA-4BA4-BC7F-A2AD9DF12498}" dt="2022-06-14T06:26:41.519" v="2223" actId="14100"/>
        <pc:sldMkLst>
          <pc:docMk/>
          <pc:sldMk cId="2545190456" sldId="273"/>
        </pc:sldMkLst>
        <pc:spChg chg="mod">
          <ac:chgData name="Lakshmi Naidu Thatikonda[DXC]" userId="92c320df-2b2c-4ceb-9dd9-b288df2d26c1" providerId="ADAL" clId="{5ED89493-7FAA-4BA4-BC7F-A2AD9DF12498}" dt="2022-06-14T06:25:17.595" v="2178" actId="14100"/>
          <ac:spMkLst>
            <pc:docMk/>
            <pc:sldMk cId="2545190456" sldId="273"/>
            <ac:spMk id="2" creationId="{B992C2E6-AEDC-C414-774F-2C855B9F4436}"/>
          </ac:spMkLst>
        </pc:spChg>
        <pc:spChg chg="mod">
          <ac:chgData name="Lakshmi Naidu Thatikonda[DXC]" userId="92c320df-2b2c-4ceb-9dd9-b288df2d26c1" providerId="ADAL" clId="{5ED89493-7FAA-4BA4-BC7F-A2AD9DF12498}" dt="2022-06-14T06:26:03.349" v="2218" actId="20577"/>
          <ac:spMkLst>
            <pc:docMk/>
            <pc:sldMk cId="2545190456" sldId="273"/>
            <ac:spMk id="3" creationId="{438EE04D-4278-4769-2C87-E462A6C0347E}"/>
          </ac:spMkLst>
        </pc:spChg>
        <pc:spChg chg="add">
          <ac:chgData name="Lakshmi Naidu Thatikonda[DXC]" userId="92c320df-2b2c-4ceb-9dd9-b288df2d26c1" providerId="ADAL" clId="{5ED89493-7FAA-4BA4-BC7F-A2AD9DF12498}" dt="2022-06-14T06:26:25.901" v="2219"/>
          <ac:spMkLst>
            <pc:docMk/>
            <pc:sldMk cId="2545190456" sldId="273"/>
            <ac:spMk id="4" creationId="{5243D9C9-1B46-A5AB-3E41-FF9FAFC67495}"/>
          </ac:spMkLst>
        </pc:spChg>
        <pc:graphicFrameChg chg="add mod">
          <ac:chgData name="Lakshmi Naidu Thatikonda[DXC]" userId="92c320df-2b2c-4ceb-9dd9-b288df2d26c1" providerId="ADAL" clId="{5ED89493-7FAA-4BA4-BC7F-A2AD9DF12498}" dt="2022-06-14T06:26:41.519" v="2223" actId="14100"/>
          <ac:graphicFrameMkLst>
            <pc:docMk/>
            <pc:sldMk cId="2545190456" sldId="273"/>
            <ac:graphicFrameMk id="5" creationId="{87A2C952-BA3A-D9EA-2638-012CC488023E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29:19.215" v="2370" actId="14100"/>
        <pc:sldMkLst>
          <pc:docMk/>
          <pc:sldMk cId="3382641134" sldId="274"/>
        </pc:sldMkLst>
        <pc:spChg chg="mod">
          <ac:chgData name="Lakshmi Naidu Thatikonda[DXC]" userId="92c320df-2b2c-4ceb-9dd9-b288df2d26c1" providerId="ADAL" clId="{5ED89493-7FAA-4BA4-BC7F-A2AD9DF12498}" dt="2022-06-14T06:27:34.018" v="2286" actId="14100"/>
          <ac:spMkLst>
            <pc:docMk/>
            <pc:sldMk cId="3382641134" sldId="274"/>
            <ac:spMk id="2" creationId="{146A716C-9A34-2496-A581-ECB0373AB6A8}"/>
          </ac:spMkLst>
        </pc:spChg>
        <pc:spChg chg="mod">
          <ac:chgData name="Lakshmi Naidu Thatikonda[DXC]" userId="92c320df-2b2c-4ceb-9dd9-b288df2d26c1" providerId="ADAL" clId="{5ED89493-7FAA-4BA4-BC7F-A2AD9DF12498}" dt="2022-06-14T06:28:22.474" v="2366" actId="20577"/>
          <ac:spMkLst>
            <pc:docMk/>
            <pc:sldMk cId="3382641134" sldId="274"/>
            <ac:spMk id="3" creationId="{ABBF7507-A166-B2F2-11AE-77B71B3EE45F}"/>
          </ac:spMkLst>
        </pc:spChg>
        <pc:spChg chg="add">
          <ac:chgData name="Lakshmi Naidu Thatikonda[DXC]" userId="92c320df-2b2c-4ceb-9dd9-b288df2d26c1" providerId="ADAL" clId="{5ED89493-7FAA-4BA4-BC7F-A2AD9DF12498}" dt="2022-06-14T06:29:04.159" v="2367"/>
          <ac:spMkLst>
            <pc:docMk/>
            <pc:sldMk cId="3382641134" sldId="274"/>
            <ac:spMk id="4" creationId="{043A9A1E-429E-3ACC-9737-E061338056E8}"/>
          </ac:spMkLst>
        </pc:spChg>
        <pc:graphicFrameChg chg="add mod">
          <ac:chgData name="Lakshmi Naidu Thatikonda[DXC]" userId="92c320df-2b2c-4ceb-9dd9-b288df2d26c1" providerId="ADAL" clId="{5ED89493-7FAA-4BA4-BC7F-A2AD9DF12498}" dt="2022-06-14T06:29:19.215" v="2370" actId="14100"/>
          <ac:graphicFrameMkLst>
            <pc:docMk/>
            <pc:sldMk cId="3382641134" sldId="274"/>
            <ac:graphicFrameMk id="5" creationId="{2C97E117-00D1-6E53-8658-F015AB2F787F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30:55.723" v="2441" actId="14100"/>
        <pc:sldMkLst>
          <pc:docMk/>
          <pc:sldMk cId="3971031201" sldId="275"/>
        </pc:sldMkLst>
        <pc:spChg chg="mod">
          <ac:chgData name="Lakshmi Naidu Thatikonda[DXC]" userId="92c320df-2b2c-4ceb-9dd9-b288df2d26c1" providerId="ADAL" clId="{5ED89493-7FAA-4BA4-BC7F-A2AD9DF12498}" dt="2022-06-14T06:29:59.742" v="2416" actId="14100"/>
          <ac:spMkLst>
            <pc:docMk/>
            <pc:sldMk cId="3971031201" sldId="275"/>
            <ac:spMk id="2" creationId="{D2764123-8B76-24D1-85D1-EF75773406A6}"/>
          </ac:spMkLst>
        </pc:spChg>
        <pc:spChg chg="mod">
          <ac:chgData name="Lakshmi Naidu Thatikonda[DXC]" userId="92c320df-2b2c-4ceb-9dd9-b288df2d26c1" providerId="ADAL" clId="{5ED89493-7FAA-4BA4-BC7F-A2AD9DF12498}" dt="2022-06-14T06:30:23.732" v="2437" actId="20577"/>
          <ac:spMkLst>
            <pc:docMk/>
            <pc:sldMk cId="3971031201" sldId="275"/>
            <ac:spMk id="3" creationId="{61039EBC-E383-9119-C195-EEB8C6680FEC}"/>
          </ac:spMkLst>
        </pc:spChg>
        <pc:spChg chg="add">
          <ac:chgData name="Lakshmi Naidu Thatikonda[DXC]" userId="92c320df-2b2c-4ceb-9dd9-b288df2d26c1" providerId="ADAL" clId="{5ED89493-7FAA-4BA4-BC7F-A2AD9DF12498}" dt="2022-06-14T06:30:45.799" v="2438"/>
          <ac:spMkLst>
            <pc:docMk/>
            <pc:sldMk cId="3971031201" sldId="275"/>
            <ac:spMk id="4" creationId="{5C62E297-BB26-DD56-22C2-FEB55151626A}"/>
          </ac:spMkLst>
        </pc:spChg>
        <pc:graphicFrameChg chg="add mod">
          <ac:chgData name="Lakshmi Naidu Thatikonda[DXC]" userId="92c320df-2b2c-4ceb-9dd9-b288df2d26c1" providerId="ADAL" clId="{5ED89493-7FAA-4BA4-BC7F-A2AD9DF12498}" dt="2022-06-14T06:30:55.723" v="2441" actId="14100"/>
          <ac:graphicFrameMkLst>
            <pc:docMk/>
            <pc:sldMk cId="3971031201" sldId="275"/>
            <ac:graphicFrameMk id="5" creationId="{11BBA403-88BA-F6B1-BD5B-82435D79BBCB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32:38.841" v="2508" actId="14100"/>
        <pc:sldMkLst>
          <pc:docMk/>
          <pc:sldMk cId="2059807532" sldId="276"/>
        </pc:sldMkLst>
        <pc:spChg chg="mod">
          <ac:chgData name="Lakshmi Naidu Thatikonda[DXC]" userId="92c320df-2b2c-4ceb-9dd9-b288df2d26c1" providerId="ADAL" clId="{5ED89493-7FAA-4BA4-BC7F-A2AD9DF12498}" dt="2022-06-14T06:31:35.453" v="2458" actId="14100"/>
          <ac:spMkLst>
            <pc:docMk/>
            <pc:sldMk cId="2059807532" sldId="276"/>
            <ac:spMk id="2" creationId="{0BCF9974-E7B0-1F46-B2CD-DC8F9FF1054B}"/>
          </ac:spMkLst>
        </pc:spChg>
        <pc:spChg chg="mod">
          <ac:chgData name="Lakshmi Naidu Thatikonda[DXC]" userId="92c320df-2b2c-4ceb-9dd9-b288df2d26c1" providerId="ADAL" clId="{5ED89493-7FAA-4BA4-BC7F-A2AD9DF12498}" dt="2022-06-14T06:32:11.174" v="2503" actId="255"/>
          <ac:spMkLst>
            <pc:docMk/>
            <pc:sldMk cId="2059807532" sldId="276"/>
            <ac:spMk id="3" creationId="{9144B533-07E3-BFA1-F5DA-92956E70D4CE}"/>
          </ac:spMkLst>
        </pc:spChg>
        <pc:spChg chg="add">
          <ac:chgData name="Lakshmi Naidu Thatikonda[DXC]" userId="92c320df-2b2c-4ceb-9dd9-b288df2d26c1" providerId="ADAL" clId="{5ED89493-7FAA-4BA4-BC7F-A2AD9DF12498}" dt="2022-06-14T06:32:25.700" v="2504"/>
          <ac:spMkLst>
            <pc:docMk/>
            <pc:sldMk cId="2059807532" sldId="276"/>
            <ac:spMk id="4" creationId="{05D1E09C-E4DC-FDE7-1C69-8A9053809F5B}"/>
          </ac:spMkLst>
        </pc:spChg>
        <pc:graphicFrameChg chg="add mod">
          <ac:chgData name="Lakshmi Naidu Thatikonda[DXC]" userId="92c320df-2b2c-4ceb-9dd9-b288df2d26c1" providerId="ADAL" clId="{5ED89493-7FAA-4BA4-BC7F-A2AD9DF12498}" dt="2022-06-14T06:32:38.841" v="2508" actId="14100"/>
          <ac:graphicFrameMkLst>
            <pc:docMk/>
            <pc:sldMk cId="2059807532" sldId="276"/>
            <ac:graphicFrameMk id="5" creationId="{E6782277-1386-A9CC-6AD9-DE382E1C6BC1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35:34.623" v="2587" actId="14100"/>
        <pc:sldMkLst>
          <pc:docMk/>
          <pc:sldMk cId="3245772825" sldId="277"/>
        </pc:sldMkLst>
        <pc:spChg chg="mod">
          <ac:chgData name="Lakshmi Naidu Thatikonda[DXC]" userId="92c320df-2b2c-4ceb-9dd9-b288df2d26c1" providerId="ADAL" clId="{5ED89493-7FAA-4BA4-BC7F-A2AD9DF12498}" dt="2022-06-14T06:34:07.167" v="2535" actId="14100"/>
          <ac:spMkLst>
            <pc:docMk/>
            <pc:sldMk cId="3245772825" sldId="277"/>
            <ac:spMk id="2" creationId="{9878E443-54E7-8E03-9773-A84D5024F212}"/>
          </ac:spMkLst>
        </pc:spChg>
        <pc:spChg chg="mod">
          <ac:chgData name="Lakshmi Naidu Thatikonda[DXC]" userId="92c320df-2b2c-4ceb-9dd9-b288df2d26c1" providerId="ADAL" clId="{5ED89493-7FAA-4BA4-BC7F-A2AD9DF12498}" dt="2022-06-14T06:34:44.127" v="2582" actId="5793"/>
          <ac:spMkLst>
            <pc:docMk/>
            <pc:sldMk cId="3245772825" sldId="277"/>
            <ac:spMk id="3" creationId="{268FA24C-35EE-7351-D04A-49C130D581EE}"/>
          </ac:spMkLst>
        </pc:spChg>
        <pc:spChg chg="add">
          <ac:chgData name="Lakshmi Naidu Thatikonda[DXC]" userId="92c320df-2b2c-4ceb-9dd9-b288df2d26c1" providerId="ADAL" clId="{5ED89493-7FAA-4BA4-BC7F-A2AD9DF12498}" dt="2022-06-14T06:35:15.684" v="2583"/>
          <ac:spMkLst>
            <pc:docMk/>
            <pc:sldMk cId="3245772825" sldId="277"/>
            <ac:spMk id="4" creationId="{8CF1E0B8-800C-C1CF-2CCC-C41BE5E608DC}"/>
          </ac:spMkLst>
        </pc:spChg>
        <pc:graphicFrameChg chg="add mod">
          <ac:chgData name="Lakshmi Naidu Thatikonda[DXC]" userId="92c320df-2b2c-4ceb-9dd9-b288df2d26c1" providerId="ADAL" clId="{5ED89493-7FAA-4BA4-BC7F-A2AD9DF12498}" dt="2022-06-14T06:35:34.623" v="2587" actId="14100"/>
          <ac:graphicFrameMkLst>
            <pc:docMk/>
            <pc:sldMk cId="3245772825" sldId="277"/>
            <ac:graphicFrameMk id="5" creationId="{5C210EB6-07BE-BD82-BB95-75305189D5FB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41:05.525" v="2921" actId="14100"/>
        <pc:sldMkLst>
          <pc:docMk/>
          <pc:sldMk cId="1763690087" sldId="278"/>
        </pc:sldMkLst>
        <pc:spChg chg="mod">
          <ac:chgData name="Lakshmi Naidu Thatikonda[DXC]" userId="92c320df-2b2c-4ceb-9dd9-b288df2d26c1" providerId="ADAL" clId="{5ED89493-7FAA-4BA4-BC7F-A2AD9DF12498}" dt="2022-06-14T06:36:14.188" v="2629" actId="14100"/>
          <ac:spMkLst>
            <pc:docMk/>
            <pc:sldMk cId="1763690087" sldId="278"/>
            <ac:spMk id="2" creationId="{741CF43D-8636-4B0C-5365-37AAB68B3833}"/>
          </ac:spMkLst>
        </pc:spChg>
        <pc:spChg chg="mod">
          <ac:chgData name="Lakshmi Naidu Thatikonda[DXC]" userId="92c320df-2b2c-4ceb-9dd9-b288df2d26c1" providerId="ADAL" clId="{5ED89493-7FAA-4BA4-BC7F-A2AD9DF12498}" dt="2022-06-14T06:41:05.525" v="2921" actId="14100"/>
          <ac:spMkLst>
            <pc:docMk/>
            <pc:sldMk cId="1763690087" sldId="278"/>
            <ac:spMk id="3" creationId="{0DD5EECA-E68F-62F0-3ADE-5052E84D4920}"/>
          </ac:spMkLst>
        </pc:spChg>
        <pc:spChg chg="add mod">
          <ac:chgData name="Lakshmi Naidu Thatikonda[DXC]" userId="92c320df-2b2c-4ceb-9dd9-b288df2d26c1" providerId="ADAL" clId="{5ED89493-7FAA-4BA4-BC7F-A2AD9DF12498}" dt="2022-06-14T06:39:59.497" v="2875" actId="1076"/>
          <ac:spMkLst>
            <pc:docMk/>
            <pc:sldMk cId="1763690087" sldId="278"/>
            <ac:spMk id="4" creationId="{85216256-23CD-1AE5-5689-FC84E7EA07FB}"/>
          </ac:spMkLst>
        </pc:spChg>
        <pc:graphicFrameChg chg="add mod">
          <ac:chgData name="Lakshmi Naidu Thatikonda[DXC]" userId="92c320df-2b2c-4ceb-9dd9-b288df2d26c1" providerId="ADAL" clId="{5ED89493-7FAA-4BA4-BC7F-A2AD9DF12498}" dt="2022-06-14T06:40:12.746" v="2878" actId="14100"/>
          <ac:graphicFrameMkLst>
            <pc:docMk/>
            <pc:sldMk cId="1763690087" sldId="278"/>
            <ac:graphicFrameMk id="5" creationId="{95AAEBC1-6338-3B7B-C260-52EBE8F85330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43:15.832" v="2960" actId="14100"/>
        <pc:sldMkLst>
          <pc:docMk/>
          <pc:sldMk cId="2013117243" sldId="279"/>
        </pc:sldMkLst>
        <pc:spChg chg="mod">
          <ac:chgData name="Lakshmi Naidu Thatikonda[DXC]" userId="92c320df-2b2c-4ceb-9dd9-b288df2d26c1" providerId="ADAL" clId="{5ED89493-7FAA-4BA4-BC7F-A2AD9DF12498}" dt="2022-06-14T06:41:34.213" v="2924" actId="14100"/>
          <ac:spMkLst>
            <pc:docMk/>
            <pc:sldMk cId="2013117243" sldId="279"/>
            <ac:spMk id="2" creationId="{CA29D6D5-7405-153B-FFD0-EDC775481160}"/>
          </ac:spMkLst>
        </pc:spChg>
        <pc:spChg chg="mod">
          <ac:chgData name="Lakshmi Naidu Thatikonda[DXC]" userId="92c320df-2b2c-4ceb-9dd9-b288df2d26c1" providerId="ADAL" clId="{5ED89493-7FAA-4BA4-BC7F-A2AD9DF12498}" dt="2022-06-14T06:42:46.456" v="2954" actId="1076"/>
          <ac:spMkLst>
            <pc:docMk/>
            <pc:sldMk cId="2013117243" sldId="279"/>
            <ac:spMk id="3" creationId="{5BAB998E-B5C6-A60F-0AC8-311B87D46D0B}"/>
          </ac:spMkLst>
        </pc:spChg>
        <pc:spChg chg="add mod">
          <ac:chgData name="Lakshmi Naidu Thatikonda[DXC]" userId="92c320df-2b2c-4ceb-9dd9-b288df2d26c1" providerId="ADAL" clId="{5ED89493-7FAA-4BA4-BC7F-A2AD9DF12498}" dt="2022-06-14T06:42:46.456" v="2954" actId="1076"/>
          <ac:spMkLst>
            <pc:docMk/>
            <pc:sldMk cId="2013117243" sldId="279"/>
            <ac:spMk id="4" creationId="{8CDDAE04-9835-A249-24D8-155D54C34CBB}"/>
          </ac:spMkLst>
        </pc:spChg>
        <pc:graphicFrameChg chg="add mod">
          <ac:chgData name="Lakshmi Naidu Thatikonda[DXC]" userId="92c320df-2b2c-4ceb-9dd9-b288df2d26c1" providerId="ADAL" clId="{5ED89493-7FAA-4BA4-BC7F-A2AD9DF12498}" dt="2022-06-14T06:43:15.832" v="2960" actId="14100"/>
          <ac:graphicFrameMkLst>
            <pc:docMk/>
            <pc:sldMk cId="2013117243" sldId="279"/>
            <ac:graphicFrameMk id="5" creationId="{7434ED86-9564-A0D8-0A31-32E465816EF9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48:09.636" v="3130" actId="20577"/>
        <pc:sldMkLst>
          <pc:docMk/>
          <pc:sldMk cId="2951731670" sldId="280"/>
        </pc:sldMkLst>
        <pc:spChg chg="mod">
          <ac:chgData name="Lakshmi Naidu Thatikonda[DXC]" userId="92c320df-2b2c-4ceb-9dd9-b288df2d26c1" providerId="ADAL" clId="{5ED89493-7FAA-4BA4-BC7F-A2AD9DF12498}" dt="2022-06-14T06:48:09.636" v="3130" actId="20577"/>
          <ac:spMkLst>
            <pc:docMk/>
            <pc:sldMk cId="2951731670" sldId="280"/>
            <ac:spMk id="2" creationId="{00E18219-FECE-7A6A-5F17-B231A9BF113D}"/>
          </ac:spMkLst>
        </pc:spChg>
        <pc:spChg chg="mod">
          <ac:chgData name="Lakshmi Naidu Thatikonda[DXC]" userId="92c320df-2b2c-4ceb-9dd9-b288df2d26c1" providerId="ADAL" clId="{5ED89493-7FAA-4BA4-BC7F-A2AD9DF12498}" dt="2022-06-14T06:45:06.444" v="3058" actId="255"/>
          <ac:spMkLst>
            <pc:docMk/>
            <pc:sldMk cId="2951731670" sldId="280"/>
            <ac:spMk id="3" creationId="{4399AE97-3DF3-A4C5-09AC-5F26F04A3230}"/>
          </ac:spMkLst>
        </pc:spChg>
        <pc:spChg chg="add">
          <ac:chgData name="Lakshmi Naidu Thatikonda[DXC]" userId="92c320df-2b2c-4ceb-9dd9-b288df2d26c1" providerId="ADAL" clId="{5ED89493-7FAA-4BA4-BC7F-A2AD9DF12498}" dt="2022-06-14T06:45:25.711" v="3059"/>
          <ac:spMkLst>
            <pc:docMk/>
            <pc:sldMk cId="2951731670" sldId="280"/>
            <ac:spMk id="4" creationId="{4EC37264-9BBA-93D5-0371-BED15FADED17}"/>
          </ac:spMkLst>
        </pc:spChg>
        <pc:graphicFrameChg chg="add mod">
          <ac:chgData name="Lakshmi Naidu Thatikonda[DXC]" userId="92c320df-2b2c-4ceb-9dd9-b288df2d26c1" providerId="ADAL" clId="{5ED89493-7FAA-4BA4-BC7F-A2AD9DF12498}" dt="2022-06-14T06:45:39.434" v="3063" actId="14100"/>
          <ac:graphicFrameMkLst>
            <pc:docMk/>
            <pc:sldMk cId="2951731670" sldId="280"/>
            <ac:graphicFrameMk id="5" creationId="{648FE7C8-53E4-AA47-BB6B-86731BD5BC8B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50:32.571" v="3271" actId="14100"/>
        <pc:sldMkLst>
          <pc:docMk/>
          <pc:sldMk cId="3010342408" sldId="281"/>
        </pc:sldMkLst>
        <pc:spChg chg="mod">
          <ac:chgData name="Lakshmi Naidu Thatikonda[DXC]" userId="92c320df-2b2c-4ceb-9dd9-b288df2d26c1" providerId="ADAL" clId="{5ED89493-7FAA-4BA4-BC7F-A2AD9DF12498}" dt="2022-06-14T06:48:27.700" v="3133" actId="14100"/>
          <ac:spMkLst>
            <pc:docMk/>
            <pc:sldMk cId="3010342408" sldId="281"/>
            <ac:spMk id="2" creationId="{DFB7619F-9C15-22A3-4599-923566B25A13}"/>
          </ac:spMkLst>
        </pc:spChg>
        <pc:spChg chg="mod">
          <ac:chgData name="Lakshmi Naidu Thatikonda[DXC]" userId="92c320df-2b2c-4ceb-9dd9-b288df2d26c1" providerId="ADAL" clId="{5ED89493-7FAA-4BA4-BC7F-A2AD9DF12498}" dt="2022-06-14T06:49:57.591" v="3265" actId="5793"/>
          <ac:spMkLst>
            <pc:docMk/>
            <pc:sldMk cId="3010342408" sldId="281"/>
            <ac:spMk id="3" creationId="{20E8272A-490C-41F7-BE6C-3C74050BAA58}"/>
          </ac:spMkLst>
        </pc:spChg>
        <pc:spChg chg="add">
          <ac:chgData name="Lakshmi Naidu Thatikonda[DXC]" userId="92c320df-2b2c-4ceb-9dd9-b288df2d26c1" providerId="ADAL" clId="{5ED89493-7FAA-4BA4-BC7F-A2AD9DF12498}" dt="2022-06-14T06:50:16.057" v="3266"/>
          <ac:spMkLst>
            <pc:docMk/>
            <pc:sldMk cId="3010342408" sldId="281"/>
            <ac:spMk id="4" creationId="{156E2304-66C7-879F-11B2-052E293442F1}"/>
          </ac:spMkLst>
        </pc:spChg>
        <pc:graphicFrameChg chg="add mod">
          <ac:chgData name="Lakshmi Naidu Thatikonda[DXC]" userId="92c320df-2b2c-4ceb-9dd9-b288df2d26c1" providerId="ADAL" clId="{5ED89493-7FAA-4BA4-BC7F-A2AD9DF12498}" dt="2022-06-14T06:50:32.571" v="3271" actId="14100"/>
          <ac:graphicFrameMkLst>
            <pc:docMk/>
            <pc:sldMk cId="3010342408" sldId="281"/>
            <ac:graphicFrameMk id="5" creationId="{C3184AD7-9AB4-9E12-0555-6DC71929C4E0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53:48.701" v="3446" actId="14100"/>
        <pc:sldMkLst>
          <pc:docMk/>
          <pc:sldMk cId="2589551846" sldId="282"/>
        </pc:sldMkLst>
        <pc:spChg chg="mod">
          <ac:chgData name="Lakshmi Naidu Thatikonda[DXC]" userId="92c320df-2b2c-4ceb-9dd9-b288df2d26c1" providerId="ADAL" clId="{5ED89493-7FAA-4BA4-BC7F-A2AD9DF12498}" dt="2022-06-14T06:51:40.995" v="3314" actId="14100"/>
          <ac:spMkLst>
            <pc:docMk/>
            <pc:sldMk cId="2589551846" sldId="282"/>
            <ac:spMk id="2" creationId="{CF27BC28-16E0-9FA3-CA09-2C4DC21D410B}"/>
          </ac:spMkLst>
        </pc:spChg>
        <pc:spChg chg="mod">
          <ac:chgData name="Lakshmi Naidu Thatikonda[DXC]" userId="92c320df-2b2c-4ceb-9dd9-b288df2d26c1" providerId="ADAL" clId="{5ED89493-7FAA-4BA4-BC7F-A2AD9DF12498}" dt="2022-06-14T06:52:59.506" v="3441" actId="5793"/>
          <ac:spMkLst>
            <pc:docMk/>
            <pc:sldMk cId="2589551846" sldId="282"/>
            <ac:spMk id="3" creationId="{2699F2C9-2D73-9739-ED13-2987CF29EE1E}"/>
          </ac:spMkLst>
        </pc:spChg>
        <pc:spChg chg="add">
          <ac:chgData name="Lakshmi Naidu Thatikonda[DXC]" userId="92c320df-2b2c-4ceb-9dd9-b288df2d26c1" providerId="ADAL" clId="{5ED89493-7FAA-4BA4-BC7F-A2AD9DF12498}" dt="2022-06-14T06:53:26.220" v="3442"/>
          <ac:spMkLst>
            <pc:docMk/>
            <pc:sldMk cId="2589551846" sldId="282"/>
            <ac:spMk id="4" creationId="{A5FE7DED-F633-805F-CD37-144E19721C26}"/>
          </ac:spMkLst>
        </pc:spChg>
        <pc:graphicFrameChg chg="add mod">
          <ac:chgData name="Lakshmi Naidu Thatikonda[DXC]" userId="92c320df-2b2c-4ceb-9dd9-b288df2d26c1" providerId="ADAL" clId="{5ED89493-7FAA-4BA4-BC7F-A2AD9DF12498}" dt="2022-06-14T06:53:48.701" v="3446" actId="14100"/>
          <ac:graphicFrameMkLst>
            <pc:docMk/>
            <pc:sldMk cId="2589551846" sldId="282"/>
            <ac:graphicFrameMk id="5" creationId="{51EFBF6F-D81B-FB87-EEDC-65E5789560B2}"/>
          </ac:graphicFrameMkLst>
        </pc:graphicFrameChg>
      </pc:sldChg>
      <pc:sldChg chg="addSp modSp new mod">
        <pc:chgData name="Lakshmi Naidu Thatikonda[DXC]" userId="92c320df-2b2c-4ceb-9dd9-b288df2d26c1" providerId="ADAL" clId="{5ED89493-7FAA-4BA4-BC7F-A2AD9DF12498}" dt="2022-06-14T06:56:06.338" v="3537" actId="14100"/>
        <pc:sldMkLst>
          <pc:docMk/>
          <pc:sldMk cId="3976181605" sldId="283"/>
        </pc:sldMkLst>
        <pc:spChg chg="mod">
          <ac:chgData name="Lakshmi Naidu Thatikonda[DXC]" userId="92c320df-2b2c-4ceb-9dd9-b288df2d26c1" providerId="ADAL" clId="{5ED89493-7FAA-4BA4-BC7F-A2AD9DF12498}" dt="2022-06-14T06:54:17.255" v="3455" actId="14100"/>
          <ac:spMkLst>
            <pc:docMk/>
            <pc:sldMk cId="3976181605" sldId="283"/>
            <ac:spMk id="2" creationId="{91079C04-DD80-E91C-6CCA-B021D09585C9}"/>
          </ac:spMkLst>
        </pc:spChg>
        <pc:spChg chg="mod">
          <ac:chgData name="Lakshmi Naidu Thatikonda[DXC]" userId="92c320df-2b2c-4ceb-9dd9-b288df2d26c1" providerId="ADAL" clId="{5ED89493-7FAA-4BA4-BC7F-A2AD9DF12498}" dt="2022-06-14T06:55:18.553" v="3533" actId="255"/>
          <ac:spMkLst>
            <pc:docMk/>
            <pc:sldMk cId="3976181605" sldId="283"/>
            <ac:spMk id="3" creationId="{9ED789C0-EE98-5878-65AC-1E97C19E63AF}"/>
          </ac:spMkLst>
        </pc:spChg>
        <pc:spChg chg="add">
          <ac:chgData name="Lakshmi Naidu Thatikonda[DXC]" userId="92c320df-2b2c-4ceb-9dd9-b288df2d26c1" providerId="ADAL" clId="{5ED89493-7FAA-4BA4-BC7F-A2AD9DF12498}" dt="2022-06-14T06:55:41.009" v="3534"/>
          <ac:spMkLst>
            <pc:docMk/>
            <pc:sldMk cId="3976181605" sldId="283"/>
            <ac:spMk id="4" creationId="{63AAC312-E44D-E3D4-3B81-FEAB7AD78215}"/>
          </ac:spMkLst>
        </pc:spChg>
        <pc:graphicFrameChg chg="add mod">
          <ac:chgData name="Lakshmi Naidu Thatikonda[DXC]" userId="92c320df-2b2c-4ceb-9dd9-b288df2d26c1" providerId="ADAL" clId="{5ED89493-7FAA-4BA4-BC7F-A2AD9DF12498}" dt="2022-06-14T06:56:06.338" v="3537" actId="14100"/>
          <ac:graphicFrameMkLst>
            <pc:docMk/>
            <pc:sldMk cId="3976181605" sldId="283"/>
            <ac:graphicFrameMk id="5" creationId="{4AA3BE28-456C-0FE2-D4A0-E90535DE53B3}"/>
          </ac:graphicFrameMkLst>
        </pc:graphicFrameChg>
      </pc:sldChg>
      <pc:sldChg chg="modSp new mod">
        <pc:chgData name="Lakshmi Naidu Thatikonda[DXC]" userId="92c320df-2b2c-4ceb-9dd9-b288df2d26c1" providerId="ADAL" clId="{5ED89493-7FAA-4BA4-BC7F-A2AD9DF12498}" dt="2022-06-14T06:59:28.443" v="3749" actId="5793"/>
        <pc:sldMkLst>
          <pc:docMk/>
          <pc:sldMk cId="1215007009" sldId="284"/>
        </pc:sldMkLst>
        <pc:spChg chg="mod">
          <ac:chgData name="Lakshmi Naidu Thatikonda[DXC]" userId="92c320df-2b2c-4ceb-9dd9-b288df2d26c1" providerId="ADAL" clId="{5ED89493-7FAA-4BA4-BC7F-A2AD9DF12498}" dt="2022-06-14T06:56:40.032" v="3551" actId="14100"/>
          <ac:spMkLst>
            <pc:docMk/>
            <pc:sldMk cId="1215007009" sldId="284"/>
            <ac:spMk id="2" creationId="{020DB3F6-FFB3-F207-1FAF-147BBB74618B}"/>
          </ac:spMkLst>
        </pc:spChg>
        <pc:spChg chg="mod">
          <ac:chgData name="Lakshmi Naidu Thatikonda[DXC]" userId="92c320df-2b2c-4ceb-9dd9-b288df2d26c1" providerId="ADAL" clId="{5ED89493-7FAA-4BA4-BC7F-A2AD9DF12498}" dt="2022-06-14T06:59:28.443" v="3749" actId="5793"/>
          <ac:spMkLst>
            <pc:docMk/>
            <pc:sldMk cId="1215007009" sldId="284"/>
            <ac:spMk id="3" creationId="{0169276E-47E6-10A2-6B89-544CF9EF90EB}"/>
          </ac:spMkLst>
        </pc:spChg>
      </pc:sldChg>
      <pc:sldChg chg="modSp new mod">
        <pc:chgData name="Lakshmi Naidu Thatikonda[DXC]" userId="92c320df-2b2c-4ceb-9dd9-b288df2d26c1" providerId="ADAL" clId="{5ED89493-7FAA-4BA4-BC7F-A2AD9DF12498}" dt="2022-06-14T07:01:48.012" v="3867" actId="113"/>
        <pc:sldMkLst>
          <pc:docMk/>
          <pc:sldMk cId="2355302910" sldId="285"/>
        </pc:sldMkLst>
        <pc:spChg chg="mod">
          <ac:chgData name="Lakshmi Naidu Thatikonda[DXC]" userId="92c320df-2b2c-4ceb-9dd9-b288df2d26c1" providerId="ADAL" clId="{5ED89493-7FAA-4BA4-BC7F-A2AD9DF12498}" dt="2022-06-14T06:59:56.005" v="3763" actId="14100"/>
          <ac:spMkLst>
            <pc:docMk/>
            <pc:sldMk cId="2355302910" sldId="285"/>
            <ac:spMk id="2" creationId="{9842912A-D635-DFEB-B06F-3CF89914FFDF}"/>
          </ac:spMkLst>
        </pc:spChg>
        <pc:spChg chg="mod">
          <ac:chgData name="Lakshmi Naidu Thatikonda[DXC]" userId="92c320df-2b2c-4ceb-9dd9-b288df2d26c1" providerId="ADAL" clId="{5ED89493-7FAA-4BA4-BC7F-A2AD9DF12498}" dt="2022-06-14T07:01:48.012" v="3867" actId="113"/>
          <ac:spMkLst>
            <pc:docMk/>
            <pc:sldMk cId="2355302910" sldId="285"/>
            <ac:spMk id="3" creationId="{F3698173-B327-C5E2-304B-341DB46A804E}"/>
          </ac:spMkLst>
        </pc:spChg>
      </pc:sldChg>
      <pc:sldChg chg="delSp modSp new mod">
        <pc:chgData name="Lakshmi Naidu Thatikonda[DXC]" userId="92c320df-2b2c-4ceb-9dd9-b288df2d26c1" providerId="ADAL" clId="{5ED89493-7FAA-4BA4-BC7F-A2AD9DF12498}" dt="2022-06-14T07:04:57.092" v="3889" actId="688"/>
        <pc:sldMkLst>
          <pc:docMk/>
          <pc:sldMk cId="4022930526" sldId="286"/>
        </pc:sldMkLst>
        <pc:spChg chg="mod">
          <ac:chgData name="Lakshmi Naidu Thatikonda[DXC]" userId="92c320df-2b2c-4ceb-9dd9-b288df2d26c1" providerId="ADAL" clId="{5ED89493-7FAA-4BA4-BC7F-A2AD9DF12498}" dt="2022-06-14T07:04:57.092" v="3889" actId="688"/>
          <ac:spMkLst>
            <pc:docMk/>
            <pc:sldMk cId="4022930526" sldId="286"/>
            <ac:spMk id="2" creationId="{0CC9B9FF-2FC7-D292-6D5D-4975747627AC}"/>
          </ac:spMkLst>
        </pc:spChg>
        <pc:spChg chg="del">
          <ac:chgData name="Lakshmi Naidu Thatikonda[DXC]" userId="92c320df-2b2c-4ceb-9dd9-b288df2d26c1" providerId="ADAL" clId="{5ED89493-7FAA-4BA4-BC7F-A2AD9DF12498}" dt="2022-06-14T07:03:47.172" v="3869" actId="21"/>
          <ac:spMkLst>
            <pc:docMk/>
            <pc:sldMk cId="4022930526" sldId="286"/>
            <ac:spMk id="3" creationId="{5A0FDD20-77E1-6A62-F015-0623F58BBB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69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9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7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2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02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6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7" y="2303298"/>
            <a:ext cx="9068586" cy="2590800"/>
          </a:xfrm>
        </p:spPr>
        <p:txBody>
          <a:bodyPr/>
          <a:lstStyle/>
          <a:p>
            <a:r>
              <a:rPr lang="en-US" sz="5400" b="1" i="1" dirty="0" err="1">
                <a:solidFill>
                  <a:schemeClr val="tx1"/>
                </a:solidFill>
              </a:rPr>
              <a:t>Dxc</a:t>
            </a:r>
            <a:r>
              <a:rPr lang="en-US" sz="5400" b="1" i="1" dirty="0">
                <a:solidFill>
                  <a:schemeClr val="tx1"/>
                </a:solidFill>
              </a:rPr>
              <a:t> Real Time Projects</a:t>
            </a:r>
            <a:br>
              <a:rPr lang="en-US" sz="5400" b="1" i="1" dirty="0">
                <a:solidFill>
                  <a:schemeClr val="tx1"/>
                </a:solidFill>
              </a:rPr>
            </a:br>
            <a:br>
              <a:rPr lang="en-US" sz="5400" b="1" i="1" dirty="0">
                <a:solidFill>
                  <a:schemeClr val="tx1"/>
                </a:solidFill>
              </a:rPr>
            </a:br>
            <a:r>
              <a:rPr lang="en-US" sz="3600" b="1" i="1" dirty="0"/>
              <a:t>presented By,</a:t>
            </a:r>
            <a:br>
              <a:rPr lang="en-US" sz="3600" b="1" i="1" dirty="0"/>
            </a:br>
            <a:br>
              <a:rPr lang="en-US" sz="2400" b="1" i="1" dirty="0"/>
            </a:br>
            <a:r>
              <a:rPr lang="en-US" sz="2400" b="1" i="1" dirty="0"/>
              <a:t>Lakshmi Naidu Thatikonda</a:t>
            </a:r>
            <a:br>
              <a:rPr lang="en-US" sz="2400" b="1" i="1" dirty="0"/>
            </a:br>
            <a:r>
              <a:rPr lang="en-US" sz="2400" b="1" i="1" dirty="0"/>
              <a:t>Dxc262ab1226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11CB-932F-3764-FA4A-4A13DE07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870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Blob Trigger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B81C-6E37-942A-DC7C-416C03FD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Blob trigger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7162B8-53B9-3422-9F95-4BB459EB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E365F1-6E7C-48AE-15DC-2081F0F83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254981"/>
              </p:ext>
            </p:extLst>
          </p:nvPr>
        </p:nvGraphicFramePr>
        <p:xfrm>
          <a:off x="1701800" y="2705100"/>
          <a:ext cx="8648700" cy="332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1361905" imgH="5095238" progId="StaticDib">
                  <p:embed/>
                </p:oleObj>
              </mc:Choice>
              <mc:Fallback>
                <p:oleObj name="Picture" r:id="rId2" imgW="11361905" imgH="5095238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9E365F1-6E7C-48AE-15DC-2081F0F8306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705100"/>
                        <a:ext cx="8648700" cy="33299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53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3932-DCE8-7604-30AF-A340E7EE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417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Azure SQL Server and Database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2C15-97DB-C244-B1AC-5D64ECD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6765"/>
            <a:ext cx="10058400" cy="4418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Create SQL Server and SQL Database.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0E154A-FCBF-D1C3-2234-569A0500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57E143-F1B7-B905-C720-B6FABD60F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279662"/>
              </p:ext>
            </p:extLst>
          </p:nvPr>
        </p:nvGraphicFramePr>
        <p:xfrm>
          <a:off x="1345096" y="2120349"/>
          <a:ext cx="4287078" cy="441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838095" imgH="5904762" progId="StaticDib">
                  <p:embed/>
                </p:oleObj>
              </mc:Choice>
              <mc:Fallback>
                <p:oleObj name="Picture" r:id="rId2" imgW="6838095" imgH="5904762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657E143-F1B7-B905-C720-B6FABD60F2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096" y="2120349"/>
                        <a:ext cx="4287078" cy="44182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9BF5EF00-B948-9D51-6D7D-6785F3A7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75" y="1411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DFD114-2B0B-2706-561B-F205AB725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21099"/>
              </p:ext>
            </p:extLst>
          </p:nvPr>
        </p:nvGraphicFramePr>
        <p:xfrm>
          <a:off x="6758609" y="2120350"/>
          <a:ext cx="4644888" cy="43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6619048" imgH="5828571" progId="StaticDib">
                  <p:embed/>
                </p:oleObj>
              </mc:Choice>
              <mc:Fallback>
                <p:oleObj name="Picture" r:id="rId4" imgW="6619048" imgH="5828571" progId="StaticDib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7DFD114-2B0B-2706-561B-F205AB7258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609" y="2120350"/>
                        <a:ext cx="4644888" cy="432020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81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1EF4-13F4-ECFD-B864-FF88D55A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87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Move Data from Staging to SQL DB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7FB0-765C-1FC1-9BCA-8CC6CE9A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0017"/>
            <a:ext cx="10058400" cy="482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Add a pipeline to move data from staging to SQL Database.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Rounded MT Bold" panose="020F0704030504030204" pitchFamily="34" charset="0"/>
              </a:rPr>
              <a:t>Pipeline Successful.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D2CEC5-2633-4269-2268-6AE98402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701C79-DB12-F3FF-63C5-5827A0960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86527"/>
              </p:ext>
            </p:extLst>
          </p:nvPr>
        </p:nvGraphicFramePr>
        <p:xfrm>
          <a:off x="1378225" y="2089453"/>
          <a:ext cx="9329532" cy="360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9180952" imgH="5838095" progId="StaticDib">
                  <p:embed/>
                </p:oleObj>
              </mc:Choice>
              <mc:Fallback>
                <p:oleObj name="Picture" r:id="rId2" imgW="9180952" imgH="5838095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B701C79-DB12-F3FF-63C5-5827A096044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225" y="2089453"/>
                        <a:ext cx="9329532" cy="360898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05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E9EC-0D61-2ED2-C26E-FB2CDE3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815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Result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8AA2-5453-4E37-DFA1-C70ED95F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783"/>
            <a:ext cx="10058400" cy="4312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Now navigate to SQL DB to check the data.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2EBF74-DE56-5525-009E-50CE9E7E7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E5203A-8C6B-7269-241C-1CDD97BBD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701676"/>
              </p:ext>
            </p:extLst>
          </p:nvPr>
        </p:nvGraphicFramePr>
        <p:xfrm>
          <a:off x="1325217" y="2381249"/>
          <a:ext cx="8825948" cy="318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9723810" imgH="3714286" progId="StaticDib">
                  <p:embed/>
                </p:oleObj>
              </mc:Choice>
              <mc:Fallback>
                <p:oleObj name="Picture" r:id="rId2" imgW="9723810" imgH="3714286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1E5203A-8C6B-7269-241C-1CDD97BBD3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217" y="2381249"/>
                        <a:ext cx="8825948" cy="31846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25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9FBC-EAC2-2661-587C-411F45C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140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D06C-049A-6C66-E9BF-C21C6542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In this project, we have successfully created a pipeline which validates and copies the Blob data into the SQL DB using Azure Data Factory.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The Blob data has been validated and put in the SQL DB.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9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CDB-6751-28D8-8390-F04CC11D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30" y="382257"/>
            <a:ext cx="10502348" cy="881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PROJECT 2: AP Morgan Data Platform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B497-3588-FD4A-ECAC-AC80AFBE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8225"/>
            <a:ext cx="10058400" cy="522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PROJECT OUTLINE: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Rounded MT Bold" panose="020F0704030504030204" pitchFamily="34" charset="0"/>
              </a:rPr>
              <a:t>AIM: Azure Databricks Linked service in Azure Data Factory.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B85D3A-3E82-1A26-BFFF-24273C37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7D5591-4E1E-2F43-3FE6-27ABDD7F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70FAB3E-EBB7-66A5-31AE-0389CE370D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286599"/>
              </p:ext>
            </p:extLst>
          </p:nvPr>
        </p:nvGraphicFramePr>
        <p:xfrm>
          <a:off x="1563757" y="2186609"/>
          <a:ext cx="7845286" cy="212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70FAB3E-EBB7-66A5-31AE-0389CE370D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650" t="61775"/>
                      <a:stretch>
                        <a:fillRect/>
                      </a:stretch>
                    </p:blipFill>
                    <p:spPr bwMode="auto">
                      <a:xfrm>
                        <a:off x="1563757" y="2186609"/>
                        <a:ext cx="7845286" cy="212034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37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EE9-3BEB-4C99-22EA-FAFCAF0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8397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Resources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3F0F-8731-E634-E68C-057E50C3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To complete this project  we need the following resources: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Azure Data Factory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Azure Data Bricks</a:t>
            </a:r>
          </a:p>
        </p:txBody>
      </p:sp>
    </p:spTree>
    <p:extLst>
      <p:ext uri="{BB962C8B-B14F-4D97-AF65-F5344CB8AC3E}">
        <p14:creationId xmlns:p14="http://schemas.microsoft.com/office/powerpoint/2010/main" val="383436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F15D-C7E0-4B20-AA99-490A7C4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140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Tasks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5579-10DE-0472-AE85-51E4A8EA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Create Data Bricks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Create Cluster in Data Bricks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Add notebook in Databricks and implement BI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Create Data Factory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Create Azure Databricks linked service in Azure Data Factory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1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C2E6-AEDC-C414-774F-2C855B9F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441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Azure Data Bricks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E04D-4278-4769-2C87-E462A6C0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009"/>
            <a:ext cx="10058400" cy="445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Create Azure Data Bricks Workspace.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43D9C9-1B46-A5AB-3E41-FF9FAFC6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A2C952-BA3A-D9EA-2638-012CC4880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2806"/>
              </p:ext>
            </p:extLst>
          </p:nvPr>
        </p:nvGraphicFramePr>
        <p:xfrm>
          <a:off x="1669773" y="2207675"/>
          <a:ext cx="8494644" cy="382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1638095" imgH="5676190" progId="StaticDib">
                  <p:embed/>
                </p:oleObj>
              </mc:Choice>
              <mc:Fallback>
                <p:oleObj name="Picture" r:id="rId2" imgW="11638095" imgH="5676190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7A2C952-BA3A-D9EA-2638-012CC48802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773" y="2207675"/>
                        <a:ext cx="8494644" cy="38273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19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16C-9A34-2496-A581-ECB0373A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465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Create Cluster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7507-A166-B2F2-11AE-77B71B3E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7252"/>
            <a:ext cx="10058400" cy="449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Create a cluster in the Databricks by going into the Databricks workspace.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3A9A1E-429E-3ACC-9737-E0613380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97E117-00D1-6E53-8658-F015AB2F7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864565"/>
              </p:ext>
            </p:extLst>
          </p:nvPr>
        </p:nvGraphicFramePr>
        <p:xfrm>
          <a:off x="1457738" y="2431910"/>
          <a:ext cx="9667462" cy="378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1361905" imgH="5666667" progId="StaticDib">
                  <p:embed/>
                </p:oleObj>
              </mc:Choice>
              <mc:Fallback>
                <p:oleObj name="Picture" r:id="rId2" imgW="11361905" imgH="5666667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C97E117-00D1-6E53-8658-F015AB2F78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738" y="2431910"/>
                        <a:ext cx="9667462" cy="37834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6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5027-BD17-5C33-33DD-8E0AC2BD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3928"/>
          </a:xfrm>
        </p:spPr>
        <p:txBody>
          <a:bodyPr/>
          <a:lstStyle/>
          <a:p>
            <a:r>
              <a:rPr lang="en-US" i="1" dirty="0">
                <a:latin typeface="Arial Rounded MT Bold" panose="020F0704030504030204" pitchFamily="34" charset="0"/>
              </a:rPr>
              <a:t>Contents</a:t>
            </a:r>
            <a:endParaRPr lang="en-IN" i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FA1A-F8B5-DADD-79AA-27D21063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PROJECT 1: Connected Vehicles</a:t>
            </a:r>
          </a:p>
          <a:p>
            <a:r>
              <a:rPr lang="en-US" sz="3600" dirty="0">
                <a:latin typeface="Arial Rounded MT Bold" panose="020F0704030504030204" pitchFamily="34" charset="0"/>
              </a:rPr>
              <a:t>PROJECT 2: AP Morgan Data Platform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4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4123-8B76-24D1-85D1-EF757734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11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Add notebook in the cluster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9EBC-E383-9119-C195-EEB8C66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Notebook Created.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62E297-BB26-DD56-22C2-FEB551516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BBA403-88BA-F6B1-BD5B-82435D79B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455237"/>
              </p:ext>
            </p:extLst>
          </p:nvPr>
        </p:nvGraphicFramePr>
        <p:xfrm>
          <a:off x="1510747" y="2743200"/>
          <a:ext cx="7871791" cy="32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247619" imgH="2085714" progId="StaticDib">
                  <p:embed/>
                </p:oleObj>
              </mc:Choice>
              <mc:Fallback>
                <p:oleObj name="Picture" r:id="rId2" imgW="4247619" imgH="2085714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BBA403-88BA-F6B1-BD5B-82435D79BB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47" y="2743200"/>
                        <a:ext cx="7871791" cy="32918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03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9974-E7B0-1F46-B2CD-DC8F9FF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64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Implement BI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B533-07E3-BFA1-F5DA-92956E70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Implement Business Logic in the Notebook.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D1E09C-E4DC-FDE7-1C69-8A905380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782277-1386-A9CC-6AD9-DE382E1C6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294889"/>
              </p:ext>
            </p:extLst>
          </p:nvPr>
        </p:nvGraphicFramePr>
        <p:xfrm>
          <a:off x="1378225" y="2888973"/>
          <a:ext cx="8693427" cy="314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895238" imgH="2571429" progId="StaticDib">
                  <p:embed/>
                </p:oleObj>
              </mc:Choice>
              <mc:Fallback>
                <p:oleObj name="Picture" r:id="rId2" imgW="4895238" imgH="2571429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6782277-1386-A9CC-6AD9-DE382E1C6B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225" y="2888973"/>
                        <a:ext cx="8693427" cy="31460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80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E443-54E7-8E03-9773-A84D5024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465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Azure Data Factory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A24C-35EE-7351-D04A-49C130D5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3026"/>
            <a:ext cx="10058400" cy="43520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Create Azure Data Factory.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F1E0B8-800C-C1CF-2CCC-C41BE5E6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C210EB6-07BE-BD82-BB95-75305189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044505"/>
              </p:ext>
            </p:extLst>
          </p:nvPr>
        </p:nvGraphicFramePr>
        <p:xfrm>
          <a:off x="1311964" y="2252596"/>
          <a:ext cx="9813236" cy="392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2219048" imgH="4790476" progId="StaticDib">
                  <p:embed/>
                </p:oleObj>
              </mc:Choice>
              <mc:Fallback>
                <p:oleObj name="Picture" r:id="rId2" imgW="12219048" imgH="4790476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C210EB6-07BE-BD82-BB95-75305189D5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964" y="2252596"/>
                        <a:ext cx="9813236" cy="39282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77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F43D-8636-4B0C-5365-37AAB68B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754139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Azure Databricks Linked service in ADF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ECA-E68F-62F0-3ADE-5052E84D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754138" cy="45229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Click “linked services” under “connections”, then select “Add new” from the “Manage” option on the left side.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Select “</a:t>
            </a:r>
            <a:r>
              <a:rPr lang="en-US" sz="2000" dirty="0" err="1">
                <a:latin typeface="Arial Rounded MT Bold" panose="020F0704030504030204" pitchFamily="34" charset="0"/>
              </a:rPr>
              <a:t>Compute</a:t>
            </a:r>
            <a:r>
              <a:rPr lang="en-US" sz="2000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Azure</a:t>
            </a:r>
            <a:r>
              <a:rPr lang="en-US" sz="20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 Databricks” and then “Continue” in the new connected service box.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216256-23CD-1AE5-5689-FC84E7EA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3591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AAEBC1-6338-3B7B-C260-52EBE8F85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039293"/>
              </p:ext>
            </p:extLst>
          </p:nvPr>
        </p:nvGraphicFramePr>
        <p:xfrm>
          <a:off x="1364973" y="3591340"/>
          <a:ext cx="8733184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0247619" imgH="5438095" progId="StaticDib">
                  <p:embed/>
                </p:oleObj>
              </mc:Choice>
              <mc:Fallback>
                <p:oleObj name="Picture" r:id="rId2" imgW="10247619" imgH="5438095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5AAEBC1-6338-3B7B-C260-52EBE8F853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73" y="3591340"/>
                        <a:ext cx="8733184" cy="2914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69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D6D5-7405-153B-FFD0-EDC7754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727635" cy="987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Azure Databricks Linked Service in ADF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998E-B5C6-A60F-0AC8-311B87D4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30017"/>
            <a:ext cx="10727635" cy="44050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Generate Access Token.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DDAE04-9835-A249-24D8-155D54C3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34ED86-9564-A0D8-0A31-32E465816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671112"/>
              </p:ext>
            </p:extLst>
          </p:nvPr>
        </p:nvGraphicFramePr>
        <p:xfrm>
          <a:off x="1394789" y="2260903"/>
          <a:ext cx="8107020" cy="235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7847619" imgH="1504762" progId="StaticDib">
                  <p:embed/>
                </p:oleObj>
              </mc:Choice>
              <mc:Fallback>
                <p:oleObj name="Picture" r:id="rId2" imgW="7847619" imgH="1504762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434ED86-9564-A0D8-0A31-32E465816E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789" y="2260903"/>
                        <a:ext cx="8107020" cy="235085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117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8219-FECE-7A6A-5F17-B231A9BF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655846"/>
            <a:ext cx="11158330" cy="881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Azure Databricks Linked Service in ADF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AE97-3DF3-A4C5-09AC-5F26F04A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722783"/>
            <a:ext cx="11158330" cy="4312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Azure Data Bricks is successfully linked.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C37264-9BBA-93D5-0371-BED15FAD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8FE7C8-53E4-AA47-BB6B-86731BD5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149485"/>
              </p:ext>
            </p:extLst>
          </p:nvPr>
        </p:nvGraphicFramePr>
        <p:xfrm>
          <a:off x="1285459" y="2411896"/>
          <a:ext cx="9130749" cy="352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809524" imgH="2266667" progId="StaticDib">
                  <p:embed/>
                </p:oleObj>
              </mc:Choice>
              <mc:Fallback>
                <p:oleObj name="Picture" r:id="rId2" imgW="6809524" imgH="2266667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48FE7C8-53E4-AA47-BB6B-86731BD5BC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459" y="2411896"/>
                        <a:ext cx="9130749" cy="35250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73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619F-9C15-22A3-4599-923566B2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899913" cy="881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Azure Databricks Linked Service in ADF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272A-490C-41F7-BE6C-3C74050B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6765"/>
            <a:ext cx="10899912" cy="4418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Now go on with creating a pipeline.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Drag the notebook tab from the Azure Databricks dropdown onto the workspace of pipeline.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6E2304-66C7-879F-11B2-052E29344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184AD7-9AB4-9E12-0555-6DC71929C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725743"/>
              </p:ext>
            </p:extLst>
          </p:nvPr>
        </p:nvGraphicFramePr>
        <p:xfrm>
          <a:off x="1497495" y="3031806"/>
          <a:ext cx="8799444" cy="330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7609524" imgH="3342857" progId="StaticDib">
                  <p:embed/>
                </p:oleObj>
              </mc:Choice>
              <mc:Fallback>
                <p:oleObj name="Picture" r:id="rId2" imgW="7609524" imgH="3342857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3184AD7-9AB4-9E12-0555-6DC71929C4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495" y="3031806"/>
                        <a:ext cx="8799444" cy="33027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342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BC28-16E0-9FA3-CA09-2C4DC21D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793896" cy="8283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Azure Databricks Linked Service in ADF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F2C9-2D73-9739-ED13-2987CF29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0991"/>
            <a:ext cx="10793896" cy="45640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Publish the pipeline and then we can trigger and run the pipeline.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Trigger the pipeline and monitor the pipeline run.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FE7DED-F633-805F-CD37-144E1972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EFBF6F-D81B-FB87-EEDC-65E578956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524713"/>
              </p:ext>
            </p:extLst>
          </p:nvPr>
        </p:nvGraphicFramePr>
        <p:xfrm>
          <a:off x="1229138" y="2590661"/>
          <a:ext cx="9896061" cy="32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0152381" imgH="2752381" progId="StaticDib">
                  <p:embed/>
                </p:oleObj>
              </mc:Choice>
              <mc:Fallback>
                <p:oleObj name="Picture" r:id="rId2" imgW="10152381" imgH="2752381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1EFBF6F-D81B-FB87-EEDC-65E5789560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138" y="2590661"/>
                        <a:ext cx="9896061" cy="3200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55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9C04-DD80-E91C-6CCA-B021D095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140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Result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89C0-EE98-5878-65AC-1E97C19E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58400" cy="45110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Data Factory has successfully triggered a linked notebook of Data Bricks.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AAC312-E44D-E3D4-3B81-FEAB7AD7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A3BE28-456C-0FE2-D4A0-E90535DE5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426744"/>
              </p:ext>
            </p:extLst>
          </p:nvPr>
        </p:nvGraphicFramePr>
        <p:xfrm>
          <a:off x="1298712" y="2707957"/>
          <a:ext cx="9356036" cy="238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0304762" imgH="1333333" progId="StaticDib">
                  <p:embed/>
                </p:oleObj>
              </mc:Choice>
              <mc:Fallback>
                <p:oleObj name="Picture" r:id="rId2" imgW="10304762" imgH="1333333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AA3BE28-456C-0FE2-D4A0-E90535DE53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712" y="2707957"/>
                        <a:ext cx="9356036" cy="23808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181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B3F6-FFB3-F207-1FAF-147BBB74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1163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276E-47E6-10A2-6B89-544CF9EF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We were able to successfully link and trigger an Azure Databricks Notebook using Data Factory.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We can also conclude that Azure Data Bricks and Azure Data Factory are related.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0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CDB-6751-28D8-8390-F04CC11D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30" y="382257"/>
            <a:ext cx="10058400" cy="88140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1: Connected Vehicles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B497-3588-FD4A-ECAC-AC80AFBE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4973"/>
            <a:ext cx="10058400" cy="522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PROJECT OUTLINE: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Rounded MT Bold" panose="020F0704030504030204" pitchFamily="34" charset="0"/>
              </a:rPr>
              <a:t>AIM: We should move data from staging to SQL DB using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34BF-0D03-1F81-E6E1-5AFBCA4A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142917"/>
            <a:ext cx="8097078" cy="2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912A-D635-DFEB-B06F-3CF89914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441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8173-B327-C5E2-304B-341DB46A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009"/>
            <a:ext cx="10058400" cy="44580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i="1" dirty="0">
                <a:latin typeface="Arial Rounded MT Bold" panose="020F0704030504030204" pitchFamily="34" charset="0"/>
              </a:rPr>
              <a:t>https://docs.Microsoft.com/en-us/azure/data-factory/concepts-pipeline-execution-triggers</a:t>
            </a:r>
          </a:p>
        </p:txBody>
      </p:sp>
    </p:spTree>
    <p:extLst>
      <p:ext uri="{BB962C8B-B14F-4D97-AF65-F5344CB8AC3E}">
        <p14:creationId xmlns:p14="http://schemas.microsoft.com/office/powerpoint/2010/main" val="235530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B9FF-2FC7-D292-6D5D-49757476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95695">
            <a:off x="1066800" y="2524403"/>
            <a:ext cx="10058400" cy="1371600"/>
          </a:xfrm>
        </p:spPr>
        <p:txBody>
          <a:bodyPr/>
          <a:lstStyle/>
          <a:p>
            <a:pPr algn="ctr"/>
            <a:r>
              <a:rPr lang="en-US" b="1" i="1" dirty="0">
                <a:latin typeface="Algerian" panose="04020705040A02060702" pitchFamily="82" charset="0"/>
              </a:rPr>
              <a:t>Thank You</a:t>
            </a:r>
            <a:endParaRPr lang="en-IN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06B6-AFCB-810A-A94A-E5BB3D72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490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Resources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FEB9-4A15-463D-3143-53DF8446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7913"/>
            <a:ext cx="10058400" cy="2186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 complete this project we need the resources below: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Azure Data Factory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Azure Storage Account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Azure SQL Database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5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7244-0BB7-D10C-AA17-69F81454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64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Tasks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8D09-1002-1818-A65C-367D75B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Create Azure Data Factory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Create Azure Data Factory Pipeline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Create Blob Trigger Logic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Create Azure SQL server and Database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Add another pipeline to move data from staging to SQL Database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7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4228-B68A-C0EE-A609-3B47AF8B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392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1.Azure Data Factory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A74D-C715-8C8F-B104-5A010C5C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69" y="2050111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Create an Azure Data Factory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A2D61-BB4A-4133-1210-85396C20A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" y="2517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915312-8DC0-BE9A-D828-0967E432F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99069"/>
              </p:ext>
            </p:extLst>
          </p:nvPr>
        </p:nvGraphicFramePr>
        <p:xfrm>
          <a:off x="2153477" y="2809459"/>
          <a:ext cx="7732645" cy="303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1714286" imgH="4161905" progId="StaticDib">
                  <p:embed/>
                </p:oleObj>
              </mc:Choice>
              <mc:Fallback>
                <p:oleObj name="Picture" r:id="rId2" imgW="11714286" imgH="4161905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1915312-8DC0-BE9A-D828-0967E432FA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77" y="2809459"/>
                        <a:ext cx="7732645" cy="30347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9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FFF-156A-F125-2C65-216452D5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2918"/>
            <a:ext cx="10058400" cy="101392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Azure Storage Account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2766-8170-9430-2083-C02576B4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2182"/>
            <a:ext cx="10369826" cy="42728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Create an Azure Storage Account with both Source and Destination Containers.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A889F0-8180-4210-0EF2-943FE0BA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0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E9DF7D-3F6D-A528-4493-95C212389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178181"/>
              </p:ext>
            </p:extLst>
          </p:nvPr>
        </p:nvGraphicFramePr>
        <p:xfrm>
          <a:off x="2517913" y="3241618"/>
          <a:ext cx="7421217" cy="252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390476" imgH="2447619" progId="StaticDib">
                  <p:embed/>
                </p:oleObj>
              </mc:Choice>
              <mc:Fallback>
                <p:oleObj name="Picture" r:id="rId2" imgW="4390476" imgH="2447619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CE9DF7D-3F6D-A528-4493-95C2123890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913" y="3241618"/>
                        <a:ext cx="7421217" cy="25230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F97B-1772-3C60-81EC-B63474C4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39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Create Azure Data Factory Pipeline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0A45-E641-5194-06D4-46B8E4C9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2539"/>
            <a:ext cx="10058400" cy="42725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Pipeline is Created.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5F7ABD-72CD-BBCE-0108-E1521FD9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3D4DF4-57C0-12CB-53BF-7D80E1E90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50448"/>
              </p:ext>
            </p:extLst>
          </p:nvPr>
        </p:nvGraphicFramePr>
        <p:xfrm>
          <a:off x="1550504" y="2621776"/>
          <a:ext cx="9051235" cy="392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9714286" imgH="5895238" progId="StaticDib">
                  <p:embed/>
                </p:oleObj>
              </mc:Choice>
              <mc:Fallback>
                <p:oleObj name="Picture" r:id="rId2" imgW="9714286" imgH="5895238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03D4DF4-57C0-12CB-53BF-7D80E1E90C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04" y="2621776"/>
                        <a:ext cx="9051235" cy="392479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74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EE22-B9A5-5C83-B1F0-A6CDA03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490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Creating Blob Trigger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ACC6-D474-D617-2806-C57371E7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304"/>
            <a:ext cx="10058400" cy="41797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Trigger run successful.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34F560-6D0E-6FC1-3F63-0895A8CA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EF1486-C9AF-A69B-9365-23E133B7B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221247"/>
              </p:ext>
            </p:extLst>
          </p:nvPr>
        </p:nvGraphicFramePr>
        <p:xfrm>
          <a:off x="1789043" y="2623930"/>
          <a:ext cx="8401879" cy="341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2885714" imgH="3371429" progId="StaticDib">
                  <p:embed/>
                </p:oleObj>
              </mc:Choice>
              <mc:Fallback>
                <p:oleObj name="Picture" r:id="rId2" imgW="12885714" imgH="3371429" progId="StaticDib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0EF1486-C9AF-A69B-9365-23E133B7B4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43" y="2623930"/>
                        <a:ext cx="8401879" cy="341111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21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540</Words>
  <Application>Microsoft Office PowerPoint</Application>
  <PresentationFormat>Widescreen</PresentationFormat>
  <Paragraphs>110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 Rounded MT Bold</vt:lpstr>
      <vt:lpstr>Century Gothic</vt:lpstr>
      <vt:lpstr>Garamond</vt:lpstr>
      <vt:lpstr>Wingdings</vt:lpstr>
      <vt:lpstr>Savon</vt:lpstr>
      <vt:lpstr>Picture (Device Independent Bitmap)</vt:lpstr>
      <vt:lpstr>Picture (Metafile)</vt:lpstr>
      <vt:lpstr>Dxc Real Time Projects  presented By,  Lakshmi Naidu Thatikonda Dxc262ab1226</vt:lpstr>
      <vt:lpstr>Contents</vt:lpstr>
      <vt:lpstr>PROJECT 1: Connected Vehicles</vt:lpstr>
      <vt:lpstr>Resources</vt:lpstr>
      <vt:lpstr>Tasks</vt:lpstr>
      <vt:lpstr>1.Azure Data Factory</vt:lpstr>
      <vt:lpstr>Azure Storage Account</vt:lpstr>
      <vt:lpstr>Create Azure Data Factory Pipeline</vt:lpstr>
      <vt:lpstr>Creating Blob Trigger</vt:lpstr>
      <vt:lpstr>Blob Trigger</vt:lpstr>
      <vt:lpstr>Azure SQL Server and Database</vt:lpstr>
      <vt:lpstr>Move Data from Staging to SQL DB</vt:lpstr>
      <vt:lpstr>Result</vt:lpstr>
      <vt:lpstr>Conclusion</vt:lpstr>
      <vt:lpstr>PROJECT 2: AP Morgan Data Platform</vt:lpstr>
      <vt:lpstr>Resources</vt:lpstr>
      <vt:lpstr>Tasks</vt:lpstr>
      <vt:lpstr>Azure Data Bricks</vt:lpstr>
      <vt:lpstr>Create Cluster</vt:lpstr>
      <vt:lpstr>Add notebook in the cluster</vt:lpstr>
      <vt:lpstr>Implement BI</vt:lpstr>
      <vt:lpstr>Azure Data Factory</vt:lpstr>
      <vt:lpstr>Azure Databricks Linked service in ADF</vt:lpstr>
      <vt:lpstr>Azure Databricks Linked Service in ADF</vt:lpstr>
      <vt:lpstr>Azure Databricks Linked Service in ADF</vt:lpstr>
      <vt:lpstr>Azure Databricks Linked Service in ADF</vt:lpstr>
      <vt:lpstr>Azure Databricks Linked Service in ADF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Lakshmi Naidu Thatikonda[DXC]</cp:lastModifiedBy>
  <cp:revision>15</cp:revision>
  <dcterms:created xsi:type="dcterms:W3CDTF">2022-06-14T04:40:53Z</dcterms:created>
  <dcterms:modified xsi:type="dcterms:W3CDTF">2022-06-14T07:05:03Z</dcterms:modified>
</cp:coreProperties>
</file>