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11020-A41D-4930-BE0F-359F1C232C49}" v="16" dt="2025-04-12T14:43:4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pe Vanrietvelde" userId="ec2f071874d5080b" providerId="LiveId" clId="{28F11020-A41D-4930-BE0F-359F1C232C49}"/>
    <pc:docChg chg="undo custSel addSld delSld modSld">
      <pc:chgData name="Seppe Vanrietvelde" userId="ec2f071874d5080b" providerId="LiveId" clId="{28F11020-A41D-4930-BE0F-359F1C232C49}" dt="2025-04-12T14:44:12.048" v="1372" actId="47"/>
      <pc:docMkLst>
        <pc:docMk/>
      </pc:docMkLst>
      <pc:sldChg chg="addSp delSp modSp new mod">
        <pc:chgData name="Seppe Vanrietvelde" userId="ec2f071874d5080b" providerId="LiveId" clId="{28F11020-A41D-4930-BE0F-359F1C232C49}" dt="2025-04-12T14:43:45.785" v="1370" actId="20577"/>
        <pc:sldMkLst>
          <pc:docMk/>
          <pc:sldMk cId="1750686105" sldId="256"/>
        </pc:sldMkLst>
        <pc:spChg chg="mod">
          <ac:chgData name="Seppe Vanrietvelde" userId="ec2f071874d5080b" providerId="LiveId" clId="{28F11020-A41D-4930-BE0F-359F1C232C49}" dt="2025-04-12T13:39:36.881" v="35" actId="20577"/>
          <ac:spMkLst>
            <pc:docMk/>
            <pc:sldMk cId="1750686105" sldId="256"/>
            <ac:spMk id="2" creationId="{AEAEFBEA-273C-C685-2B2C-7F7F34954C28}"/>
          </ac:spMkLst>
        </pc:spChg>
        <pc:spChg chg="mod">
          <ac:chgData name="Seppe Vanrietvelde" userId="ec2f071874d5080b" providerId="LiveId" clId="{28F11020-A41D-4930-BE0F-359F1C232C49}" dt="2025-04-12T14:43:45.785" v="1370" actId="20577"/>
          <ac:spMkLst>
            <pc:docMk/>
            <pc:sldMk cId="1750686105" sldId="256"/>
            <ac:spMk id="3" creationId="{22C4794E-2E72-5510-6EC0-5A86D692F9CA}"/>
          </ac:spMkLst>
        </pc:spChg>
        <pc:spChg chg="add del mod">
          <ac:chgData name="Seppe Vanrietvelde" userId="ec2f071874d5080b" providerId="LiveId" clId="{28F11020-A41D-4930-BE0F-359F1C232C49}" dt="2025-04-12T14:43:26.213" v="1364" actId="478"/>
          <ac:spMkLst>
            <pc:docMk/>
            <pc:sldMk cId="1750686105" sldId="256"/>
            <ac:spMk id="4" creationId="{1CE7C764-380D-F726-4580-71B6C10238CD}"/>
          </ac:spMkLst>
        </pc:spChg>
        <pc:spChg chg="add mod">
          <ac:chgData name="Seppe Vanrietvelde" userId="ec2f071874d5080b" providerId="LiveId" clId="{28F11020-A41D-4930-BE0F-359F1C232C49}" dt="2025-04-12T14:43:06.350" v="1358" actId="1076"/>
          <ac:spMkLst>
            <pc:docMk/>
            <pc:sldMk cId="1750686105" sldId="256"/>
            <ac:spMk id="5" creationId="{9C24D0A9-2F5F-13ED-CFBB-9C0A134A7294}"/>
          </ac:spMkLst>
        </pc:spChg>
        <pc:spChg chg="add del mod">
          <ac:chgData name="Seppe Vanrietvelde" userId="ec2f071874d5080b" providerId="LiveId" clId="{28F11020-A41D-4930-BE0F-359F1C232C49}" dt="2025-04-12T14:43:26.213" v="1364" actId="478"/>
          <ac:spMkLst>
            <pc:docMk/>
            <pc:sldMk cId="1750686105" sldId="256"/>
            <ac:spMk id="6" creationId="{FC54BE28-8257-6C4D-5AAB-7507A0BA0734}"/>
          </ac:spMkLst>
        </pc:spChg>
        <pc:spChg chg="add mod">
          <ac:chgData name="Seppe Vanrietvelde" userId="ec2f071874d5080b" providerId="LiveId" clId="{28F11020-A41D-4930-BE0F-359F1C232C49}" dt="2025-04-12T14:43:41.847" v="1369" actId="1076"/>
          <ac:spMkLst>
            <pc:docMk/>
            <pc:sldMk cId="1750686105" sldId="256"/>
            <ac:spMk id="7" creationId="{6DB4054E-AC3D-4827-4826-EDD6430580E3}"/>
          </ac:spMkLst>
        </pc:spChg>
      </pc:sldChg>
      <pc:sldChg chg="modSp new mod">
        <pc:chgData name="Seppe Vanrietvelde" userId="ec2f071874d5080b" providerId="LiveId" clId="{28F11020-A41D-4930-BE0F-359F1C232C49}" dt="2025-04-12T13:45:33.459" v="426" actId="20577"/>
        <pc:sldMkLst>
          <pc:docMk/>
          <pc:sldMk cId="3311234962" sldId="257"/>
        </pc:sldMkLst>
        <pc:spChg chg="mod">
          <ac:chgData name="Seppe Vanrietvelde" userId="ec2f071874d5080b" providerId="LiveId" clId="{28F11020-A41D-4930-BE0F-359F1C232C49}" dt="2025-04-12T13:41:06.191" v="54" actId="20577"/>
          <ac:spMkLst>
            <pc:docMk/>
            <pc:sldMk cId="3311234962" sldId="257"/>
            <ac:spMk id="2" creationId="{1910D110-5F63-94D9-8F77-B625BB85F70F}"/>
          </ac:spMkLst>
        </pc:spChg>
        <pc:spChg chg="mod">
          <ac:chgData name="Seppe Vanrietvelde" userId="ec2f071874d5080b" providerId="LiveId" clId="{28F11020-A41D-4930-BE0F-359F1C232C49}" dt="2025-04-12T13:45:33.459" v="426" actId="20577"/>
          <ac:spMkLst>
            <pc:docMk/>
            <pc:sldMk cId="3311234962" sldId="257"/>
            <ac:spMk id="3" creationId="{17D242AF-4F09-8383-6B0F-FC9AA063BCF2}"/>
          </ac:spMkLst>
        </pc:spChg>
      </pc:sldChg>
      <pc:sldChg chg="modSp new mod">
        <pc:chgData name="Seppe Vanrietvelde" userId="ec2f071874d5080b" providerId="LiveId" clId="{28F11020-A41D-4930-BE0F-359F1C232C49}" dt="2025-04-12T14:36:34.199" v="1332"/>
        <pc:sldMkLst>
          <pc:docMk/>
          <pc:sldMk cId="1825071012" sldId="258"/>
        </pc:sldMkLst>
        <pc:spChg chg="mod">
          <ac:chgData name="Seppe Vanrietvelde" userId="ec2f071874d5080b" providerId="LiveId" clId="{28F11020-A41D-4930-BE0F-359F1C232C49}" dt="2025-04-12T13:42:57.653" v="159" actId="20577"/>
          <ac:spMkLst>
            <pc:docMk/>
            <pc:sldMk cId="1825071012" sldId="258"/>
            <ac:spMk id="2" creationId="{9470BBE6-EDCB-8FAB-39C4-67BE998736DC}"/>
          </ac:spMkLst>
        </pc:spChg>
        <pc:spChg chg="mod">
          <ac:chgData name="Seppe Vanrietvelde" userId="ec2f071874d5080b" providerId="LiveId" clId="{28F11020-A41D-4930-BE0F-359F1C232C49}" dt="2025-04-12T14:36:34.199" v="1332"/>
          <ac:spMkLst>
            <pc:docMk/>
            <pc:sldMk cId="1825071012" sldId="258"/>
            <ac:spMk id="3" creationId="{2BC81871-6921-EBB0-3037-6AE89CC5533F}"/>
          </ac:spMkLst>
        </pc:spChg>
      </pc:sldChg>
      <pc:sldChg chg="modSp new mod">
        <pc:chgData name="Seppe Vanrietvelde" userId="ec2f071874d5080b" providerId="LiveId" clId="{28F11020-A41D-4930-BE0F-359F1C232C49}" dt="2025-04-12T14:36:39.017" v="1350" actId="20577"/>
        <pc:sldMkLst>
          <pc:docMk/>
          <pc:sldMk cId="2030540040" sldId="259"/>
        </pc:sldMkLst>
        <pc:spChg chg="mod">
          <ac:chgData name="Seppe Vanrietvelde" userId="ec2f071874d5080b" providerId="LiveId" clId="{28F11020-A41D-4930-BE0F-359F1C232C49}" dt="2025-04-12T14:36:39.017" v="1350" actId="20577"/>
          <ac:spMkLst>
            <pc:docMk/>
            <pc:sldMk cId="2030540040" sldId="259"/>
            <ac:spMk id="2" creationId="{87FDC505-25BB-4542-1D92-C3F365D891E1}"/>
          </ac:spMkLst>
        </pc:spChg>
        <pc:spChg chg="mod">
          <ac:chgData name="Seppe Vanrietvelde" userId="ec2f071874d5080b" providerId="LiveId" clId="{28F11020-A41D-4930-BE0F-359F1C232C49}" dt="2025-04-12T14:36:31.085" v="1330" actId="21"/>
          <ac:spMkLst>
            <pc:docMk/>
            <pc:sldMk cId="2030540040" sldId="259"/>
            <ac:spMk id="3" creationId="{CAD1B74E-B5ED-5782-0A33-BEB27E0D9281}"/>
          </ac:spMkLst>
        </pc:spChg>
      </pc:sldChg>
      <pc:sldChg chg="modSp new mod">
        <pc:chgData name="Seppe Vanrietvelde" userId="ec2f071874d5080b" providerId="LiveId" clId="{28F11020-A41D-4930-BE0F-359F1C232C49}" dt="2025-04-12T14:10:19.864" v="806" actId="20577"/>
        <pc:sldMkLst>
          <pc:docMk/>
          <pc:sldMk cId="4147346075" sldId="260"/>
        </pc:sldMkLst>
        <pc:spChg chg="mod">
          <ac:chgData name="Seppe Vanrietvelde" userId="ec2f071874d5080b" providerId="LiveId" clId="{28F11020-A41D-4930-BE0F-359F1C232C49}" dt="2025-04-12T14:05:25.793" v="624" actId="20577"/>
          <ac:spMkLst>
            <pc:docMk/>
            <pc:sldMk cId="4147346075" sldId="260"/>
            <ac:spMk id="2" creationId="{9EE824A4-4A83-1A6A-3B49-1D6533EAD822}"/>
          </ac:spMkLst>
        </pc:spChg>
        <pc:spChg chg="mod">
          <ac:chgData name="Seppe Vanrietvelde" userId="ec2f071874d5080b" providerId="LiveId" clId="{28F11020-A41D-4930-BE0F-359F1C232C49}" dt="2025-04-12T14:10:19.864" v="806" actId="20577"/>
          <ac:spMkLst>
            <pc:docMk/>
            <pc:sldMk cId="4147346075" sldId="260"/>
            <ac:spMk id="3" creationId="{F0174DD2-746E-1466-AFC6-E9F76D0FB78F}"/>
          </ac:spMkLst>
        </pc:spChg>
      </pc:sldChg>
      <pc:sldChg chg="addSp delSp modSp new mod">
        <pc:chgData name="Seppe Vanrietvelde" userId="ec2f071874d5080b" providerId="LiveId" clId="{28F11020-A41D-4930-BE0F-359F1C232C49}" dt="2025-04-12T14:10:28.868" v="819" actId="20577"/>
        <pc:sldMkLst>
          <pc:docMk/>
          <pc:sldMk cId="3603633085" sldId="261"/>
        </pc:sldMkLst>
        <pc:spChg chg="mod">
          <ac:chgData name="Seppe Vanrietvelde" userId="ec2f071874d5080b" providerId="LiveId" clId="{28F11020-A41D-4930-BE0F-359F1C232C49}" dt="2025-04-12T14:06:41.821" v="695" actId="20577"/>
          <ac:spMkLst>
            <pc:docMk/>
            <pc:sldMk cId="3603633085" sldId="261"/>
            <ac:spMk id="2" creationId="{749F3A89-96EB-5223-A847-13DCEE350642}"/>
          </ac:spMkLst>
        </pc:spChg>
        <pc:spChg chg="mod">
          <ac:chgData name="Seppe Vanrietvelde" userId="ec2f071874d5080b" providerId="LiveId" clId="{28F11020-A41D-4930-BE0F-359F1C232C49}" dt="2025-04-12T14:10:28.868" v="819" actId="20577"/>
          <ac:spMkLst>
            <pc:docMk/>
            <pc:sldMk cId="3603633085" sldId="261"/>
            <ac:spMk id="3" creationId="{30ECAB0C-22BC-7633-6CCE-24EB1689E514}"/>
          </ac:spMkLst>
        </pc:spChg>
        <pc:spChg chg="add del">
          <ac:chgData name="Seppe Vanrietvelde" userId="ec2f071874d5080b" providerId="LiveId" clId="{28F11020-A41D-4930-BE0F-359F1C232C49}" dt="2025-04-12T14:07:11.949" v="744" actId="478"/>
          <ac:spMkLst>
            <pc:docMk/>
            <pc:sldMk cId="3603633085" sldId="261"/>
            <ac:spMk id="5" creationId="{EB353554-C2C4-DD94-977F-636ECD8EA7AD}"/>
          </ac:spMkLst>
        </pc:spChg>
      </pc:sldChg>
      <pc:sldChg chg="modSp add mod">
        <pc:chgData name="Seppe Vanrietvelde" userId="ec2f071874d5080b" providerId="LiveId" clId="{28F11020-A41D-4930-BE0F-359F1C232C49}" dt="2025-04-12T14:10:33.761" v="832" actId="20577"/>
        <pc:sldMkLst>
          <pc:docMk/>
          <pc:sldMk cId="2923450998" sldId="262"/>
        </pc:sldMkLst>
        <pc:spChg chg="mod">
          <ac:chgData name="Seppe Vanrietvelde" userId="ec2f071874d5080b" providerId="LiveId" clId="{28F11020-A41D-4930-BE0F-359F1C232C49}" dt="2025-04-12T14:10:33.761" v="832" actId="20577"/>
          <ac:spMkLst>
            <pc:docMk/>
            <pc:sldMk cId="2923450998" sldId="262"/>
            <ac:spMk id="3" creationId="{875E4B4D-FFFD-BBEF-F9DD-16D062234A4F}"/>
          </ac:spMkLst>
        </pc:spChg>
      </pc:sldChg>
      <pc:sldChg chg="modSp new mod">
        <pc:chgData name="Seppe Vanrietvelde" userId="ec2f071874d5080b" providerId="LiveId" clId="{28F11020-A41D-4930-BE0F-359F1C232C49}" dt="2025-04-12T14:17:35.199" v="1192" actId="20577"/>
        <pc:sldMkLst>
          <pc:docMk/>
          <pc:sldMk cId="982815433" sldId="263"/>
        </pc:sldMkLst>
        <pc:spChg chg="mod">
          <ac:chgData name="Seppe Vanrietvelde" userId="ec2f071874d5080b" providerId="LiveId" clId="{28F11020-A41D-4930-BE0F-359F1C232C49}" dt="2025-04-12T14:13:00.912" v="854" actId="20577"/>
          <ac:spMkLst>
            <pc:docMk/>
            <pc:sldMk cId="982815433" sldId="263"/>
            <ac:spMk id="2" creationId="{74FA7C25-ED1A-7564-7850-426683BEC1CB}"/>
          </ac:spMkLst>
        </pc:spChg>
        <pc:spChg chg="mod">
          <ac:chgData name="Seppe Vanrietvelde" userId="ec2f071874d5080b" providerId="LiveId" clId="{28F11020-A41D-4930-BE0F-359F1C232C49}" dt="2025-04-12T14:17:35.199" v="1192" actId="20577"/>
          <ac:spMkLst>
            <pc:docMk/>
            <pc:sldMk cId="982815433" sldId="263"/>
            <ac:spMk id="3" creationId="{D385A601-EFDB-7096-0F0A-E88413AA1709}"/>
          </ac:spMkLst>
        </pc:spChg>
      </pc:sldChg>
      <pc:sldChg chg="modSp new del mod">
        <pc:chgData name="Seppe Vanrietvelde" userId="ec2f071874d5080b" providerId="LiveId" clId="{28F11020-A41D-4930-BE0F-359F1C232C49}" dt="2025-04-12T14:44:12.048" v="1372" actId="47"/>
        <pc:sldMkLst>
          <pc:docMk/>
          <pc:sldMk cId="1310078987" sldId="264"/>
        </pc:sldMkLst>
        <pc:spChg chg="mod">
          <ac:chgData name="Seppe Vanrietvelde" userId="ec2f071874d5080b" providerId="LiveId" clId="{28F11020-A41D-4930-BE0F-359F1C232C49}" dt="2025-04-12T14:19:58.961" v="1221" actId="20577"/>
          <ac:spMkLst>
            <pc:docMk/>
            <pc:sldMk cId="1310078987" sldId="264"/>
            <ac:spMk id="2" creationId="{D50A3723-94E7-C9C4-397A-BB305EB899C8}"/>
          </ac:spMkLst>
        </pc:spChg>
        <pc:spChg chg="mod">
          <ac:chgData name="Seppe Vanrietvelde" userId="ec2f071874d5080b" providerId="LiveId" clId="{28F11020-A41D-4930-BE0F-359F1C232C49}" dt="2025-04-12T14:20:27.071" v="1288" actId="20577"/>
          <ac:spMkLst>
            <pc:docMk/>
            <pc:sldMk cId="1310078987" sldId="264"/>
            <ac:spMk id="3" creationId="{BC8DB670-EB48-9E99-F6FE-63043DC93AB0}"/>
          </ac:spMkLst>
        </pc:spChg>
      </pc:sldChg>
      <pc:sldChg chg="modSp new del mod">
        <pc:chgData name="Seppe Vanrietvelde" userId="ec2f071874d5080b" providerId="LiveId" clId="{28F11020-A41D-4930-BE0F-359F1C232C49}" dt="2025-04-12T14:43:55.830" v="1371" actId="47"/>
        <pc:sldMkLst>
          <pc:docMk/>
          <pc:sldMk cId="2592750562" sldId="265"/>
        </pc:sldMkLst>
        <pc:spChg chg="mod">
          <ac:chgData name="Seppe Vanrietvelde" userId="ec2f071874d5080b" providerId="LiveId" clId="{28F11020-A41D-4930-BE0F-359F1C232C49}" dt="2025-04-12T14:24:56.652" v="1314" actId="20577"/>
          <ac:spMkLst>
            <pc:docMk/>
            <pc:sldMk cId="2592750562" sldId="265"/>
            <ac:spMk id="2" creationId="{AF3262DA-28A5-E4E6-D42C-6A42E6E96EF3}"/>
          </ac:spMkLst>
        </pc:spChg>
      </pc:sldChg>
      <pc:sldChg chg="modSp new mod">
        <pc:chgData name="Seppe Vanrietvelde" userId="ec2f071874d5080b" providerId="LiveId" clId="{28F11020-A41D-4930-BE0F-359F1C232C49}" dt="2025-04-12T14:25:12.174" v="1329" actId="20577"/>
        <pc:sldMkLst>
          <pc:docMk/>
          <pc:sldMk cId="454360749" sldId="266"/>
        </pc:sldMkLst>
        <pc:spChg chg="mod">
          <ac:chgData name="Seppe Vanrietvelde" userId="ec2f071874d5080b" providerId="LiveId" clId="{28F11020-A41D-4930-BE0F-359F1C232C49}" dt="2025-04-12T14:25:12.174" v="1329" actId="20577"/>
          <ac:spMkLst>
            <pc:docMk/>
            <pc:sldMk cId="454360749" sldId="266"/>
            <ac:spMk id="2" creationId="{06369279-D5C7-CCF7-9A32-E15F7FC1A3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BD72-B4B9-10C0-E9CA-7A9522B51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B3B0-5633-2352-D8BF-6A5442A9A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7B70-9D74-7E4C-ED41-F70237B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BF3D-A799-09EB-1AB3-52C6A5FA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6FF9-CF6F-70CD-4EAF-BFF9B670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F1D8-C94D-C32D-CE5C-8CE13DDC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7FE27-EDCE-178C-AC6F-B62A06BE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59E2-ADAE-7A78-44CF-B48FDAE0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657E9-90D3-1629-EACC-6D8ACDD0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56B0-2D61-CECF-D1C4-057F2ADC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EE9FB-386E-E44F-03C2-F9B4F481B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5BC2-4A46-59CC-1279-19202F44D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9496-E317-BBC4-35E0-89D754F2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6415-2223-D861-4C56-C5C413FD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8F6F-A1BF-5B31-CDCE-CC010D3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681A-AECC-A72E-9547-DA78BC1D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9996-6D5E-DAC8-EE9B-5BAE0AFF1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17FE1-96B6-D25D-1FC1-A2A31A9C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7904-8B83-6EFD-3A55-D4521138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E3F0-FBA2-8D02-4844-648563AE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BD86-3260-FAE5-94F4-43123C71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67C7-C8AA-7D07-3762-745642B23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A41E-1990-15A2-46D3-6C490EDE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083A-9650-2CCA-5BF3-FFC63D3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A715-2F22-9DEC-9057-76C29995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4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ABDA-88A6-BB15-C51C-0A07A24C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5CA0B-699A-4283-E42F-A8BDEF86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41937-0A22-9144-59F5-D4697F667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7101-1824-E1F1-6B9A-E8B7013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0FA4-B6DF-4092-E168-93E761AF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14CC-3714-A7BB-6BF1-0B6DDB63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2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309A-BDF9-E009-91B1-D1F5A59C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D158-7C7D-FFE4-0625-E73CBFD2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2C945-2D94-EC95-DAD4-A7C00493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CB1C5-44CF-9597-ADAC-56A3653F7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C26C1-707C-B3B2-0E7F-7F12C4135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37F3E-952C-A2BF-5361-D3DB67A0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E88FF-F2B0-3403-8295-D9126107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F564D-0A5F-9CEF-510D-346D3BA8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0021-FBA9-8F02-07CE-F5AFBFF7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5E1A1-2FB0-3430-FF30-A91ED2E4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68E99-57A7-551B-45A5-DB671487A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F1520-3667-8942-0495-3F5E31DF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0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249C8-047C-C4F8-F050-A5293CE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3EFB4-B890-574E-9AA6-80113B3C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F5CE1-4707-4369-1D3A-F2E5BD8C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66ED-D170-EEEB-BF90-87ADE171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19EB-B913-C001-A1D9-0356B25E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65D8-FED7-F716-09BF-78B42FE40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F550E-57B9-CF87-D358-8D0B8140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7D9E-8F40-8BDB-64A4-96DA8E5E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84B1B-E355-121F-6EA6-BB6E3E41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C201-933D-CB81-A8CD-FBF3B700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2684F-371A-F5E7-9149-CD05622A3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DC44A-48F2-7136-D257-BC981557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E7E4D-DC79-8F10-C739-5BA62B42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5737D-3BAE-DCA8-E8B1-BAE2F567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BA079-E1C6-AED6-F2C4-2665014D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C9183-9BBA-1CF5-5BC4-6C62B0CD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3140-A314-EF20-ED4A-16039223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0D74-755F-4B13-47A3-62072B772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D5B11-0C76-4AF3-BFD0-CDD9C3D9F06B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6FCC3-5EB1-8DCB-AA1F-48D179946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B686-CC61-96C3-8836-8252B68CD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A127C2-12EE-4B1F-BEA2-E2B6895D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BEA-273C-C685-2B2C-7F7F34954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Swarm</a:t>
            </a:r>
            <a:r>
              <a:rPr lang="nl-BE" dirty="0"/>
              <a:t> intelligence </a:t>
            </a:r>
            <a:r>
              <a:rPr lang="nl-BE" dirty="0" err="1"/>
              <a:t>for</a:t>
            </a:r>
            <a:r>
              <a:rPr lang="nl-BE" dirty="0"/>
              <a:t> clustering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4794E-2E72-5510-6EC0-5A86D692F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24D0A9-2F5F-13ED-CFBB-9C0A134A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3578" y="-15474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Figueiredo, E., Macedo, M., Siqueira, H. V., Santana, C. J., Gokhale, A., &amp; Bastos-Filho, C. J. (2019). Swarm intelligence for clustering — A systematic review with new perspectives on data mining.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Applications of Artificial Intelligence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313–329. https://doi.org/10.1016/j.engappai.2019.04.007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B4054E-AC3D-4827-4826-EDD64305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366" y="6184031"/>
            <a:ext cx="660176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Figueiredo, E., Macedo, M., Siqueira, H. V., Santana, C. J., Gokhale, A., &amp; Bastos-Filho, C. J. (2019). Swarm intelligence for clustering — A systematic review with new perspectives on data mining.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Applications of Artificial Intelligence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313–329. https://doi.org/10.1016/j.engappai.2019.04.007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8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D110-5F63-94D9-8F77-B625BB85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42AF-4F09-8383-6B0F-FC9AA063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Refer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part of </a:t>
            </a:r>
            <a:r>
              <a:rPr lang="nl-BE" dirty="0" err="1"/>
              <a:t>the</a:t>
            </a:r>
            <a:r>
              <a:rPr lang="nl-BE" dirty="0"/>
              <a:t> course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fits (Data </a:t>
            </a:r>
            <a:r>
              <a:rPr lang="nl-BE" dirty="0" err="1"/>
              <a:t>mining</a:t>
            </a:r>
            <a:r>
              <a:rPr lang="nl-BE" dirty="0"/>
              <a:t> - clustering)</a:t>
            </a:r>
          </a:p>
          <a:p>
            <a:r>
              <a:rPr lang="nl-BE" dirty="0" err="1"/>
              <a:t>Give</a:t>
            </a:r>
            <a:r>
              <a:rPr lang="nl-BE" dirty="0"/>
              <a:t> </a:t>
            </a:r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examples</a:t>
            </a:r>
            <a:r>
              <a:rPr lang="nl-BE" dirty="0"/>
              <a:t> of more traditional clustering </a:t>
            </a:r>
            <a:r>
              <a:rPr lang="nl-BE" dirty="0" err="1"/>
              <a:t>algorithms</a:t>
            </a:r>
            <a:r>
              <a:rPr lang="nl-BE" dirty="0"/>
              <a:t> (</a:t>
            </a:r>
            <a:r>
              <a:rPr lang="nl-BE" dirty="0" err="1"/>
              <a:t>refresh</a:t>
            </a:r>
            <a:r>
              <a:rPr lang="nl-B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3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BBE6-EDCB-8FAB-39C4-67BE998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1871-6921-EBB0-3037-6AE89CC5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Introduce </a:t>
            </a:r>
            <a:r>
              <a:rPr lang="nl-BE" dirty="0" err="1"/>
              <a:t>swarm</a:t>
            </a:r>
            <a:r>
              <a:rPr lang="nl-BE" dirty="0"/>
              <a:t> </a:t>
            </a:r>
            <a:r>
              <a:rPr lang="nl-BE" dirty="0" err="1"/>
              <a:t>algorithms</a:t>
            </a:r>
            <a:r>
              <a:rPr lang="nl-BE" dirty="0"/>
              <a:t> as </a:t>
            </a:r>
            <a:r>
              <a:rPr lang="nl-BE" dirty="0" err="1"/>
              <a:t>yet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solution </a:t>
            </a:r>
            <a:r>
              <a:rPr lang="nl-BE" dirty="0" err="1"/>
              <a:t>for</a:t>
            </a:r>
            <a:r>
              <a:rPr lang="nl-BE" dirty="0"/>
              <a:t> clustering </a:t>
            </a:r>
            <a:r>
              <a:rPr lang="nl-BE" dirty="0" err="1"/>
              <a:t>problems</a:t>
            </a:r>
            <a:endParaRPr lang="nl-BE" dirty="0"/>
          </a:p>
          <a:p>
            <a:r>
              <a:rPr lang="nl-BE" dirty="0"/>
              <a:t>Short </a:t>
            </a:r>
            <a:r>
              <a:rPr lang="nl-BE" dirty="0" err="1"/>
              <a:t>explanation</a:t>
            </a:r>
            <a:r>
              <a:rPr lang="nl-BE" dirty="0"/>
              <a:t> </a:t>
            </a:r>
            <a:r>
              <a:rPr lang="nl-BE" dirty="0" err="1"/>
              <a:t>where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 </a:t>
            </a:r>
            <a:r>
              <a:rPr lang="nl-BE" dirty="0" err="1"/>
              <a:t>came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(nature </a:t>
            </a:r>
            <a:r>
              <a:rPr lang="nl-BE" dirty="0" err="1"/>
              <a:t>inspired</a:t>
            </a:r>
            <a:r>
              <a:rPr lang="nl-BE" dirty="0"/>
              <a:t>)</a:t>
            </a:r>
          </a:p>
          <a:p>
            <a:r>
              <a:rPr lang="nl-BE" dirty="0"/>
              <a:t>List up a few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the</a:t>
            </a:r>
            <a:r>
              <a:rPr lang="nl-BE" dirty="0"/>
              <a:t> large </a:t>
            </a:r>
            <a:r>
              <a:rPr lang="nl-BE" dirty="0" err="1"/>
              <a:t>variety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7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C505-25BB-4542-1D92-C3F365D8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B74E-B5ED-5782-0A33-BEB27E0D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Short </a:t>
            </a:r>
            <a:r>
              <a:rPr lang="nl-BE" dirty="0" err="1"/>
              <a:t>explanation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these </a:t>
            </a:r>
            <a:r>
              <a:rPr lang="nl-BE" dirty="0" err="1"/>
              <a:t>algorithms</a:t>
            </a:r>
            <a:r>
              <a:rPr lang="nl-BE" dirty="0"/>
              <a:t> have in common</a:t>
            </a:r>
          </a:p>
        </p:txBody>
      </p:sp>
    </p:spTree>
    <p:extLst>
      <p:ext uri="{BB962C8B-B14F-4D97-AF65-F5344CB8AC3E}">
        <p14:creationId xmlns:p14="http://schemas.microsoft.com/office/powerpoint/2010/main" val="203054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4A4-4A83-1A6A-3B49-1D6533EA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Particle</a:t>
            </a:r>
            <a:r>
              <a:rPr lang="nl-BE" dirty="0"/>
              <a:t> </a:t>
            </a:r>
            <a:r>
              <a:rPr lang="nl-BE" dirty="0" err="1"/>
              <a:t>Swarm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4DD2-746E-1466-AFC6-E9F76D0F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Explanation</a:t>
            </a:r>
            <a:r>
              <a:rPr lang="nl-BE" dirty="0"/>
              <a:t> (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more </a:t>
            </a:r>
            <a:r>
              <a:rPr lang="nl-BE" dirty="0" err="1"/>
              <a:t>detailed</a:t>
            </a:r>
            <a:r>
              <a:rPr lang="nl-BE" dirty="0"/>
              <a:t> – multiple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3A89-96EB-5223-A847-13DCEE35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frequently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AB0C-22BC-7633-6CCE-24EB1689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Ant</a:t>
            </a:r>
            <a:r>
              <a:rPr lang="nl-BE" dirty="0"/>
              <a:t> </a:t>
            </a:r>
            <a:r>
              <a:rPr lang="nl-BE" dirty="0" err="1"/>
              <a:t>colony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(short </a:t>
            </a:r>
            <a:r>
              <a:rPr lang="nl-BE" dirty="0" err="1"/>
              <a:t>description</a:t>
            </a:r>
            <a:r>
              <a:rPr lang="nl-BE" dirty="0"/>
              <a:t> – </a:t>
            </a:r>
            <a:r>
              <a:rPr lang="nl-BE" dirty="0" err="1"/>
              <a:t>one</a:t>
            </a:r>
            <a:r>
              <a:rPr lang="nl-BE" dirty="0"/>
              <a:t>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3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8B59-2BE1-D145-6A99-C3C7C4FC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F323-FE30-2CD3-8740-1AB6C6EE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frequently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4B4D-FFFD-BBEF-F9DD-16D06223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Artificial</a:t>
            </a:r>
            <a:r>
              <a:rPr lang="nl-BE" dirty="0"/>
              <a:t> </a:t>
            </a:r>
            <a:r>
              <a:rPr lang="nl-BE" dirty="0" err="1"/>
              <a:t>bee</a:t>
            </a:r>
            <a:r>
              <a:rPr lang="nl-BE" dirty="0"/>
              <a:t> </a:t>
            </a:r>
            <a:r>
              <a:rPr lang="nl-BE" dirty="0" err="1"/>
              <a:t>colony</a:t>
            </a:r>
            <a:r>
              <a:rPr lang="nl-BE" dirty="0"/>
              <a:t> (short </a:t>
            </a:r>
            <a:r>
              <a:rPr lang="nl-BE" dirty="0" err="1"/>
              <a:t>description</a:t>
            </a:r>
            <a:r>
              <a:rPr lang="nl-BE" dirty="0"/>
              <a:t> – </a:t>
            </a:r>
            <a:r>
              <a:rPr lang="nl-BE" dirty="0" err="1"/>
              <a:t>one</a:t>
            </a:r>
            <a:r>
              <a:rPr lang="nl-BE" dirty="0"/>
              <a:t>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C25-ED1A-7564-7850-426683BE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Why</a:t>
            </a:r>
            <a:r>
              <a:rPr lang="nl-BE" dirty="0"/>
              <a:t> are </a:t>
            </a:r>
            <a:r>
              <a:rPr lang="nl-BE" dirty="0" err="1"/>
              <a:t>they</a:t>
            </a:r>
            <a:r>
              <a:rPr lang="nl-BE" dirty="0"/>
              <a:t> </a:t>
            </a:r>
            <a:r>
              <a:rPr lang="nl-BE" dirty="0" err="1"/>
              <a:t>usefull</a:t>
            </a:r>
            <a:r>
              <a:rPr lang="nl-BE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A601-EFDB-7096-0F0A-E88413AA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Simple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implement</a:t>
            </a:r>
            <a:endParaRPr lang="nl-BE" dirty="0"/>
          </a:p>
          <a:p>
            <a:r>
              <a:rPr lang="nl-BE" dirty="0" err="1"/>
              <a:t>Require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a few parameters</a:t>
            </a:r>
          </a:p>
          <a:p>
            <a:r>
              <a:rPr lang="nl-BE" dirty="0"/>
              <a:t>High </a:t>
            </a:r>
            <a:r>
              <a:rPr lang="nl-BE" dirty="0" err="1"/>
              <a:t>convergence</a:t>
            </a:r>
            <a:r>
              <a:rPr lang="nl-BE" dirty="0"/>
              <a:t> </a:t>
            </a:r>
            <a:r>
              <a:rPr lang="nl-BE" dirty="0" err="1"/>
              <a:t>rate</a:t>
            </a:r>
            <a:endParaRPr lang="nl-BE" dirty="0"/>
          </a:p>
          <a:p>
            <a:r>
              <a:rPr lang="nl-BE" dirty="0" err="1"/>
              <a:t>Extendable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clustering </a:t>
            </a:r>
            <a:r>
              <a:rPr lang="nl-BE" dirty="0" err="1"/>
              <a:t>problems</a:t>
            </a:r>
            <a:r>
              <a:rPr lang="nl-BE" dirty="0"/>
              <a:t> in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domains</a:t>
            </a:r>
            <a:endParaRPr lang="nl-BE" dirty="0"/>
          </a:p>
          <a:p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clusters </a:t>
            </a:r>
            <a:r>
              <a:rPr lang="nl-BE" dirty="0" err="1"/>
              <a:t>automatically</a:t>
            </a:r>
            <a:endParaRPr lang="nl-BE" dirty="0"/>
          </a:p>
          <a:p>
            <a:r>
              <a:rPr lang="nl-BE" dirty="0"/>
              <a:t>Combine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global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local</a:t>
            </a:r>
            <a:r>
              <a:rPr lang="nl-BE" dirty="0"/>
              <a:t> </a:t>
            </a:r>
            <a:r>
              <a:rPr lang="nl-BE" dirty="0" err="1"/>
              <a:t>optimization</a:t>
            </a:r>
            <a:r>
              <a:rPr lang="nl-BE" dirty="0"/>
              <a:t> (</a:t>
            </a:r>
            <a:r>
              <a:rPr lang="nl-BE" dirty="0" err="1"/>
              <a:t>exploration</a:t>
            </a:r>
            <a:r>
              <a:rPr lang="nl-BE" dirty="0"/>
              <a:t>, </a:t>
            </a:r>
            <a:r>
              <a:rPr lang="nl-BE" dirty="0" err="1"/>
              <a:t>exploitation</a:t>
            </a:r>
            <a:r>
              <a:rPr lang="nl-BE" dirty="0"/>
              <a:t>)</a:t>
            </a:r>
          </a:p>
          <a:p>
            <a:r>
              <a:rPr lang="nl-BE" dirty="0"/>
              <a:t>Multi-</a:t>
            </a:r>
            <a:r>
              <a:rPr lang="nl-BE" dirty="0" err="1"/>
              <a:t>objective</a:t>
            </a:r>
            <a:r>
              <a:rPr lang="nl-BE" dirty="0"/>
              <a:t> approach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1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9279-D5C7-CCF7-9A32-E15F7FC1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Coded</a:t>
            </a:r>
            <a:r>
              <a:rPr lang="nl-BE" dirty="0"/>
              <a:t> </a:t>
            </a:r>
            <a:r>
              <a:rPr lang="nl-BE" dirty="0" err="1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2BE7-44F9-9697-DE28-5FA37B33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6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Swarm intelligence for clustering</vt:lpstr>
      <vt:lpstr>Introduction</vt:lpstr>
      <vt:lpstr>Introduction</vt:lpstr>
      <vt:lpstr>Basics</vt:lpstr>
      <vt:lpstr>Particle Swarm Optimization</vt:lpstr>
      <vt:lpstr>Other frequently used algorithms</vt:lpstr>
      <vt:lpstr>Other frequently used algorithms</vt:lpstr>
      <vt:lpstr>Why are they usefull?</vt:lpstr>
      <vt:lpstr>Coded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Seppe Vanrietvelde</dc:creator>
  <cp:lastModifiedBy>Seppe Vanrietvelde</cp:lastModifiedBy>
  <cp:revision>1</cp:revision>
  <dcterms:created xsi:type="dcterms:W3CDTF">2025-04-12T13:39:19Z</dcterms:created>
  <dcterms:modified xsi:type="dcterms:W3CDTF">2025-04-12T14:44:20Z</dcterms:modified>
</cp:coreProperties>
</file>