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961B-B4CA-1A01-4E25-E4E98825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74C25-215E-51A3-0B2E-A04DE5473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1FE6A-8884-C628-C137-BB655F26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2879-2B2D-403A-840D-F953EB7CE422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6F58C-C7DB-7E77-5907-B0C92481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14A8B-F7BC-BBD6-E095-A702D1ED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4E52-7455-4500-8A9E-D1F0DFEF3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34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C649-6937-C937-03F9-B3DED8FD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E3D51-91BB-F974-9303-2B457538A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0664B-99D4-A5A2-E727-A2A1FF3E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2879-2B2D-403A-840D-F953EB7CE422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EEB03-EEC2-92DA-3097-0CBD32EB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D02EE-D53F-C74F-BE78-9FD8AD1F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4E52-7455-4500-8A9E-D1F0DFEF3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4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A1465-3445-4AD8-1796-A16D94E5E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06B53-F802-F274-6169-37EE74975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F3A29-14F7-F50D-90B0-89822409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2879-2B2D-403A-840D-F953EB7CE422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73435-EDCC-1641-E235-08B17F8E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97E5B-9F96-8F15-1C7D-969D4CE7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4E52-7455-4500-8A9E-D1F0DFEF3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69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D7A7-AE16-6F26-04CB-15B78EF2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A32F8-C1D1-D75F-768D-D4F22C31B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8DA5B-CDC6-9CA0-AA42-0C7AD7D0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2879-2B2D-403A-840D-F953EB7CE422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17B62-FAF9-D8C2-4118-507224F2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689E6-9424-490C-B35B-FBCDAF63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4E52-7455-4500-8A9E-D1F0DFEF3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5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D7BD-DD86-E416-F560-2E6B7FE5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CD4F1-5B16-6788-4C63-01609A540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1FC1F-5D8E-B6C6-B76E-4346A0C5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2879-2B2D-403A-840D-F953EB7CE422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3DB33-9778-843B-A984-C238A6A3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E84B7-77A3-ED77-FEA4-8BD2B924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4E52-7455-4500-8A9E-D1F0DFEF3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6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F6AD-5ECD-FEBC-AA42-492D11BC0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69A7-F0AC-2482-EAED-AD2414EE7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EDB31-72F3-7D73-3FFB-B9895BC87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3DF55-50F0-473B-AF35-1E88852B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2879-2B2D-403A-840D-F953EB7CE422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D796F-AD3C-C6B6-8B84-2CD0B32D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4D4A0-7831-A135-327B-41B563CD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4E52-7455-4500-8A9E-D1F0DFEF3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54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A39D-8043-D360-B148-8EF02E3D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60260-1006-833F-560F-5D0FF73E8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F7F7-C3BC-8796-CC5E-134F1F4F5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96016-D006-7C54-7E6D-A9F219DEF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FE8ED-4CEF-37FD-5909-BAA652281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E3340-D93B-FAB3-64A9-B96492FE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2879-2B2D-403A-840D-F953EB7CE422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59135-10C6-B1B5-1813-363AABBA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D3737-EAEB-4E30-A9FF-3157CB01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4E52-7455-4500-8A9E-D1F0DFEF3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37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F2C5-097F-5E23-72BE-27DCE6DB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A03AE-700E-7082-0623-E012267E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2879-2B2D-403A-840D-F953EB7CE422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8E594-CFDF-2DC9-C3E8-0415BFE8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1CC09-8D1C-AF87-DA39-A3278AF8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4E52-7455-4500-8A9E-D1F0DFEF3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83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5BDCF-21B6-82D7-A6EA-0AEDBB43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2879-2B2D-403A-840D-F953EB7CE422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67A8D-55CF-BB10-84CA-A490934D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2A40E-0236-726B-8948-4DF78361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4E52-7455-4500-8A9E-D1F0DFEF3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8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CF42-9207-8409-ADE0-6DDCACA2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82B43-DB9D-7751-A6D6-42A779D41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6A8CD-36D0-7154-7BDF-4DFA1FC01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BB2B0-50F6-57D7-564C-0F18EA12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2879-2B2D-403A-840D-F953EB7CE422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82991-29CA-C177-C552-7F617706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1CB00-67AA-69FA-2176-504CC49B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4E52-7455-4500-8A9E-D1F0DFEF3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48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2A88-ED02-23DA-E17A-2B6ABF0D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E51D6-E9BA-8949-086E-7A4F341FF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00E20-72E0-0CD5-DCE6-9ACFA58DF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76617-B511-119F-CE0E-B619046F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2879-2B2D-403A-840D-F953EB7CE422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A60BA-41F8-0005-4034-C0A06F72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654FB-59B4-23CC-E0C8-457EB94F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4E52-7455-4500-8A9E-D1F0DFEF3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44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935E35-D2FC-4D6D-F664-1B870FC2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12D38-ADFB-4025-CE2E-95D8B2C34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157D4-9AA6-0226-B1CB-ECB11C9F9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42879-2B2D-403A-840D-F953EB7CE422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346FD-55B6-017D-9EEA-2265B6DEE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135E6-BF4E-E01D-0A01-AB8688865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64E52-7455-4500-8A9E-D1F0DFEF3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36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43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1064-9F57-C5EC-9FD3-A2B09D4B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512" y="2766218"/>
            <a:ext cx="5808975" cy="1325563"/>
          </a:xfrm>
        </p:spPr>
        <p:txBody>
          <a:bodyPr>
            <a:normAutofit/>
          </a:bodyPr>
          <a:lstStyle/>
          <a:p>
            <a:r>
              <a:rPr lang="en-GB" dirty="0"/>
              <a:t>Trivia (useless bullshit)</a:t>
            </a:r>
          </a:p>
        </p:txBody>
      </p:sp>
    </p:spTree>
    <p:extLst>
      <p:ext uri="{BB962C8B-B14F-4D97-AF65-F5344CB8AC3E}">
        <p14:creationId xmlns:p14="http://schemas.microsoft.com/office/powerpoint/2010/main" val="257782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9C98-6AA7-B2E9-742E-2C0C9FAEF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was the first commercial video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2DCCB-19C9-7B70-2A40-FC7122EF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Pong</a:t>
            </a:r>
          </a:p>
          <a:p>
            <a:r>
              <a:rPr lang="en-GB" dirty="0"/>
              <a:t>Computer space</a:t>
            </a:r>
          </a:p>
          <a:p>
            <a:r>
              <a:rPr lang="en-GB" dirty="0"/>
              <a:t>Gun Fight</a:t>
            </a:r>
          </a:p>
          <a:p>
            <a:r>
              <a:rPr lang="en-GB" dirty="0"/>
              <a:t>Pac-man</a:t>
            </a:r>
          </a:p>
        </p:txBody>
      </p:sp>
    </p:spTree>
    <p:extLst>
      <p:ext uri="{BB962C8B-B14F-4D97-AF65-F5344CB8AC3E}">
        <p14:creationId xmlns:p14="http://schemas.microsoft.com/office/powerpoint/2010/main" val="128439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10E8-ED9E-C2AF-A604-BE899A3D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what game did Mario first appear?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F6D48-A421-926B-B5DC-B3284C3F7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Punch Out as the referee</a:t>
            </a:r>
          </a:p>
          <a:p>
            <a:r>
              <a:rPr lang="en-GB" dirty="0"/>
              <a:t>Bowser’s Big Bean Burrito</a:t>
            </a:r>
          </a:p>
          <a:p>
            <a:r>
              <a:rPr lang="en-GB" dirty="0"/>
              <a:t>Game &amp; Watch as a jailer</a:t>
            </a:r>
          </a:p>
          <a:p>
            <a:r>
              <a:rPr lang="en-GB" dirty="0"/>
              <a:t>Donkey Kong as the protagonist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4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2982-E913-E973-4092-2C94B22C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Solve this mate in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2D101-F745-3EA6-4D79-E98413EA1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402" y="1829945"/>
            <a:ext cx="4381880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6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E4D2-E17C-489B-12D5-D88B7E61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Board game with most units sold (excluding chess)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5B81-E1B9-AC6B-2DBC-85D7C79A9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Checkers</a:t>
            </a:r>
          </a:p>
          <a:p>
            <a:r>
              <a:rPr lang="en-GB" dirty="0"/>
              <a:t>Monopoly</a:t>
            </a:r>
          </a:p>
          <a:p>
            <a:r>
              <a:rPr lang="en-GB" dirty="0"/>
              <a:t>Scrabble</a:t>
            </a:r>
          </a:p>
          <a:p>
            <a:r>
              <a:rPr lang="en-GB" dirty="0"/>
              <a:t>Clue</a:t>
            </a:r>
          </a:p>
        </p:txBody>
      </p:sp>
    </p:spTree>
    <p:extLst>
      <p:ext uri="{BB962C8B-B14F-4D97-AF65-F5344CB8AC3E}">
        <p14:creationId xmlns:p14="http://schemas.microsoft.com/office/powerpoint/2010/main" val="98620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F9F5-26FC-B6CC-914F-4451B28B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E395F-0E84-C304-40BB-774885E80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13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66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Trivia (useless bullshit)</vt:lpstr>
      <vt:lpstr>What was the first commercial video game?</vt:lpstr>
      <vt:lpstr>In what game did Mario first appear?</vt:lpstr>
      <vt:lpstr>Solve this mate in 2</vt:lpstr>
      <vt:lpstr>Board game with most units sold (excluding chess)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Visser</dc:creator>
  <cp:lastModifiedBy>Luca Visser</cp:lastModifiedBy>
  <cp:revision>1</cp:revision>
  <dcterms:created xsi:type="dcterms:W3CDTF">2023-10-21T21:41:24Z</dcterms:created>
  <dcterms:modified xsi:type="dcterms:W3CDTF">2023-10-21T22:15:38Z</dcterms:modified>
</cp:coreProperties>
</file>