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09085b0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09085b0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7792eae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7792eae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709085b0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709085b0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709085b0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709085b0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792eae1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7792eae1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709085b0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709085b0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7792eae1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7792eae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Neural Networks Assignment 1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Ortiz Duhart - lo21410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91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collected consisted of 15000 lines of training data and 3000 lines of testing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was slightly skewed, which may have resulted in the way the game behaved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process data, any conflicting values (same input, different outcome) were removed, keeping the ones that made more sense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714" y="1632826"/>
            <a:ext cx="4139436" cy="25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7493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whole network is completely scalable for input, hidden and output neurons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Bias neuron for input and hidden were added at the end of each layer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225" y="2929897"/>
            <a:ext cx="5123025" cy="1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442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Forward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44742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Input/hidden neurons store weights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Weight multiply function receives left layer and uses weights stored there to calculate activation values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025" y="710350"/>
            <a:ext cx="3203026" cy="40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538" y="3327325"/>
            <a:ext cx="3807924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Propagation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2897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Gradients and deltas were saved in a list, which was initialized as empty of the proper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parameters are overwritten every iteration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Goes from output to hidden calculating first gradients and then deltas, and finally adds these to the neurons with updateweight function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226" y="876650"/>
            <a:ext cx="5011012" cy="382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Selection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373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Trial and error for selection of best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Different iterations were run changing parameters between each one until an optimal </a:t>
            </a:r>
            <a:r>
              <a:rPr lang="en"/>
              <a:t>selection</a:t>
            </a:r>
            <a:r>
              <a:rPr lang="en"/>
              <a:t> was reached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 hidden neurons produced the best result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alpha means changes between epoch are slow, but a lower error is reached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325" y="582674"/>
            <a:ext cx="4238474" cy="44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4932525" y="773550"/>
            <a:ext cx="3395400" cy="49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932525" y="3568025"/>
            <a:ext cx="1034700" cy="49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471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RMSE/Early Stopping Criteria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09000" y="1828750"/>
            <a:ext cx="5110500" cy="20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RMSE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Accumulates the average of both output errors squared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Early Stopping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come into effect after the third epoch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 if error is less than previous for best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Checks if error is less than 0.1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Considered to be close </a:t>
            </a:r>
            <a:r>
              <a:rPr lang="en"/>
              <a:t>enough to real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Accumulates consecutive times that current error was greater than past error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this exceeds 5 end training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350" y="647650"/>
            <a:ext cx="3391350" cy="4167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00" y="4014072"/>
            <a:ext cx="5110425" cy="7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280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was stopped at an error of 0.09923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825" y="1243350"/>
            <a:ext cx="4815326" cy="29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809775" y="4164650"/>
            <a:ext cx="2806800" cy="3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Epochs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 rot="-5400000">
            <a:off x="2021375" y="2525950"/>
            <a:ext cx="2806800" cy="3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RMSE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