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Sifonn" charset="1" panose="00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772257" cy="9583621"/>
            <a:chOff x="0" y="0"/>
            <a:chExt cx="27954481" cy="227573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27809700" cy="22612551"/>
            </a:xfrm>
            <a:custGeom>
              <a:avLst/>
              <a:gdLst/>
              <a:ahLst/>
              <a:cxnLst/>
              <a:rect r="r" b="b" t="t" l="l"/>
              <a:pathLst>
                <a:path h="22612551" w="27809700">
                  <a:moveTo>
                    <a:pt x="0" y="0"/>
                  </a:moveTo>
                  <a:lnTo>
                    <a:pt x="27809700" y="0"/>
                  </a:lnTo>
                  <a:lnTo>
                    <a:pt x="27809700" y="22612551"/>
                  </a:lnTo>
                  <a:lnTo>
                    <a:pt x="0" y="2261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7954480" cy="22757330"/>
            </a:xfrm>
            <a:custGeom>
              <a:avLst/>
              <a:gdLst/>
              <a:ahLst/>
              <a:cxnLst/>
              <a:rect r="r" b="b" t="t" l="l"/>
              <a:pathLst>
                <a:path h="22757330" w="27954480">
                  <a:moveTo>
                    <a:pt x="27809701" y="22612550"/>
                  </a:moveTo>
                  <a:lnTo>
                    <a:pt x="27954480" y="22612550"/>
                  </a:lnTo>
                  <a:lnTo>
                    <a:pt x="27954480" y="22757330"/>
                  </a:lnTo>
                  <a:lnTo>
                    <a:pt x="27809701" y="22757330"/>
                  </a:lnTo>
                  <a:lnTo>
                    <a:pt x="27809701" y="2261255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2612550"/>
                  </a:lnTo>
                  <a:lnTo>
                    <a:pt x="0" y="22612550"/>
                  </a:lnTo>
                  <a:lnTo>
                    <a:pt x="0" y="144780"/>
                  </a:lnTo>
                  <a:close/>
                  <a:moveTo>
                    <a:pt x="0" y="22612550"/>
                  </a:moveTo>
                  <a:lnTo>
                    <a:pt x="144780" y="22612550"/>
                  </a:lnTo>
                  <a:lnTo>
                    <a:pt x="144780" y="22757330"/>
                  </a:lnTo>
                  <a:lnTo>
                    <a:pt x="0" y="22757330"/>
                  </a:lnTo>
                  <a:lnTo>
                    <a:pt x="0" y="22612550"/>
                  </a:lnTo>
                  <a:close/>
                  <a:moveTo>
                    <a:pt x="27809701" y="144780"/>
                  </a:moveTo>
                  <a:lnTo>
                    <a:pt x="27954480" y="144780"/>
                  </a:lnTo>
                  <a:lnTo>
                    <a:pt x="27954480" y="22612550"/>
                  </a:lnTo>
                  <a:lnTo>
                    <a:pt x="27809701" y="22612550"/>
                  </a:lnTo>
                  <a:lnTo>
                    <a:pt x="27809701" y="144780"/>
                  </a:lnTo>
                  <a:close/>
                  <a:moveTo>
                    <a:pt x="144780" y="22612550"/>
                  </a:moveTo>
                  <a:lnTo>
                    <a:pt x="27809701" y="22612550"/>
                  </a:lnTo>
                  <a:lnTo>
                    <a:pt x="27809701" y="22757330"/>
                  </a:lnTo>
                  <a:lnTo>
                    <a:pt x="144780" y="22757330"/>
                  </a:lnTo>
                  <a:lnTo>
                    <a:pt x="144780" y="22612550"/>
                  </a:lnTo>
                  <a:close/>
                  <a:moveTo>
                    <a:pt x="27809701" y="0"/>
                  </a:moveTo>
                  <a:lnTo>
                    <a:pt x="27954480" y="0"/>
                  </a:lnTo>
                  <a:lnTo>
                    <a:pt x="27954480" y="144780"/>
                  </a:lnTo>
                  <a:lnTo>
                    <a:pt x="27809701" y="144780"/>
                  </a:lnTo>
                  <a:lnTo>
                    <a:pt x="2780970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809701" y="0"/>
                  </a:lnTo>
                  <a:lnTo>
                    <a:pt x="2780970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92086" y="2408401"/>
            <a:ext cx="9593097" cy="6300112"/>
            <a:chOff x="0" y="0"/>
            <a:chExt cx="12790796" cy="84001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4465901"/>
              <a:ext cx="12334397" cy="393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Kelompok B-4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Raka Noorsyach (13218040)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Kevin Naoko (13218046)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Ian Azarya Aryanto (13218055)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Andy Lucky (13218058)</a:t>
              </a:r>
            </a:p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14325"/>
              <a:ext cx="12790796" cy="3537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699"/>
                </a:lnSpc>
              </a:pPr>
              <a:r>
                <a:rPr lang="en-US" sz="14999" spc="179">
                  <a:solidFill>
                    <a:srgbClr val="2E414D"/>
                  </a:solidFill>
                  <a:latin typeface="Sifonn"/>
                </a:rPr>
                <a:t>N-GRAM</a:t>
              </a:r>
            </a:p>
            <a:p>
              <a:pPr>
                <a:lnSpc>
                  <a:spcPts val="4801"/>
                </a:lnSpc>
              </a:pPr>
              <a:r>
                <a:rPr lang="en-US" sz="4899" spc="58">
                  <a:solidFill>
                    <a:srgbClr val="2E414D"/>
                  </a:solidFill>
                  <a:latin typeface="Sifonn"/>
                </a:rPr>
                <a:t>PERMASALAHAN 2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16744" y="6227914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523364" y="2408923"/>
            <a:ext cx="5241273" cy="546915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8084429"/>
            <a:ext cx="16419226" cy="69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4 (MEMROSES KEY &amp; VALUE)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816293" y="2533358"/>
            <a:ext cx="6655414" cy="52202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8084429"/>
            <a:ext cx="16419226" cy="138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4 (MEMROSES KEY &amp; VALUE) APABILA TIDAK TERDAPAT INPUT N-GRAM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816293" y="2533358"/>
            <a:ext cx="6655414" cy="52202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8084429"/>
            <a:ext cx="16419226" cy="138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4 (MEMROSES KEY &amp; VALUE) APABILA TIDAK TERDAPAT INPUT N-GRAM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475814" y="2101312"/>
            <a:ext cx="7336371" cy="512349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56873" y="7646381"/>
            <a:ext cx="14996740" cy="20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5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(MENYIMPAN NILAI KEY DAN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VALUE DALAM FORMAT TABULASI LUT)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14585" y="2598268"/>
            <a:ext cx="9658830" cy="509046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8084429"/>
            <a:ext cx="16419226" cy="138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6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(MENAMPILKAN LUT YANG TELAH DISIMPAN)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805882" y="1900284"/>
            <a:ext cx="6676236" cy="521468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7434423"/>
            <a:ext cx="16419226" cy="20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7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(MEMASUKKAN BANYAKYNYA KATA, INPUT FITUR COUNTER, DAN MENYIMPAN DATA OUTPUT 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73643" y="2854005"/>
            <a:ext cx="6723901" cy="398364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387" y="7434423"/>
            <a:ext cx="16419226" cy="20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8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(MENAMPILKAN GENERATED </a:t>
            </a:r>
          </a:p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WORDS YANG DIBERIKAN USER)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499440" y="3300716"/>
            <a:ext cx="8113654" cy="30902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191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KESULITAN YANG DIHADAPI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191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KESIMPULAN DAN SARAN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1191" y="-1137704"/>
            <a:ext cx="18970382" cy="5276082"/>
            <a:chOff x="0" y="0"/>
            <a:chExt cx="45047194" cy="1252862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44902415" cy="12383840"/>
            </a:xfrm>
            <a:custGeom>
              <a:avLst/>
              <a:gdLst/>
              <a:ahLst/>
              <a:cxnLst/>
              <a:rect r="r" b="b" t="t" l="l"/>
              <a:pathLst>
                <a:path h="12383840" w="44902415">
                  <a:moveTo>
                    <a:pt x="0" y="0"/>
                  </a:moveTo>
                  <a:lnTo>
                    <a:pt x="44902415" y="0"/>
                  </a:lnTo>
                  <a:lnTo>
                    <a:pt x="44902415" y="12383840"/>
                  </a:lnTo>
                  <a:lnTo>
                    <a:pt x="0" y="1238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45047195" cy="12528620"/>
            </a:xfrm>
            <a:custGeom>
              <a:avLst/>
              <a:gdLst/>
              <a:ahLst/>
              <a:cxnLst/>
              <a:rect r="r" b="b" t="t" l="l"/>
              <a:pathLst>
                <a:path h="12528620" w="45047195">
                  <a:moveTo>
                    <a:pt x="44902413" y="12383839"/>
                  </a:moveTo>
                  <a:lnTo>
                    <a:pt x="45047195" y="12383839"/>
                  </a:lnTo>
                  <a:lnTo>
                    <a:pt x="45047195" y="12528620"/>
                  </a:lnTo>
                  <a:lnTo>
                    <a:pt x="44902413" y="12528620"/>
                  </a:lnTo>
                  <a:lnTo>
                    <a:pt x="44902413" y="123838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383840"/>
                  </a:lnTo>
                  <a:lnTo>
                    <a:pt x="0" y="12383840"/>
                  </a:lnTo>
                  <a:lnTo>
                    <a:pt x="0" y="144780"/>
                  </a:lnTo>
                  <a:close/>
                  <a:moveTo>
                    <a:pt x="0" y="12383840"/>
                  </a:moveTo>
                  <a:lnTo>
                    <a:pt x="144780" y="12383840"/>
                  </a:lnTo>
                  <a:lnTo>
                    <a:pt x="144780" y="12528620"/>
                  </a:lnTo>
                  <a:lnTo>
                    <a:pt x="0" y="12528620"/>
                  </a:lnTo>
                  <a:lnTo>
                    <a:pt x="0" y="12383839"/>
                  </a:lnTo>
                  <a:close/>
                  <a:moveTo>
                    <a:pt x="44902413" y="144780"/>
                  </a:moveTo>
                  <a:lnTo>
                    <a:pt x="45047195" y="144780"/>
                  </a:lnTo>
                  <a:lnTo>
                    <a:pt x="45047195" y="12383840"/>
                  </a:lnTo>
                  <a:lnTo>
                    <a:pt x="44902413" y="12383840"/>
                  </a:lnTo>
                  <a:lnTo>
                    <a:pt x="44902413" y="144780"/>
                  </a:lnTo>
                  <a:close/>
                  <a:moveTo>
                    <a:pt x="144780" y="12383839"/>
                  </a:moveTo>
                  <a:lnTo>
                    <a:pt x="44902416" y="12383839"/>
                  </a:lnTo>
                  <a:lnTo>
                    <a:pt x="44902416" y="12528620"/>
                  </a:lnTo>
                  <a:lnTo>
                    <a:pt x="144780" y="12528620"/>
                  </a:lnTo>
                  <a:lnTo>
                    <a:pt x="144780" y="12383839"/>
                  </a:lnTo>
                  <a:close/>
                  <a:moveTo>
                    <a:pt x="44902413" y="0"/>
                  </a:moveTo>
                  <a:lnTo>
                    <a:pt x="45047195" y="0"/>
                  </a:lnTo>
                  <a:lnTo>
                    <a:pt x="45047195" y="144780"/>
                  </a:lnTo>
                  <a:lnTo>
                    <a:pt x="44902413" y="144780"/>
                  </a:lnTo>
                  <a:lnTo>
                    <a:pt x="449024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4902416" y="0"/>
                  </a:lnTo>
                  <a:lnTo>
                    <a:pt x="449024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80326" y="1656590"/>
            <a:ext cx="14127349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KELOMPOK B4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14158" y="5565045"/>
            <a:ext cx="3951392" cy="1619488"/>
            <a:chOff x="0" y="0"/>
            <a:chExt cx="5268522" cy="21593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26852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KEV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IN NAOKO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634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(13218046)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87818"/>
              <a:ext cx="526852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Preparing Reference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7288" y="5565045"/>
            <a:ext cx="3951392" cy="2200513"/>
            <a:chOff x="0" y="0"/>
            <a:chExt cx="5268522" cy="293401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526852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RAKA NOO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RSYACH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381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(13218040)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62518"/>
              <a:ext cx="526852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Output, To File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07908" y="5565045"/>
            <a:ext cx="3951392" cy="1619488"/>
            <a:chOff x="0" y="0"/>
            <a:chExt cx="5268522" cy="215931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526852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ANDY LU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CKY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634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(13218058)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87818"/>
              <a:ext cx="526852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Menu, To File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031038" y="5565045"/>
            <a:ext cx="3951392" cy="2200513"/>
            <a:chOff x="0" y="0"/>
            <a:chExt cx="5268522" cy="293401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526852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IAN 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AZARYA ARYANTO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5381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(13218055)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362518"/>
              <a:ext cx="526852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Modelling, Analysis, Display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6662" y="1028700"/>
            <a:ext cx="13670975" cy="2442175"/>
            <a:chOff x="0" y="0"/>
            <a:chExt cx="18227967" cy="3256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227967" cy="3256233"/>
              <a:chOff x="0" y="0"/>
              <a:chExt cx="32463188" cy="579920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72390" y="72390"/>
                <a:ext cx="32318408" cy="5654425"/>
              </a:xfrm>
              <a:custGeom>
                <a:avLst/>
                <a:gdLst/>
                <a:ahLst/>
                <a:cxnLst/>
                <a:rect r="r" b="b" t="t" l="l"/>
                <a:pathLst>
                  <a:path h="5654425" w="32318408">
                    <a:moveTo>
                      <a:pt x="0" y="0"/>
                    </a:moveTo>
                    <a:lnTo>
                      <a:pt x="32318408" y="0"/>
                    </a:lnTo>
                    <a:lnTo>
                      <a:pt x="32318408" y="5654425"/>
                    </a:lnTo>
                    <a:lnTo>
                      <a:pt x="0" y="5654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32463187" cy="5799205"/>
              </a:xfrm>
              <a:custGeom>
                <a:avLst/>
                <a:gdLst/>
                <a:ahLst/>
                <a:cxnLst/>
                <a:rect r="r" b="b" t="t" l="l"/>
                <a:pathLst>
                  <a:path h="5799205" w="32463187">
                    <a:moveTo>
                      <a:pt x="32318409" y="5654425"/>
                    </a:moveTo>
                    <a:lnTo>
                      <a:pt x="32463187" y="5654425"/>
                    </a:lnTo>
                    <a:lnTo>
                      <a:pt x="32463187" y="5799205"/>
                    </a:lnTo>
                    <a:lnTo>
                      <a:pt x="32318409" y="5799205"/>
                    </a:lnTo>
                    <a:lnTo>
                      <a:pt x="32318409" y="565442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5654425"/>
                    </a:lnTo>
                    <a:lnTo>
                      <a:pt x="0" y="5654425"/>
                    </a:lnTo>
                    <a:lnTo>
                      <a:pt x="0" y="144780"/>
                    </a:lnTo>
                    <a:close/>
                    <a:moveTo>
                      <a:pt x="0" y="5654425"/>
                    </a:moveTo>
                    <a:lnTo>
                      <a:pt x="144780" y="5654425"/>
                    </a:lnTo>
                    <a:lnTo>
                      <a:pt x="144780" y="5799205"/>
                    </a:lnTo>
                    <a:lnTo>
                      <a:pt x="0" y="5799205"/>
                    </a:lnTo>
                    <a:lnTo>
                      <a:pt x="0" y="5654425"/>
                    </a:lnTo>
                    <a:close/>
                    <a:moveTo>
                      <a:pt x="32318409" y="144780"/>
                    </a:moveTo>
                    <a:lnTo>
                      <a:pt x="32463187" y="144780"/>
                    </a:lnTo>
                    <a:lnTo>
                      <a:pt x="32463187" y="5654425"/>
                    </a:lnTo>
                    <a:lnTo>
                      <a:pt x="32318409" y="5654425"/>
                    </a:lnTo>
                    <a:lnTo>
                      <a:pt x="32318409" y="144780"/>
                    </a:lnTo>
                    <a:close/>
                    <a:moveTo>
                      <a:pt x="144780" y="5654425"/>
                    </a:moveTo>
                    <a:lnTo>
                      <a:pt x="32318409" y="5654425"/>
                    </a:lnTo>
                    <a:lnTo>
                      <a:pt x="32318409" y="5799205"/>
                    </a:lnTo>
                    <a:lnTo>
                      <a:pt x="144780" y="5799205"/>
                    </a:lnTo>
                    <a:lnTo>
                      <a:pt x="144780" y="5654425"/>
                    </a:lnTo>
                    <a:close/>
                    <a:moveTo>
                      <a:pt x="32318409" y="0"/>
                    </a:moveTo>
                    <a:lnTo>
                      <a:pt x="32463187" y="0"/>
                    </a:lnTo>
                    <a:lnTo>
                      <a:pt x="32463187" y="144780"/>
                    </a:lnTo>
                    <a:lnTo>
                      <a:pt x="32318409" y="144780"/>
                    </a:lnTo>
                    <a:lnTo>
                      <a:pt x="32318409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2318409" y="0"/>
                    </a:lnTo>
                    <a:lnTo>
                      <a:pt x="32318409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E414D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380482" y="915433"/>
              <a:ext cx="14982348" cy="1472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25"/>
                </a:lnSpc>
              </a:pPr>
              <a:r>
                <a:rPr lang="en-US" sz="7500" spc="165">
                  <a:solidFill>
                    <a:srgbClr val="2E414D"/>
                  </a:solidFill>
                  <a:latin typeface="Sifonn"/>
                </a:rPr>
                <a:t>Today's Presentation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2214" y="4363117"/>
            <a:ext cx="10433224" cy="5072135"/>
            <a:chOff x="0" y="0"/>
            <a:chExt cx="13910965" cy="676284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3910965" cy="678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02"/>
                </a:lnSpc>
              </a:pPr>
              <a:r>
                <a:rPr lang="en-US" sz="3335" spc="333">
                  <a:solidFill>
                    <a:srgbClr val="2E414D"/>
                  </a:solidFill>
                  <a:latin typeface="Glacial Indifference Bold"/>
                </a:rPr>
                <a:t>DISCUSSION POINTS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33076"/>
              <a:ext cx="13910965" cy="5629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Permasalahan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Algoritma dan Struktur Data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Struktur File Program dalam Repository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Pengujian Program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Kesulitan yang dihadapi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Kontribusi Anggota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Kesimpulan dan Saran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DEMO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4316744" y="-159784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17304" y="1028700"/>
            <a:ext cx="9441996" cy="8229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9271" y="4641592"/>
            <a:ext cx="7243217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PERMASALAHAN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776481" y="1499529"/>
            <a:ext cx="4022989" cy="2766578"/>
            <a:chOff x="0" y="0"/>
            <a:chExt cx="12934181" cy="8894736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12789401" cy="8749956"/>
            </a:xfrm>
            <a:custGeom>
              <a:avLst/>
              <a:gdLst/>
              <a:ahLst/>
              <a:cxnLst/>
              <a:rect r="r" b="b" t="t" l="l"/>
              <a:pathLst>
                <a:path h="8749956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8749956"/>
                  </a:lnTo>
                  <a:lnTo>
                    <a:pt x="0" y="874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2934181" cy="8894736"/>
            </a:xfrm>
            <a:custGeom>
              <a:avLst/>
              <a:gdLst/>
              <a:ahLst/>
              <a:cxnLst/>
              <a:rect r="r" b="b" t="t" l="l"/>
              <a:pathLst>
                <a:path h="8894736" w="12934181">
                  <a:moveTo>
                    <a:pt x="12789402" y="8749956"/>
                  </a:moveTo>
                  <a:lnTo>
                    <a:pt x="12934181" y="8749956"/>
                  </a:lnTo>
                  <a:lnTo>
                    <a:pt x="12934181" y="8894736"/>
                  </a:lnTo>
                  <a:lnTo>
                    <a:pt x="12789402" y="8894736"/>
                  </a:lnTo>
                  <a:lnTo>
                    <a:pt x="12789402" y="87499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749956"/>
                  </a:lnTo>
                  <a:lnTo>
                    <a:pt x="0" y="8749956"/>
                  </a:lnTo>
                  <a:lnTo>
                    <a:pt x="0" y="144780"/>
                  </a:lnTo>
                  <a:close/>
                  <a:moveTo>
                    <a:pt x="0" y="8749956"/>
                  </a:moveTo>
                  <a:lnTo>
                    <a:pt x="144780" y="8749956"/>
                  </a:lnTo>
                  <a:lnTo>
                    <a:pt x="144780" y="8894736"/>
                  </a:lnTo>
                  <a:lnTo>
                    <a:pt x="0" y="8894736"/>
                  </a:lnTo>
                  <a:lnTo>
                    <a:pt x="0" y="8749956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8749956"/>
                  </a:lnTo>
                  <a:lnTo>
                    <a:pt x="12789402" y="8749956"/>
                  </a:lnTo>
                  <a:lnTo>
                    <a:pt x="12789402" y="144780"/>
                  </a:lnTo>
                  <a:close/>
                  <a:moveTo>
                    <a:pt x="144780" y="8749956"/>
                  </a:moveTo>
                  <a:lnTo>
                    <a:pt x="12789402" y="8749956"/>
                  </a:lnTo>
                  <a:lnTo>
                    <a:pt x="12789402" y="8894736"/>
                  </a:lnTo>
                  <a:lnTo>
                    <a:pt x="144780" y="8894736"/>
                  </a:lnTo>
                  <a:lnTo>
                    <a:pt x="144780" y="8749956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897426" y="2567541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DESKRIPSI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76481" y="5822648"/>
            <a:ext cx="4022989" cy="2766578"/>
            <a:chOff x="0" y="0"/>
            <a:chExt cx="12934181" cy="8894736"/>
          </a:xfrm>
        </p:grpSpPr>
        <p:sp>
          <p:nvSpPr>
            <p:cNvPr name="Freeform 9" id="9"/>
            <p:cNvSpPr/>
            <p:nvPr/>
          </p:nvSpPr>
          <p:spPr>
            <a:xfrm>
              <a:off x="72390" y="72390"/>
              <a:ext cx="12789401" cy="8749956"/>
            </a:xfrm>
            <a:custGeom>
              <a:avLst/>
              <a:gdLst/>
              <a:ahLst/>
              <a:cxnLst/>
              <a:rect r="r" b="b" t="t" l="l"/>
              <a:pathLst>
                <a:path h="8749956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8749956"/>
                  </a:lnTo>
                  <a:lnTo>
                    <a:pt x="0" y="874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2934181" cy="8894736"/>
            </a:xfrm>
            <a:custGeom>
              <a:avLst/>
              <a:gdLst/>
              <a:ahLst/>
              <a:cxnLst/>
              <a:rect r="r" b="b" t="t" l="l"/>
              <a:pathLst>
                <a:path h="8894736" w="12934181">
                  <a:moveTo>
                    <a:pt x="12789402" y="8749956"/>
                  </a:moveTo>
                  <a:lnTo>
                    <a:pt x="12934181" y="8749956"/>
                  </a:lnTo>
                  <a:lnTo>
                    <a:pt x="12934181" y="8894736"/>
                  </a:lnTo>
                  <a:lnTo>
                    <a:pt x="12789402" y="8894736"/>
                  </a:lnTo>
                  <a:lnTo>
                    <a:pt x="12789402" y="87499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749956"/>
                  </a:lnTo>
                  <a:lnTo>
                    <a:pt x="0" y="8749956"/>
                  </a:lnTo>
                  <a:lnTo>
                    <a:pt x="0" y="144780"/>
                  </a:lnTo>
                  <a:close/>
                  <a:moveTo>
                    <a:pt x="0" y="8749956"/>
                  </a:moveTo>
                  <a:lnTo>
                    <a:pt x="144780" y="8749956"/>
                  </a:lnTo>
                  <a:lnTo>
                    <a:pt x="144780" y="8894736"/>
                  </a:lnTo>
                  <a:lnTo>
                    <a:pt x="0" y="8894736"/>
                  </a:lnTo>
                  <a:lnTo>
                    <a:pt x="0" y="8749956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8749956"/>
                  </a:lnTo>
                  <a:lnTo>
                    <a:pt x="12789402" y="8749956"/>
                  </a:lnTo>
                  <a:lnTo>
                    <a:pt x="12789402" y="144780"/>
                  </a:lnTo>
                  <a:close/>
                  <a:moveTo>
                    <a:pt x="144780" y="8749956"/>
                  </a:moveTo>
                  <a:lnTo>
                    <a:pt x="12789402" y="8749956"/>
                  </a:lnTo>
                  <a:lnTo>
                    <a:pt x="12789402" y="8894736"/>
                  </a:lnTo>
                  <a:lnTo>
                    <a:pt x="144780" y="8894736"/>
                  </a:lnTo>
                  <a:lnTo>
                    <a:pt x="144780" y="8749956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97426" y="6890660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ANALISIS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286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ALGORITMA DAN STRUKTUR DATA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776481" y="1028700"/>
            <a:ext cx="4022989" cy="2171847"/>
            <a:chOff x="0" y="0"/>
            <a:chExt cx="12934181" cy="6982633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12789401" cy="6837853"/>
            </a:xfrm>
            <a:custGeom>
              <a:avLst/>
              <a:gdLst/>
              <a:ahLst/>
              <a:cxnLst/>
              <a:rect r="r" b="b" t="t" l="l"/>
              <a:pathLst>
                <a:path h="6837853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837853"/>
                  </a:lnTo>
                  <a:lnTo>
                    <a:pt x="0" y="6837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2934181" cy="6982633"/>
            </a:xfrm>
            <a:custGeom>
              <a:avLst/>
              <a:gdLst/>
              <a:ahLst/>
              <a:cxnLst/>
              <a:rect r="r" b="b" t="t" l="l"/>
              <a:pathLst>
                <a:path h="6982633" w="12934181">
                  <a:moveTo>
                    <a:pt x="12789402" y="6837853"/>
                  </a:moveTo>
                  <a:lnTo>
                    <a:pt x="12934181" y="6837853"/>
                  </a:lnTo>
                  <a:lnTo>
                    <a:pt x="12934181" y="6982633"/>
                  </a:lnTo>
                  <a:lnTo>
                    <a:pt x="12789402" y="6982633"/>
                  </a:lnTo>
                  <a:lnTo>
                    <a:pt x="12789402" y="683785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37853"/>
                  </a:lnTo>
                  <a:lnTo>
                    <a:pt x="0" y="6837853"/>
                  </a:lnTo>
                  <a:lnTo>
                    <a:pt x="0" y="144780"/>
                  </a:lnTo>
                  <a:close/>
                  <a:moveTo>
                    <a:pt x="0" y="6837853"/>
                  </a:moveTo>
                  <a:lnTo>
                    <a:pt x="144780" y="6837853"/>
                  </a:lnTo>
                  <a:lnTo>
                    <a:pt x="144780" y="6982633"/>
                  </a:lnTo>
                  <a:lnTo>
                    <a:pt x="0" y="6982633"/>
                  </a:lnTo>
                  <a:lnTo>
                    <a:pt x="0" y="6837853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837853"/>
                  </a:lnTo>
                  <a:lnTo>
                    <a:pt x="12789402" y="6837853"/>
                  </a:lnTo>
                  <a:lnTo>
                    <a:pt x="12789402" y="144780"/>
                  </a:lnTo>
                  <a:close/>
                  <a:moveTo>
                    <a:pt x="144780" y="6837853"/>
                  </a:moveTo>
                  <a:lnTo>
                    <a:pt x="12789402" y="6837853"/>
                  </a:lnTo>
                  <a:lnTo>
                    <a:pt x="12789402" y="6982633"/>
                  </a:lnTo>
                  <a:lnTo>
                    <a:pt x="144780" y="6982633"/>
                  </a:lnTo>
                  <a:lnTo>
                    <a:pt x="144780" y="6837853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897426" y="1799346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ALGORITMA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76481" y="4144308"/>
            <a:ext cx="4022989" cy="1998383"/>
            <a:chOff x="0" y="0"/>
            <a:chExt cx="12934181" cy="6424937"/>
          </a:xfrm>
        </p:grpSpPr>
        <p:sp>
          <p:nvSpPr>
            <p:cNvPr name="Freeform 9" id="9"/>
            <p:cNvSpPr/>
            <p:nvPr/>
          </p:nvSpPr>
          <p:spPr>
            <a:xfrm>
              <a:off x="72390" y="72390"/>
              <a:ext cx="12789401" cy="6280157"/>
            </a:xfrm>
            <a:custGeom>
              <a:avLst/>
              <a:gdLst/>
              <a:ahLst/>
              <a:cxnLst/>
              <a:rect r="r" b="b" t="t" l="l"/>
              <a:pathLst>
                <a:path h="6280157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280157"/>
                  </a:lnTo>
                  <a:lnTo>
                    <a:pt x="0" y="6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2934181" cy="6424937"/>
            </a:xfrm>
            <a:custGeom>
              <a:avLst/>
              <a:gdLst/>
              <a:ahLst/>
              <a:cxnLst/>
              <a:rect r="r" b="b" t="t" l="l"/>
              <a:pathLst>
                <a:path h="6424937" w="12934181">
                  <a:moveTo>
                    <a:pt x="12789402" y="6280157"/>
                  </a:moveTo>
                  <a:lnTo>
                    <a:pt x="12934181" y="6280157"/>
                  </a:lnTo>
                  <a:lnTo>
                    <a:pt x="12934181" y="6424937"/>
                  </a:lnTo>
                  <a:lnTo>
                    <a:pt x="12789402" y="6424937"/>
                  </a:lnTo>
                  <a:lnTo>
                    <a:pt x="12789402" y="628015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80157"/>
                  </a:lnTo>
                  <a:lnTo>
                    <a:pt x="0" y="6280157"/>
                  </a:lnTo>
                  <a:lnTo>
                    <a:pt x="0" y="144780"/>
                  </a:lnTo>
                  <a:close/>
                  <a:moveTo>
                    <a:pt x="0" y="6280157"/>
                  </a:moveTo>
                  <a:lnTo>
                    <a:pt x="144780" y="6280157"/>
                  </a:lnTo>
                  <a:lnTo>
                    <a:pt x="144780" y="6424937"/>
                  </a:lnTo>
                  <a:lnTo>
                    <a:pt x="0" y="6424937"/>
                  </a:lnTo>
                  <a:lnTo>
                    <a:pt x="0" y="6280157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280157"/>
                  </a:lnTo>
                  <a:lnTo>
                    <a:pt x="12789402" y="6280157"/>
                  </a:lnTo>
                  <a:lnTo>
                    <a:pt x="12789402" y="144780"/>
                  </a:lnTo>
                  <a:close/>
                  <a:moveTo>
                    <a:pt x="144780" y="6280157"/>
                  </a:moveTo>
                  <a:lnTo>
                    <a:pt x="12789402" y="6280157"/>
                  </a:lnTo>
                  <a:lnTo>
                    <a:pt x="12789402" y="6424937"/>
                  </a:lnTo>
                  <a:lnTo>
                    <a:pt x="144780" y="6424937"/>
                  </a:lnTo>
                  <a:lnTo>
                    <a:pt x="144780" y="6280157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97426" y="4828223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STRUKTUR DATA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776481" y="7259917"/>
            <a:ext cx="4022989" cy="1998383"/>
            <a:chOff x="0" y="0"/>
            <a:chExt cx="12934181" cy="6424937"/>
          </a:xfrm>
        </p:grpSpPr>
        <p:sp>
          <p:nvSpPr>
            <p:cNvPr name="Freeform 13" id="13"/>
            <p:cNvSpPr/>
            <p:nvPr/>
          </p:nvSpPr>
          <p:spPr>
            <a:xfrm>
              <a:off x="72390" y="72390"/>
              <a:ext cx="12789401" cy="6280157"/>
            </a:xfrm>
            <a:custGeom>
              <a:avLst/>
              <a:gdLst/>
              <a:ahLst/>
              <a:cxnLst/>
              <a:rect r="r" b="b" t="t" l="l"/>
              <a:pathLst>
                <a:path h="6280157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280157"/>
                  </a:lnTo>
                  <a:lnTo>
                    <a:pt x="0" y="6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2934181" cy="6424937"/>
            </a:xfrm>
            <a:custGeom>
              <a:avLst/>
              <a:gdLst/>
              <a:ahLst/>
              <a:cxnLst/>
              <a:rect r="r" b="b" t="t" l="l"/>
              <a:pathLst>
                <a:path h="6424937" w="12934181">
                  <a:moveTo>
                    <a:pt x="12789402" y="6280157"/>
                  </a:moveTo>
                  <a:lnTo>
                    <a:pt x="12934181" y="6280157"/>
                  </a:lnTo>
                  <a:lnTo>
                    <a:pt x="12934181" y="6424937"/>
                  </a:lnTo>
                  <a:lnTo>
                    <a:pt x="12789402" y="6424937"/>
                  </a:lnTo>
                  <a:lnTo>
                    <a:pt x="12789402" y="628015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80157"/>
                  </a:lnTo>
                  <a:lnTo>
                    <a:pt x="0" y="6280157"/>
                  </a:lnTo>
                  <a:lnTo>
                    <a:pt x="0" y="144780"/>
                  </a:lnTo>
                  <a:close/>
                  <a:moveTo>
                    <a:pt x="0" y="6280157"/>
                  </a:moveTo>
                  <a:lnTo>
                    <a:pt x="144780" y="6280157"/>
                  </a:lnTo>
                  <a:lnTo>
                    <a:pt x="144780" y="6424937"/>
                  </a:lnTo>
                  <a:lnTo>
                    <a:pt x="0" y="6424937"/>
                  </a:lnTo>
                  <a:lnTo>
                    <a:pt x="0" y="6280157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280157"/>
                  </a:lnTo>
                  <a:lnTo>
                    <a:pt x="12789402" y="6280157"/>
                  </a:lnTo>
                  <a:lnTo>
                    <a:pt x="12789402" y="144780"/>
                  </a:lnTo>
                  <a:close/>
                  <a:moveTo>
                    <a:pt x="144780" y="6280157"/>
                  </a:moveTo>
                  <a:lnTo>
                    <a:pt x="12789402" y="6280157"/>
                  </a:lnTo>
                  <a:lnTo>
                    <a:pt x="12789402" y="6424937"/>
                  </a:lnTo>
                  <a:lnTo>
                    <a:pt x="144780" y="6424937"/>
                  </a:lnTo>
                  <a:lnTo>
                    <a:pt x="144780" y="6280157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897426" y="7943831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5" t="0" r="0" b="0"/>
          <a:stretch>
            <a:fillRect/>
          </a:stretch>
        </p:blipFill>
        <p:spPr>
          <a:xfrm flipH="false" flipV="false" rot="0">
            <a:off x="2487283" y="716880"/>
            <a:ext cx="13313433" cy="8853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8902"/>
          <a:stretch>
            <a:fillRect/>
          </a:stretch>
        </p:blipFill>
        <p:spPr>
          <a:xfrm flipH="false" flipV="false" rot="0">
            <a:off x="7387698" y="1506183"/>
            <a:ext cx="3721378" cy="79229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9271" y="4641592"/>
            <a:ext cx="7243217" cy="429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STRUKTUR FILE PADA REPOSITORI</a:t>
            </a:r>
          </a:p>
          <a:p>
            <a:pPr>
              <a:lnSpc>
                <a:spcPts val="3780"/>
              </a:lnSpc>
            </a:pPr>
            <a:r>
              <a:rPr lang="en-US" sz="3000" spc="129">
                <a:solidFill>
                  <a:srgbClr val="2E414D"/>
                </a:solidFill>
                <a:latin typeface="Sifonn"/>
              </a:rPr>
              <a:t>LINK : HTTPS://GITHUB.COM/LUCRANIX28/TUBES2208B4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513" t="54485" r="1513" b="0"/>
          <a:stretch>
            <a:fillRect/>
          </a:stretch>
        </p:blipFill>
        <p:spPr>
          <a:xfrm flipH="false" flipV="false" rot="0">
            <a:off x="12787408" y="1506183"/>
            <a:ext cx="3877890" cy="75837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296118" y="2298481"/>
            <a:ext cx="3807133" cy="211507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741787" y="2264555"/>
            <a:ext cx="3517513" cy="5847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9609" y="8225734"/>
            <a:ext cx="15288782" cy="69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KONDISI INPUT FILE EXTERNAL TIDAK VALID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836655" y="2777246"/>
            <a:ext cx="6614690" cy="4732508"/>
            <a:chOff x="0" y="0"/>
            <a:chExt cx="8819587" cy="631001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0" r="394" b="41266"/>
            <a:stretch>
              <a:fillRect/>
            </a:stretch>
          </p:blipFill>
          <p:spPr>
            <a:xfrm flipH="false" flipV="false" rot="0">
              <a:off x="17408" y="0"/>
              <a:ext cx="8784770" cy="4096851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58062" r="0" b="15466"/>
            <a:stretch>
              <a:fillRect/>
            </a:stretch>
          </p:blipFill>
          <p:spPr>
            <a:xfrm flipH="false" flipV="false" rot="0">
              <a:off x="0" y="4463618"/>
              <a:ext cx="8819587" cy="1846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9609" y="8338779"/>
            <a:ext cx="15288782" cy="69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KONDISI INPUT FILE EXTERNAL VALID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836655" y="3064732"/>
            <a:ext cx="6614690" cy="4157535"/>
            <a:chOff x="0" y="0"/>
            <a:chExt cx="8819587" cy="554338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0" r="394" b="41266"/>
            <a:stretch>
              <a:fillRect/>
            </a:stretch>
          </p:blipFill>
          <p:spPr>
            <a:xfrm flipH="false" flipV="false" rot="0">
              <a:off x="17408" y="0"/>
              <a:ext cx="8784770" cy="4096851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83709" r="0" b="0"/>
            <a:stretch>
              <a:fillRect/>
            </a:stretch>
          </p:blipFill>
          <p:spPr>
            <a:xfrm flipH="false" flipV="false" rot="0">
              <a:off x="0" y="4407096"/>
              <a:ext cx="8819587" cy="1136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596653" y="2564483"/>
            <a:ext cx="7094695" cy="51580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0358" y="526792"/>
            <a:ext cx="7243217" cy="9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 #3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9609" y="8338779"/>
            <a:ext cx="15288782" cy="69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4330" spc="186">
                <a:solidFill>
                  <a:srgbClr val="2E414D"/>
                </a:solidFill>
                <a:latin typeface="Sifonn"/>
              </a:rPr>
              <a:t>INPUT PILIHAN MENU 2 (INPUT N-GRAM)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DAD5zgaoNgg</dc:identifier>
  <dcterms:modified xsi:type="dcterms:W3CDTF">2011-08-01T06:04:30Z</dcterms:modified>
  <cp:revision>1</cp:revision>
  <dc:title>PPT Tugas Besar Kel b4</dc:title>
</cp:coreProperties>
</file>