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Sifonn" charset="1" panose="00000000000000000000"/>
      <p:regular r:id="rId10"/>
    </p:embeddedFont>
    <p:embeddedFont>
      <p:font typeface="Arimo" charset="1" panose="020B0604020202020204"/>
      <p:regular r:id="rId11"/>
    </p:embeddedFont>
    <p:embeddedFont>
      <p:font typeface="Arimo Bold" charset="1" panose="020B0704020202020204"/>
      <p:regular r:id="rId12"/>
    </p:embeddedFont>
    <p:embeddedFont>
      <p:font typeface="Arimo Italics" charset="1" panose="020B0604020202090204"/>
      <p:regular r:id="rId13"/>
    </p:embeddedFont>
    <p:embeddedFont>
      <p:font typeface="Arimo Bold Italics" charset="1" panose="020B070402020209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1772257" cy="9583621"/>
            <a:chOff x="0" y="0"/>
            <a:chExt cx="27954481" cy="2275733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27809700" cy="22612551"/>
            </a:xfrm>
            <a:custGeom>
              <a:avLst/>
              <a:gdLst/>
              <a:ahLst/>
              <a:cxnLst/>
              <a:rect r="r" b="b" t="t" l="l"/>
              <a:pathLst>
                <a:path h="22612551" w="27809700">
                  <a:moveTo>
                    <a:pt x="0" y="0"/>
                  </a:moveTo>
                  <a:lnTo>
                    <a:pt x="27809700" y="0"/>
                  </a:lnTo>
                  <a:lnTo>
                    <a:pt x="27809700" y="22612551"/>
                  </a:lnTo>
                  <a:lnTo>
                    <a:pt x="0" y="2261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BE2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7954480" cy="22757330"/>
            </a:xfrm>
            <a:custGeom>
              <a:avLst/>
              <a:gdLst/>
              <a:ahLst/>
              <a:cxnLst/>
              <a:rect r="r" b="b" t="t" l="l"/>
              <a:pathLst>
                <a:path h="22757330" w="27954480">
                  <a:moveTo>
                    <a:pt x="27809701" y="22612550"/>
                  </a:moveTo>
                  <a:lnTo>
                    <a:pt x="27954480" y="22612550"/>
                  </a:lnTo>
                  <a:lnTo>
                    <a:pt x="27954480" y="22757330"/>
                  </a:lnTo>
                  <a:lnTo>
                    <a:pt x="27809701" y="22757330"/>
                  </a:lnTo>
                  <a:lnTo>
                    <a:pt x="27809701" y="2261255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2612550"/>
                  </a:lnTo>
                  <a:lnTo>
                    <a:pt x="0" y="22612550"/>
                  </a:lnTo>
                  <a:lnTo>
                    <a:pt x="0" y="144780"/>
                  </a:lnTo>
                  <a:close/>
                  <a:moveTo>
                    <a:pt x="0" y="22612550"/>
                  </a:moveTo>
                  <a:lnTo>
                    <a:pt x="144780" y="22612550"/>
                  </a:lnTo>
                  <a:lnTo>
                    <a:pt x="144780" y="22757330"/>
                  </a:lnTo>
                  <a:lnTo>
                    <a:pt x="0" y="22757330"/>
                  </a:lnTo>
                  <a:lnTo>
                    <a:pt x="0" y="22612550"/>
                  </a:lnTo>
                  <a:close/>
                  <a:moveTo>
                    <a:pt x="27809701" y="144780"/>
                  </a:moveTo>
                  <a:lnTo>
                    <a:pt x="27954480" y="144780"/>
                  </a:lnTo>
                  <a:lnTo>
                    <a:pt x="27954480" y="22612550"/>
                  </a:lnTo>
                  <a:lnTo>
                    <a:pt x="27809701" y="22612550"/>
                  </a:lnTo>
                  <a:lnTo>
                    <a:pt x="27809701" y="144780"/>
                  </a:lnTo>
                  <a:close/>
                  <a:moveTo>
                    <a:pt x="144780" y="22612550"/>
                  </a:moveTo>
                  <a:lnTo>
                    <a:pt x="27809701" y="22612550"/>
                  </a:lnTo>
                  <a:lnTo>
                    <a:pt x="27809701" y="22757330"/>
                  </a:lnTo>
                  <a:lnTo>
                    <a:pt x="144780" y="22757330"/>
                  </a:lnTo>
                  <a:lnTo>
                    <a:pt x="144780" y="22612550"/>
                  </a:lnTo>
                  <a:close/>
                  <a:moveTo>
                    <a:pt x="27809701" y="0"/>
                  </a:moveTo>
                  <a:lnTo>
                    <a:pt x="27954480" y="0"/>
                  </a:lnTo>
                  <a:lnTo>
                    <a:pt x="27954480" y="144780"/>
                  </a:lnTo>
                  <a:lnTo>
                    <a:pt x="27809701" y="144780"/>
                  </a:lnTo>
                  <a:lnTo>
                    <a:pt x="2780970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7809701" y="0"/>
                  </a:lnTo>
                  <a:lnTo>
                    <a:pt x="2780970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92086" y="2408401"/>
            <a:ext cx="9593097" cy="6300112"/>
            <a:chOff x="0" y="0"/>
            <a:chExt cx="12790796" cy="840015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4465901"/>
              <a:ext cx="12334397" cy="3934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84">
                  <a:solidFill>
                    <a:srgbClr val="2E414D"/>
                  </a:solidFill>
                  <a:latin typeface="Glacial Indifference"/>
                </a:rPr>
                <a:t>Kelompok B-4</a:t>
              </a:r>
            </a:p>
            <a:p>
              <a:pPr>
                <a:lnSpc>
                  <a:spcPts val="3919"/>
                </a:lnSpc>
              </a:pPr>
              <a:r>
                <a:rPr lang="en-US" sz="2799" spc="83">
                  <a:solidFill>
                    <a:srgbClr val="2E414D"/>
                  </a:solidFill>
                  <a:latin typeface="Glacial Indifference"/>
                </a:rPr>
                <a:t>- </a:t>
              </a:r>
              <a:r>
                <a:rPr lang="en-US" sz="2800" spc="84">
                  <a:solidFill>
                    <a:srgbClr val="2E414D"/>
                  </a:solidFill>
                  <a:latin typeface="Glacial Indifference"/>
                </a:rPr>
                <a:t>Raka Noorsyach (13218040)</a:t>
              </a:r>
            </a:p>
            <a:p>
              <a:pPr>
                <a:lnSpc>
                  <a:spcPts val="3919"/>
                </a:lnSpc>
              </a:pPr>
              <a:r>
                <a:rPr lang="en-US" sz="2799" spc="83">
                  <a:solidFill>
                    <a:srgbClr val="2E414D"/>
                  </a:solidFill>
                  <a:latin typeface="Glacial Indifference"/>
                </a:rPr>
                <a:t>- </a:t>
              </a:r>
              <a:r>
                <a:rPr lang="en-US" sz="2800" spc="84">
                  <a:solidFill>
                    <a:srgbClr val="2E414D"/>
                  </a:solidFill>
                  <a:latin typeface="Glacial Indifference"/>
                </a:rPr>
                <a:t>Kevin Naoko (13218046)</a:t>
              </a:r>
            </a:p>
            <a:p>
              <a:pPr>
                <a:lnSpc>
                  <a:spcPts val="3919"/>
                </a:lnSpc>
              </a:pPr>
              <a:r>
                <a:rPr lang="en-US" sz="2799" spc="83">
                  <a:solidFill>
                    <a:srgbClr val="2E414D"/>
                  </a:solidFill>
                  <a:latin typeface="Glacial Indifference"/>
                </a:rPr>
                <a:t>- </a:t>
              </a:r>
              <a:r>
                <a:rPr lang="en-US" sz="2800" spc="84">
                  <a:solidFill>
                    <a:srgbClr val="2E414D"/>
                  </a:solidFill>
                  <a:latin typeface="Glacial Indifference"/>
                </a:rPr>
                <a:t>Ian Azarya Aryanto (13218055)</a:t>
              </a:r>
            </a:p>
            <a:p>
              <a:pPr>
                <a:lnSpc>
                  <a:spcPts val="3919"/>
                </a:lnSpc>
              </a:pPr>
              <a:r>
                <a:rPr lang="en-US" sz="2799" spc="83">
                  <a:solidFill>
                    <a:srgbClr val="2E414D"/>
                  </a:solidFill>
                  <a:latin typeface="Glacial Indifference"/>
                </a:rPr>
                <a:t>- </a:t>
              </a:r>
              <a:r>
                <a:rPr lang="en-US" sz="2800" spc="84">
                  <a:solidFill>
                    <a:srgbClr val="2E414D"/>
                  </a:solidFill>
                  <a:latin typeface="Glacial Indifference"/>
                </a:rPr>
                <a:t>Andy Lucky (13218058)</a:t>
              </a:r>
            </a:p>
            <a:p>
              <a:pPr>
                <a:lnSpc>
                  <a:spcPts val="391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14325"/>
              <a:ext cx="12790796" cy="3537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699"/>
                </a:lnSpc>
              </a:pPr>
              <a:r>
                <a:rPr lang="en-US" sz="14999" spc="179">
                  <a:solidFill>
                    <a:srgbClr val="2E414D"/>
                  </a:solidFill>
                  <a:latin typeface="Sifonn"/>
                </a:rPr>
                <a:t>N-GRAM</a:t>
              </a:r>
            </a:p>
            <a:p>
              <a:pPr>
                <a:lnSpc>
                  <a:spcPts val="4801"/>
                </a:lnSpc>
              </a:pPr>
              <a:r>
                <a:rPr lang="en-US" sz="4899" spc="58">
                  <a:solidFill>
                    <a:srgbClr val="2E414D"/>
                  </a:solidFill>
                  <a:latin typeface="Sifonn"/>
                </a:rPr>
                <a:t>PERMASALAHAN 2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16744" y="6227914"/>
            <a:ext cx="5136684" cy="4819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817304" y="1028700"/>
            <a:ext cx="9441996" cy="82296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09271" y="4641592"/>
            <a:ext cx="7243217" cy="956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6662" y="1028700"/>
            <a:ext cx="13670975" cy="2442175"/>
            <a:chOff x="0" y="0"/>
            <a:chExt cx="18227967" cy="3256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227967" cy="3256233"/>
              <a:chOff x="0" y="0"/>
              <a:chExt cx="32463188" cy="5799205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72390" y="72390"/>
                <a:ext cx="32318408" cy="5654425"/>
              </a:xfrm>
              <a:custGeom>
                <a:avLst/>
                <a:gdLst/>
                <a:ahLst/>
                <a:cxnLst/>
                <a:rect r="r" b="b" t="t" l="l"/>
                <a:pathLst>
                  <a:path h="5654425" w="32318408">
                    <a:moveTo>
                      <a:pt x="0" y="0"/>
                    </a:moveTo>
                    <a:lnTo>
                      <a:pt x="32318408" y="0"/>
                    </a:lnTo>
                    <a:lnTo>
                      <a:pt x="32318408" y="5654425"/>
                    </a:lnTo>
                    <a:lnTo>
                      <a:pt x="0" y="5654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>
                <a:off x="0" y="0"/>
                <a:ext cx="32463187" cy="5799205"/>
              </a:xfrm>
              <a:custGeom>
                <a:avLst/>
                <a:gdLst/>
                <a:ahLst/>
                <a:cxnLst/>
                <a:rect r="r" b="b" t="t" l="l"/>
                <a:pathLst>
                  <a:path h="5799205" w="32463187">
                    <a:moveTo>
                      <a:pt x="32318409" y="5654425"/>
                    </a:moveTo>
                    <a:lnTo>
                      <a:pt x="32463187" y="5654425"/>
                    </a:lnTo>
                    <a:lnTo>
                      <a:pt x="32463187" y="5799205"/>
                    </a:lnTo>
                    <a:lnTo>
                      <a:pt x="32318409" y="5799205"/>
                    </a:lnTo>
                    <a:lnTo>
                      <a:pt x="32318409" y="565442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5654425"/>
                    </a:lnTo>
                    <a:lnTo>
                      <a:pt x="0" y="5654425"/>
                    </a:lnTo>
                    <a:lnTo>
                      <a:pt x="0" y="144780"/>
                    </a:lnTo>
                    <a:close/>
                    <a:moveTo>
                      <a:pt x="0" y="5654425"/>
                    </a:moveTo>
                    <a:lnTo>
                      <a:pt x="144780" y="5654425"/>
                    </a:lnTo>
                    <a:lnTo>
                      <a:pt x="144780" y="5799205"/>
                    </a:lnTo>
                    <a:lnTo>
                      <a:pt x="0" y="5799205"/>
                    </a:lnTo>
                    <a:lnTo>
                      <a:pt x="0" y="5654425"/>
                    </a:lnTo>
                    <a:close/>
                    <a:moveTo>
                      <a:pt x="32318409" y="144780"/>
                    </a:moveTo>
                    <a:lnTo>
                      <a:pt x="32463187" y="144780"/>
                    </a:lnTo>
                    <a:lnTo>
                      <a:pt x="32463187" y="5654425"/>
                    </a:lnTo>
                    <a:lnTo>
                      <a:pt x="32318409" y="5654425"/>
                    </a:lnTo>
                    <a:lnTo>
                      <a:pt x="32318409" y="144780"/>
                    </a:lnTo>
                    <a:close/>
                    <a:moveTo>
                      <a:pt x="144780" y="5654425"/>
                    </a:moveTo>
                    <a:lnTo>
                      <a:pt x="32318409" y="5654425"/>
                    </a:lnTo>
                    <a:lnTo>
                      <a:pt x="32318409" y="5799205"/>
                    </a:lnTo>
                    <a:lnTo>
                      <a:pt x="144780" y="5799205"/>
                    </a:lnTo>
                    <a:lnTo>
                      <a:pt x="144780" y="5654425"/>
                    </a:lnTo>
                    <a:close/>
                    <a:moveTo>
                      <a:pt x="32318409" y="0"/>
                    </a:moveTo>
                    <a:lnTo>
                      <a:pt x="32463187" y="0"/>
                    </a:lnTo>
                    <a:lnTo>
                      <a:pt x="32463187" y="144780"/>
                    </a:lnTo>
                    <a:lnTo>
                      <a:pt x="32318409" y="144780"/>
                    </a:lnTo>
                    <a:lnTo>
                      <a:pt x="32318409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2318409" y="0"/>
                    </a:lnTo>
                    <a:lnTo>
                      <a:pt x="32318409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E414D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2380482" y="915433"/>
              <a:ext cx="14982348" cy="1472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25"/>
                </a:lnSpc>
              </a:pPr>
              <a:r>
                <a:rPr lang="en-US" sz="7500" spc="165">
                  <a:solidFill>
                    <a:srgbClr val="2E414D"/>
                  </a:solidFill>
                  <a:latin typeface="Sifonn"/>
                </a:rPr>
                <a:t>Today's Presentation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62214" y="4363117"/>
            <a:ext cx="10433224" cy="5072135"/>
            <a:chOff x="0" y="0"/>
            <a:chExt cx="13910965" cy="676284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3910965" cy="678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02"/>
                </a:lnSpc>
              </a:pPr>
              <a:r>
                <a:rPr lang="en-US" sz="3335" spc="333">
                  <a:solidFill>
                    <a:srgbClr val="2E414D"/>
                  </a:solidFill>
                  <a:latin typeface="Glacial Indifference Bold"/>
                </a:rPr>
                <a:t>DISCUSSION POINTS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33076"/>
              <a:ext cx="13910965" cy="5629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Permasalahan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Algoritma dan Struktur Data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Struktur File Program dalam Repository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Pengujian Program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Kesulitan yang dihadapi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Kontribusi Anggota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Kesimpulan dan Saran</a:t>
              </a:r>
            </a:p>
            <a:p>
              <a:pPr>
                <a:lnSpc>
                  <a:spcPts val="4239"/>
                </a:lnSpc>
              </a:pPr>
              <a:r>
                <a:rPr lang="en-US" sz="2633" spc="429">
                  <a:solidFill>
                    <a:srgbClr val="2E414D"/>
                  </a:solidFill>
                  <a:latin typeface="Glacial Indifference"/>
                </a:rPr>
                <a:t>DEMO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14316744" y="-159784"/>
            <a:ext cx="5136684" cy="48191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271" y="4641592"/>
            <a:ext cx="7243217" cy="956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PERMASALAHAN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776481" y="1499529"/>
            <a:ext cx="4022989" cy="2766578"/>
            <a:chOff x="0" y="0"/>
            <a:chExt cx="12934181" cy="8894736"/>
          </a:xfrm>
        </p:grpSpPr>
        <p:sp>
          <p:nvSpPr>
            <p:cNvPr name="Freeform 5" id="5"/>
            <p:cNvSpPr/>
            <p:nvPr/>
          </p:nvSpPr>
          <p:spPr>
            <a:xfrm>
              <a:off x="72390" y="72390"/>
              <a:ext cx="12789401" cy="8749956"/>
            </a:xfrm>
            <a:custGeom>
              <a:avLst/>
              <a:gdLst/>
              <a:ahLst/>
              <a:cxnLst/>
              <a:rect r="r" b="b" t="t" l="l"/>
              <a:pathLst>
                <a:path h="8749956" w="12789401">
                  <a:moveTo>
                    <a:pt x="0" y="0"/>
                  </a:moveTo>
                  <a:lnTo>
                    <a:pt x="12789401" y="0"/>
                  </a:lnTo>
                  <a:lnTo>
                    <a:pt x="12789401" y="8749956"/>
                  </a:lnTo>
                  <a:lnTo>
                    <a:pt x="0" y="874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2934181" cy="8894736"/>
            </a:xfrm>
            <a:custGeom>
              <a:avLst/>
              <a:gdLst/>
              <a:ahLst/>
              <a:cxnLst/>
              <a:rect r="r" b="b" t="t" l="l"/>
              <a:pathLst>
                <a:path h="8894736" w="12934181">
                  <a:moveTo>
                    <a:pt x="12789402" y="8749956"/>
                  </a:moveTo>
                  <a:lnTo>
                    <a:pt x="12934181" y="8749956"/>
                  </a:lnTo>
                  <a:lnTo>
                    <a:pt x="12934181" y="8894736"/>
                  </a:lnTo>
                  <a:lnTo>
                    <a:pt x="12789402" y="8894736"/>
                  </a:lnTo>
                  <a:lnTo>
                    <a:pt x="12789402" y="87499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749956"/>
                  </a:lnTo>
                  <a:lnTo>
                    <a:pt x="0" y="8749956"/>
                  </a:lnTo>
                  <a:lnTo>
                    <a:pt x="0" y="144780"/>
                  </a:lnTo>
                  <a:close/>
                  <a:moveTo>
                    <a:pt x="0" y="8749956"/>
                  </a:moveTo>
                  <a:lnTo>
                    <a:pt x="144780" y="8749956"/>
                  </a:lnTo>
                  <a:lnTo>
                    <a:pt x="144780" y="8894736"/>
                  </a:lnTo>
                  <a:lnTo>
                    <a:pt x="0" y="8894736"/>
                  </a:lnTo>
                  <a:lnTo>
                    <a:pt x="0" y="8749956"/>
                  </a:lnTo>
                  <a:close/>
                  <a:moveTo>
                    <a:pt x="12789402" y="144780"/>
                  </a:moveTo>
                  <a:lnTo>
                    <a:pt x="12934181" y="144780"/>
                  </a:lnTo>
                  <a:lnTo>
                    <a:pt x="12934181" y="8749956"/>
                  </a:lnTo>
                  <a:lnTo>
                    <a:pt x="12789402" y="8749956"/>
                  </a:lnTo>
                  <a:lnTo>
                    <a:pt x="12789402" y="144780"/>
                  </a:lnTo>
                  <a:close/>
                  <a:moveTo>
                    <a:pt x="144780" y="8749956"/>
                  </a:moveTo>
                  <a:lnTo>
                    <a:pt x="12789402" y="8749956"/>
                  </a:lnTo>
                  <a:lnTo>
                    <a:pt x="12789402" y="8894736"/>
                  </a:lnTo>
                  <a:lnTo>
                    <a:pt x="144780" y="8894736"/>
                  </a:lnTo>
                  <a:lnTo>
                    <a:pt x="144780" y="8749956"/>
                  </a:lnTo>
                  <a:close/>
                  <a:moveTo>
                    <a:pt x="12789402" y="0"/>
                  </a:moveTo>
                  <a:lnTo>
                    <a:pt x="12934181" y="0"/>
                  </a:lnTo>
                  <a:lnTo>
                    <a:pt x="12934181" y="144780"/>
                  </a:lnTo>
                  <a:lnTo>
                    <a:pt x="12789402" y="144780"/>
                  </a:lnTo>
                  <a:lnTo>
                    <a:pt x="1278940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789402" y="0"/>
                  </a:lnTo>
                  <a:lnTo>
                    <a:pt x="1278940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897426" y="2567541"/>
            <a:ext cx="378109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429">
                <a:solidFill>
                  <a:srgbClr val="2E414D"/>
                </a:solidFill>
                <a:latin typeface="Glacial Indifference"/>
              </a:rPr>
              <a:t>DESKRIPSI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776481" y="5822648"/>
            <a:ext cx="4022989" cy="2766578"/>
            <a:chOff x="0" y="0"/>
            <a:chExt cx="12934181" cy="8894736"/>
          </a:xfrm>
        </p:grpSpPr>
        <p:sp>
          <p:nvSpPr>
            <p:cNvPr name="Freeform 9" id="9"/>
            <p:cNvSpPr/>
            <p:nvPr/>
          </p:nvSpPr>
          <p:spPr>
            <a:xfrm>
              <a:off x="72390" y="72390"/>
              <a:ext cx="12789401" cy="8749956"/>
            </a:xfrm>
            <a:custGeom>
              <a:avLst/>
              <a:gdLst/>
              <a:ahLst/>
              <a:cxnLst/>
              <a:rect r="r" b="b" t="t" l="l"/>
              <a:pathLst>
                <a:path h="8749956" w="12789401">
                  <a:moveTo>
                    <a:pt x="0" y="0"/>
                  </a:moveTo>
                  <a:lnTo>
                    <a:pt x="12789401" y="0"/>
                  </a:lnTo>
                  <a:lnTo>
                    <a:pt x="12789401" y="8749956"/>
                  </a:lnTo>
                  <a:lnTo>
                    <a:pt x="0" y="874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0" y="0"/>
              <a:ext cx="12934181" cy="8894736"/>
            </a:xfrm>
            <a:custGeom>
              <a:avLst/>
              <a:gdLst/>
              <a:ahLst/>
              <a:cxnLst/>
              <a:rect r="r" b="b" t="t" l="l"/>
              <a:pathLst>
                <a:path h="8894736" w="12934181">
                  <a:moveTo>
                    <a:pt x="12789402" y="8749956"/>
                  </a:moveTo>
                  <a:lnTo>
                    <a:pt x="12934181" y="8749956"/>
                  </a:lnTo>
                  <a:lnTo>
                    <a:pt x="12934181" y="8894736"/>
                  </a:lnTo>
                  <a:lnTo>
                    <a:pt x="12789402" y="8894736"/>
                  </a:lnTo>
                  <a:lnTo>
                    <a:pt x="12789402" y="87499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749956"/>
                  </a:lnTo>
                  <a:lnTo>
                    <a:pt x="0" y="8749956"/>
                  </a:lnTo>
                  <a:lnTo>
                    <a:pt x="0" y="144780"/>
                  </a:lnTo>
                  <a:close/>
                  <a:moveTo>
                    <a:pt x="0" y="8749956"/>
                  </a:moveTo>
                  <a:lnTo>
                    <a:pt x="144780" y="8749956"/>
                  </a:lnTo>
                  <a:lnTo>
                    <a:pt x="144780" y="8894736"/>
                  </a:lnTo>
                  <a:lnTo>
                    <a:pt x="0" y="8894736"/>
                  </a:lnTo>
                  <a:lnTo>
                    <a:pt x="0" y="8749956"/>
                  </a:lnTo>
                  <a:close/>
                  <a:moveTo>
                    <a:pt x="12789402" y="144780"/>
                  </a:moveTo>
                  <a:lnTo>
                    <a:pt x="12934181" y="144780"/>
                  </a:lnTo>
                  <a:lnTo>
                    <a:pt x="12934181" y="8749956"/>
                  </a:lnTo>
                  <a:lnTo>
                    <a:pt x="12789402" y="8749956"/>
                  </a:lnTo>
                  <a:lnTo>
                    <a:pt x="12789402" y="144780"/>
                  </a:lnTo>
                  <a:close/>
                  <a:moveTo>
                    <a:pt x="144780" y="8749956"/>
                  </a:moveTo>
                  <a:lnTo>
                    <a:pt x="12789402" y="8749956"/>
                  </a:lnTo>
                  <a:lnTo>
                    <a:pt x="12789402" y="8894736"/>
                  </a:lnTo>
                  <a:lnTo>
                    <a:pt x="144780" y="8894736"/>
                  </a:lnTo>
                  <a:lnTo>
                    <a:pt x="144780" y="8749956"/>
                  </a:lnTo>
                  <a:close/>
                  <a:moveTo>
                    <a:pt x="12789402" y="0"/>
                  </a:moveTo>
                  <a:lnTo>
                    <a:pt x="12934181" y="0"/>
                  </a:lnTo>
                  <a:lnTo>
                    <a:pt x="12934181" y="144780"/>
                  </a:lnTo>
                  <a:lnTo>
                    <a:pt x="12789402" y="144780"/>
                  </a:lnTo>
                  <a:lnTo>
                    <a:pt x="1278940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789402" y="0"/>
                  </a:lnTo>
                  <a:lnTo>
                    <a:pt x="1278940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897426" y="6890660"/>
            <a:ext cx="378109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429">
                <a:solidFill>
                  <a:srgbClr val="2E414D"/>
                </a:solidFill>
                <a:latin typeface="Glacial Indifference"/>
              </a:rPr>
              <a:t>ANALISIS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271" y="4641592"/>
            <a:ext cx="7243217" cy="2864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ALGORITMA DAN STRUKTUR DATA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776481" y="1028700"/>
            <a:ext cx="4022989" cy="2171847"/>
            <a:chOff x="0" y="0"/>
            <a:chExt cx="12934181" cy="6982633"/>
          </a:xfrm>
        </p:grpSpPr>
        <p:sp>
          <p:nvSpPr>
            <p:cNvPr name="Freeform 5" id="5"/>
            <p:cNvSpPr/>
            <p:nvPr/>
          </p:nvSpPr>
          <p:spPr>
            <a:xfrm>
              <a:off x="72390" y="72390"/>
              <a:ext cx="12789401" cy="6837853"/>
            </a:xfrm>
            <a:custGeom>
              <a:avLst/>
              <a:gdLst/>
              <a:ahLst/>
              <a:cxnLst/>
              <a:rect r="r" b="b" t="t" l="l"/>
              <a:pathLst>
                <a:path h="6837853" w="12789401">
                  <a:moveTo>
                    <a:pt x="0" y="0"/>
                  </a:moveTo>
                  <a:lnTo>
                    <a:pt x="12789401" y="0"/>
                  </a:lnTo>
                  <a:lnTo>
                    <a:pt x="12789401" y="6837853"/>
                  </a:lnTo>
                  <a:lnTo>
                    <a:pt x="0" y="6837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2934181" cy="6982633"/>
            </a:xfrm>
            <a:custGeom>
              <a:avLst/>
              <a:gdLst/>
              <a:ahLst/>
              <a:cxnLst/>
              <a:rect r="r" b="b" t="t" l="l"/>
              <a:pathLst>
                <a:path h="6982633" w="12934181">
                  <a:moveTo>
                    <a:pt x="12789402" y="6837853"/>
                  </a:moveTo>
                  <a:lnTo>
                    <a:pt x="12934181" y="6837853"/>
                  </a:lnTo>
                  <a:lnTo>
                    <a:pt x="12934181" y="6982633"/>
                  </a:lnTo>
                  <a:lnTo>
                    <a:pt x="12789402" y="6982633"/>
                  </a:lnTo>
                  <a:lnTo>
                    <a:pt x="12789402" y="683785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837853"/>
                  </a:lnTo>
                  <a:lnTo>
                    <a:pt x="0" y="6837853"/>
                  </a:lnTo>
                  <a:lnTo>
                    <a:pt x="0" y="144780"/>
                  </a:lnTo>
                  <a:close/>
                  <a:moveTo>
                    <a:pt x="0" y="6837853"/>
                  </a:moveTo>
                  <a:lnTo>
                    <a:pt x="144780" y="6837853"/>
                  </a:lnTo>
                  <a:lnTo>
                    <a:pt x="144780" y="6982633"/>
                  </a:lnTo>
                  <a:lnTo>
                    <a:pt x="0" y="6982633"/>
                  </a:lnTo>
                  <a:lnTo>
                    <a:pt x="0" y="6837853"/>
                  </a:lnTo>
                  <a:close/>
                  <a:moveTo>
                    <a:pt x="12789402" y="144780"/>
                  </a:moveTo>
                  <a:lnTo>
                    <a:pt x="12934181" y="144780"/>
                  </a:lnTo>
                  <a:lnTo>
                    <a:pt x="12934181" y="6837853"/>
                  </a:lnTo>
                  <a:lnTo>
                    <a:pt x="12789402" y="6837853"/>
                  </a:lnTo>
                  <a:lnTo>
                    <a:pt x="12789402" y="144780"/>
                  </a:lnTo>
                  <a:close/>
                  <a:moveTo>
                    <a:pt x="144780" y="6837853"/>
                  </a:moveTo>
                  <a:lnTo>
                    <a:pt x="12789402" y="6837853"/>
                  </a:lnTo>
                  <a:lnTo>
                    <a:pt x="12789402" y="6982633"/>
                  </a:lnTo>
                  <a:lnTo>
                    <a:pt x="144780" y="6982633"/>
                  </a:lnTo>
                  <a:lnTo>
                    <a:pt x="144780" y="6837853"/>
                  </a:lnTo>
                  <a:close/>
                  <a:moveTo>
                    <a:pt x="12789402" y="0"/>
                  </a:moveTo>
                  <a:lnTo>
                    <a:pt x="12934181" y="0"/>
                  </a:lnTo>
                  <a:lnTo>
                    <a:pt x="12934181" y="144780"/>
                  </a:lnTo>
                  <a:lnTo>
                    <a:pt x="12789402" y="144780"/>
                  </a:lnTo>
                  <a:lnTo>
                    <a:pt x="1278940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789402" y="0"/>
                  </a:lnTo>
                  <a:lnTo>
                    <a:pt x="1278940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897426" y="1799346"/>
            <a:ext cx="378109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429">
                <a:solidFill>
                  <a:srgbClr val="2E414D"/>
                </a:solidFill>
                <a:latin typeface="Glacial Indifference"/>
              </a:rPr>
              <a:t>ALGORITMA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776481" y="4144308"/>
            <a:ext cx="4022989" cy="1998383"/>
            <a:chOff x="0" y="0"/>
            <a:chExt cx="12934181" cy="6424937"/>
          </a:xfrm>
        </p:grpSpPr>
        <p:sp>
          <p:nvSpPr>
            <p:cNvPr name="Freeform 9" id="9"/>
            <p:cNvSpPr/>
            <p:nvPr/>
          </p:nvSpPr>
          <p:spPr>
            <a:xfrm>
              <a:off x="72390" y="72390"/>
              <a:ext cx="12789401" cy="6280157"/>
            </a:xfrm>
            <a:custGeom>
              <a:avLst/>
              <a:gdLst/>
              <a:ahLst/>
              <a:cxnLst/>
              <a:rect r="r" b="b" t="t" l="l"/>
              <a:pathLst>
                <a:path h="6280157" w="12789401">
                  <a:moveTo>
                    <a:pt x="0" y="0"/>
                  </a:moveTo>
                  <a:lnTo>
                    <a:pt x="12789401" y="0"/>
                  </a:lnTo>
                  <a:lnTo>
                    <a:pt x="12789401" y="6280157"/>
                  </a:lnTo>
                  <a:lnTo>
                    <a:pt x="0" y="6280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0" y="0"/>
              <a:ext cx="12934181" cy="6424937"/>
            </a:xfrm>
            <a:custGeom>
              <a:avLst/>
              <a:gdLst/>
              <a:ahLst/>
              <a:cxnLst/>
              <a:rect r="r" b="b" t="t" l="l"/>
              <a:pathLst>
                <a:path h="6424937" w="12934181">
                  <a:moveTo>
                    <a:pt x="12789402" y="6280157"/>
                  </a:moveTo>
                  <a:lnTo>
                    <a:pt x="12934181" y="6280157"/>
                  </a:lnTo>
                  <a:lnTo>
                    <a:pt x="12934181" y="6424937"/>
                  </a:lnTo>
                  <a:lnTo>
                    <a:pt x="12789402" y="6424937"/>
                  </a:lnTo>
                  <a:lnTo>
                    <a:pt x="12789402" y="628015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280157"/>
                  </a:lnTo>
                  <a:lnTo>
                    <a:pt x="0" y="6280157"/>
                  </a:lnTo>
                  <a:lnTo>
                    <a:pt x="0" y="144780"/>
                  </a:lnTo>
                  <a:close/>
                  <a:moveTo>
                    <a:pt x="0" y="6280157"/>
                  </a:moveTo>
                  <a:lnTo>
                    <a:pt x="144780" y="6280157"/>
                  </a:lnTo>
                  <a:lnTo>
                    <a:pt x="144780" y="6424937"/>
                  </a:lnTo>
                  <a:lnTo>
                    <a:pt x="0" y="6424937"/>
                  </a:lnTo>
                  <a:lnTo>
                    <a:pt x="0" y="6280157"/>
                  </a:lnTo>
                  <a:close/>
                  <a:moveTo>
                    <a:pt x="12789402" y="144780"/>
                  </a:moveTo>
                  <a:lnTo>
                    <a:pt x="12934181" y="144780"/>
                  </a:lnTo>
                  <a:lnTo>
                    <a:pt x="12934181" y="6280157"/>
                  </a:lnTo>
                  <a:lnTo>
                    <a:pt x="12789402" y="6280157"/>
                  </a:lnTo>
                  <a:lnTo>
                    <a:pt x="12789402" y="144780"/>
                  </a:lnTo>
                  <a:close/>
                  <a:moveTo>
                    <a:pt x="144780" y="6280157"/>
                  </a:moveTo>
                  <a:lnTo>
                    <a:pt x="12789402" y="6280157"/>
                  </a:lnTo>
                  <a:lnTo>
                    <a:pt x="12789402" y="6424937"/>
                  </a:lnTo>
                  <a:lnTo>
                    <a:pt x="144780" y="6424937"/>
                  </a:lnTo>
                  <a:lnTo>
                    <a:pt x="144780" y="6280157"/>
                  </a:lnTo>
                  <a:close/>
                  <a:moveTo>
                    <a:pt x="12789402" y="0"/>
                  </a:moveTo>
                  <a:lnTo>
                    <a:pt x="12934181" y="0"/>
                  </a:lnTo>
                  <a:lnTo>
                    <a:pt x="12934181" y="144780"/>
                  </a:lnTo>
                  <a:lnTo>
                    <a:pt x="12789402" y="144780"/>
                  </a:lnTo>
                  <a:lnTo>
                    <a:pt x="1278940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789402" y="0"/>
                  </a:lnTo>
                  <a:lnTo>
                    <a:pt x="1278940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897426" y="4828223"/>
            <a:ext cx="378109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429">
                <a:solidFill>
                  <a:srgbClr val="2E414D"/>
                </a:solidFill>
                <a:latin typeface="Glacial Indifference"/>
              </a:rPr>
              <a:t>STRUKTUR DATA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776481" y="7259917"/>
            <a:ext cx="4022989" cy="1998383"/>
            <a:chOff x="0" y="0"/>
            <a:chExt cx="12934181" cy="6424937"/>
          </a:xfrm>
        </p:grpSpPr>
        <p:sp>
          <p:nvSpPr>
            <p:cNvPr name="Freeform 13" id="13"/>
            <p:cNvSpPr/>
            <p:nvPr/>
          </p:nvSpPr>
          <p:spPr>
            <a:xfrm>
              <a:off x="72390" y="72390"/>
              <a:ext cx="12789401" cy="6280157"/>
            </a:xfrm>
            <a:custGeom>
              <a:avLst/>
              <a:gdLst/>
              <a:ahLst/>
              <a:cxnLst/>
              <a:rect r="r" b="b" t="t" l="l"/>
              <a:pathLst>
                <a:path h="6280157" w="12789401">
                  <a:moveTo>
                    <a:pt x="0" y="0"/>
                  </a:moveTo>
                  <a:lnTo>
                    <a:pt x="12789401" y="0"/>
                  </a:lnTo>
                  <a:lnTo>
                    <a:pt x="12789401" y="6280157"/>
                  </a:lnTo>
                  <a:lnTo>
                    <a:pt x="0" y="6280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0" y="0"/>
              <a:ext cx="12934181" cy="6424937"/>
            </a:xfrm>
            <a:custGeom>
              <a:avLst/>
              <a:gdLst/>
              <a:ahLst/>
              <a:cxnLst/>
              <a:rect r="r" b="b" t="t" l="l"/>
              <a:pathLst>
                <a:path h="6424937" w="12934181">
                  <a:moveTo>
                    <a:pt x="12789402" y="6280157"/>
                  </a:moveTo>
                  <a:lnTo>
                    <a:pt x="12934181" y="6280157"/>
                  </a:lnTo>
                  <a:lnTo>
                    <a:pt x="12934181" y="6424937"/>
                  </a:lnTo>
                  <a:lnTo>
                    <a:pt x="12789402" y="6424937"/>
                  </a:lnTo>
                  <a:lnTo>
                    <a:pt x="12789402" y="628015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280157"/>
                  </a:lnTo>
                  <a:lnTo>
                    <a:pt x="0" y="6280157"/>
                  </a:lnTo>
                  <a:lnTo>
                    <a:pt x="0" y="144780"/>
                  </a:lnTo>
                  <a:close/>
                  <a:moveTo>
                    <a:pt x="0" y="6280157"/>
                  </a:moveTo>
                  <a:lnTo>
                    <a:pt x="144780" y="6280157"/>
                  </a:lnTo>
                  <a:lnTo>
                    <a:pt x="144780" y="6424937"/>
                  </a:lnTo>
                  <a:lnTo>
                    <a:pt x="0" y="6424937"/>
                  </a:lnTo>
                  <a:lnTo>
                    <a:pt x="0" y="6280157"/>
                  </a:lnTo>
                  <a:close/>
                  <a:moveTo>
                    <a:pt x="12789402" y="144780"/>
                  </a:moveTo>
                  <a:lnTo>
                    <a:pt x="12934181" y="144780"/>
                  </a:lnTo>
                  <a:lnTo>
                    <a:pt x="12934181" y="6280157"/>
                  </a:lnTo>
                  <a:lnTo>
                    <a:pt x="12789402" y="6280157"/>
                  </a:lnTo>
                  <a:lnTo>
                    <a:pt x="12789402" y="144780"/>
                  </a:lnTo>
                  <a:close/>
                  <a:moveTo>
                    <a:pt x="144780" y="6280157"/>
                  </a:moveTo>
                  <a:lnTo>
                    <a:pt x="12789402" y="6280157"/>
                  </a:lnTo>
                  <a:lnTo>
                    <a:pt x="12789402" y="6424937"/>
                  </a:lnTo>
                  <a:lnTo>
                    <a:pt x="144780" y="6424937"/>
                  </a:lnTo>
                  <a:lnTo>
                    <a:pt x="144780" y="6280157"/>
                  </a:lnTo>
                  <a:close/>
                  <a:moveTo>
                    <a:pt x="12789402" y="0"/>
                  </a:moveTo>
                  <a:lnTo>
                    <a:pt x="12934181" y="0"/>
                  </a:lnTo>
                  <a:lnTo>
                    <a:pt x="12934181" y="144780"/>
                  </a:lnTo>
                  <a:lnTo>
                    <a:pt x="12789402" y="144780"/>
                  </a:lnTo>
                  <a:lnTo>
                    <a:pt x="1278940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789402" y="0"/>
                  </a:lnTo>
                  <a:lnTo>
                    <a:pt x="1278940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897426" y="7943831"/>
            <a:ext cx="378109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429">
                <a:solidFill>
                  <a:srgbClr val="2E414D"/>
                </a:solidFill>
                <a:latin typeface="Glacial Indifference"/>
              </a:rPr>
              <a:t>FLOWCHART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85" t="0" r="0" b="0"/>
          <a:stretch>
            <a:fillRect/>
          </a:stretch>
        </p:blipFill>
        <p:spPr>
          <a:xfrm flipH="false" flipV="false" rot="0">
            <a:off x="2487283" y="716880"/>
            <a:ext cx="13313433" cy="88532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48902"/>
          <a:stretch>
            <a:fillRect/>
          </a:stretch>
        </p:blipFill>
        <p:spPr>
          <a:xfrm flipH="false" flipV="false" rot="0">
            <a:off x="7387698" y="1506183"/>
            <a:ext cx="3721378" cy="79229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09271" y="4641592"/>
            <a:ext cx="7243217" cy="4296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STRUKTUR FILE PADA REPOSITORI</a:t>
            </a:r>
          </a:p>
          <a:p>
            <a:pPr>
              <a:lnSpc>
                <a:spcPts val="3780"/>
              </a:lnSpc>
            </a:pPr>
            <a:r>
              <a:rPr lang="en-US" sz="3000" spc="129">
                <a:solidFill>
                  <a:srgbClr val="2E414D"/>
                </a:solidFill>
                <a:latin typeface="Sifonn"/>
              </a:rPr>
              <a:t>LINK : HTTPS://GITHUB.COM/LUCRANIX28/TUBES2208B4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1513" t="54485" r="1513" b="0"/>
          <a:stretch>
            <a:fillRect/>
          </a:stretch>
        </p:blipFill>
        <p:spPr>
          <a:xfrm flipH="false" flipV="false" rot="0">
            <a:off x="12787408" y="1506183"/>
            <a:ext cx="3877890" cy="75837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296118" y="2298481"/>
            <a:ext cx="3807133" cy="211507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741787" y="2264555"/>
            <a:ext cx="3517513" cy="58475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271" y="4641592"/>
            <a:ext cx="7243217" cy="956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PENGUJIAN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271" y="4641592"/>
            <a:ext cx="7243217" cy="1910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KESIMPULAN DAN SARAN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11469" y="-1380872"/>
            <a:ext cx="5136684" cy="4819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1191" y="-1137704"/>
            <a:ext cx="18970382" cy="5276082"/>
            <a:chOff x="0" y="0"/>
            <a:chExt cx="45047194" cy="1252862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44902415" cy="12383840"/>
            </a:xfrm>
            <a:custGeom>
              <a:avLst/>
              <a:gdLst/>
              <a:ahLst/>
              <a:cxnLst/>
              <a:rect r="r" b="b" t="t" l="l"/>
              <a:pathLst>
                <a:path h="12383840" w="44902415">
                  <a:moveTo>
                    <a:pt x="0" y="0"/>
                  </a:moveTo>
                  <a:lnTo>
                    <a:pt x="44902415" y="0"/>
                  </a:lnTo>
                  <a:lnTo>
                    <a:pt x="44902415" y="12383840"/>
                  </a:lnTo>
                  <a:lnTo>
                    <a:pt x="0" y="12383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45047195" cy="12528620"/>
            </a:xfrm>
            <a:custGeom>
              <a:avLst/>
              <a:gdLst/>
              <a:ahLst/>
              <a:cxnLst/>
              <a:rect r="r" b="b" t="t" l="l"/>
              <a:pathLst>
                <a:path h="12528620" w="45047195">
                  <a:moveTo>
                    <a:pt x="44902413" y="12383839"/>
                  </a:moveTo>
                  <a:lnTo>
                    <a:pt x="45047195" y="12383839"/>
                  </a:lnTo>
                  <a:lnTo>
                    <a:pt x="45047195" y="12528620"/>
                  </a:lnTo>
                  <a:lnTo>
                    <a:pt x="44902413" y="12528620"/>
                  </a:lnTo>
                  <a:lnTo>
                    <a:pt x="44902413" y="1238383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383840"/>
                  </a:lnTo>
                  <a:lnTo>
                    <a:pt x="0" y="12383840"/>
                  </a:lnTo>
                  <a:lnTo>
                    <a:pt x="0" y="144780"/>
                  </a:lnTo>
                  <a:close/>
                  <a:moveTo>
                    <a:pt x="0" y="12383840"/>
                  </a:moveTo>
                  <a:lnTo>
                    <a:pt x="144780" y="12383840"/>
                  </a:lnTo>
                  <a:lnTo>
                    <a:pt x="144780" y="12528620"/>
                  </a:lnTo>
                  <a:lnTo>
                    <a:pt x="0" y="12528620"/>
                  </a:lnTo>
                  <a:lnTo>
                    <a:pt x="0" y="12383839"/>
                  </a:lnTo>
                  <a:close/>
                  <a:moveTo>
                    <a:pt x="44902413" y="144780"/>
                  </a:moveTo>
                  <a:lnTo>
                    <a:pt x="45047195" y="144780"/>
                  </a:lnTo>
                  <a:lnTo>
                    <a:pt x="45047195" y="12383840"/>
                  </a:lnTo>
                  <a:lnTo>
                    <a:pt x="44902413" y="12383840"/>
                  </a:lnTo>
                  <a:lnTo>
                    <a:pt x="44902413" y="144780"/>
                  </a:lnTo>
                  <a:close/>
                  <a:moveTo>
                    <a:pt x="144780" y="12383839"/>
                  </a:moveTo>
                  <a:lnTo>
                    <a:pt x="44902416" y="12383839"/>
                  </a:lnTo>
                  <a:lnTo>
                    <a:pt x="44902416" y="12528620"/>
                  </a:lnTo>
                  <a:lnTo>
                    <a:pt x="144780" y="12528620"/>
                  </a:lnTo>
                  <a:lnTo>
                    <a:pt x="144780" y="12383839"/>
                  </a:lnTo>
                  <a:close/>
                  <a:moveTo>
                    <a:pt x="44902413" y="0"/>
                  </a:moveTo>
                  <a:lnTo>
                    <a:pt x="45047195" y="0"/>
                  </a:lnTo>
                  <a:lnTo>
                    <a:pt x="45047195" y="144780"/>
                  </a:lnTo>
                  <a:lnTo>
                    <a:pt x="44902413" y="144780"/>
                  </a:lnTo>
                  <a:lnTo>
                    <a:pt x="4490241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4902416" y="0"/>
                  </a:lnTo>
                  <a:lnTo>
                    <a:pt x="449024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E414D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080326" y="1656590"/>
            <a:ext cx="14127349" cy="956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6000" spc="258">
                <a:solidFill>
                  <a:srgbClr val="2E414D"/>
                </a:solidFill>
                <a:latin typeface="Sifonn"/>
              </a:rPr>
              <a:t>KELOMPOK B4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814158" y="6010037"/>
            <a:ext cx="3951392" cy="2086213"/>
            <a:chOff x="0" y="0"/>
            <a:chExt cx="5268522" cy="278161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5268522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KEV</a:t>
              </a: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IN NAOKO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63429"/>
              <a:ext cx="5268522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(13218046)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87818"/>
              <a:ext cx="5268522" cy="1193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  <a:r>
                <a:rPr lang="en-US" sz="2500" spc="25">
                  <a:solidFill>
                    <a:srgbClr val="2E414D"/>
                  </a:solidFill>
                  <a:latin typeface="Glacial Indifference"/>
                </a:rPr>
                <a:t>Presentations are communication tools.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530204" y="2935411"/>
            <a:ext cx="2519299" cy="2519289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76857" r="-76009" t="-21372" b="-2086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37288" y="6010037"/>
            <a:ext cx="3951392" cy="2667238"/>
            <a:chOff x="0" y="0"/>
            <a:chExt cx="5268522" cy="355631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5268522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RAKA NOO</a:t>
              </a: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RSYACH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538129"/>
              <a:ext cx="5268522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(13218040)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362518"/>
              <a:ext cx="5268522" cy="1193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  <a:r>
                <a:rPr lang="en-US" sz="2500" spc="25">
                  <a:solidFill>
                    <a:srgbClr val="2E414D"/>
                  </a:solidFill>
                  <a:latin typeface="Glacial Indifference"/>
                </a:rPr>
                <a:t>Presentations are communication tools.</a:t>
              </a: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253334" y="2878734"/>
            <a:ext cx="2519299" cy="2519289"/>
            <a:chOff x="0" y="0"/>
            <a:chExt cx="6350000" cy="634997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25046" r="-25046" t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3307908" y="6010037"/>
            <a:ext cx="3951392" cy="2086213"/>
            <a:chOff x="0" y="0"/>
            <a:chExt cx="5268522" cy="2781618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66675"/>
              <a:ext cx="5268522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ANDY LU</a:t>
              </a: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CKY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63429"/>
              <a:ext cx="5268522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(13218058)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587818"/>
              <a:ext cx="5268522" cy="1193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  <a:r>
                <a:rPr lang="en-US" sz="2500" spc="25">
                  <a:solidFill>
                    <a:srgbClr val="2E414D"/>
                  </a:solidFill>
                  <a:latin typeface="Glacial Indifference"/>
                </a:rPr>
                <a:t>Presentations are communication tools.</a:t>
              </a:r>
            </a:p>
          </p:txBody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4023955" y="2935411"/>
            <a:ext cx="2519299" cy="2519289"/>
            <a:chOff x="0" y="0"/>
            <a:chExt cx="6350000" cy="6349975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76857" r="-76009" t="-21372" b="-20865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031038" y="6010037"/>
            <a:ext cx="3951392" cy="2667238"/>
            <a:chOff x="0" y="0"/>
            <a:chExt cx="5268522" cy="3556318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66675"/>
              <a:ext cx="5268522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IAN </a:t>
              </a:r>
              <a:r>
                <a:rPr lang="en-US" sz="3300" spc="429">
                  <a:solidFill>
                    <a:srgbClr val="2E414D"/>
                  </a:solidFill>
                  <a:latin typeface="Glacial Indifference"/>
                </a:rPr>
                <a:t>AZARYA ARYANTO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538129"/>
              <a:ext cx="5268522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2E414D"/>
                  </a:solidFill>
                  <a:latin typeface="Glacial Indifference"/>
                </a:rPr>
                <a:t>(13218055)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2362518"/>
              <a:ext cx="5268522" cy="1193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  <a:r>
                <a:rPr lang="en-US" sz="2500" spc="25">
                  <a:solidFill>
                    <a:srgbClr val="2E414D"/>
                  </a:solidFill>
                  <a:latin typeface="Glacial Indifference"/>
                </a:rPr>
                <a:t>Presentations are communication tools.</a:t>
              </a:r>
            </a:p>
          </p:txBody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9747085" y="2878734"/>
            <a:ext cx="2519299" cy="2519289"/>
            <a:chOff x="0" y="0"/>
            <a:chExt cx="6350000" cy="6349975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25046" r="-25046" t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DAD5zgaoNgg</dc:identifier>
  <dcterms:modified xsi:type="dcterms:W3CDTF">2011-08-01T06:04:30Z</dcterms:modified>
  <cp:revision>1</cp:revision>
  <dc:title>PPT Tugas Besar Kel b4</dc:title>
</cp:coreProperties>
</file>