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28" r:id="rId3"/>
    <p:sldId id="322" r:id="rId4"/>
    <p:sldId id="323" r:id="rId5"/>
    <p:sldId id="317" r:id="rId6"/>
    <p:sldId id="324" r:id="rId7"/>
    <p:sldId id="326" r:id="rId8"/>
    <p:sldId id="327" r:id="rId9"/>
    <p:sldId id="319" r:id="rId10"/>
    <p:sldId id="32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A163F8B-8E94-4A08-A9B7-F12062E930FD}" type="datetimeFigureOut">
              <a:rPr lang="en-US"/>
              <a:pPr>
                <a:defRPr/>
              </a:pPr>
              <a:t>3/3/2020</a:t>
            </a:fld>
            <a:endParaRPr lang="en-US" sz="1600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480E-ED0F-4B29-A33D-C6787A1FE50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33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1E8D0-86D0-48A9-BDD7-45FAF07668C6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1F09A-1F36-4A4C-B661-C63FD8B8BFE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3620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82B4-28C7-461A-9F4C-88AE630E7E8E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CA3D-51CE-4DEA-ABEB-3B61DAA18D8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5230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46A6-2B68-4581-B4D7-1162E233BA8B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5990A-B9CC-434E-ADEA-3B05D34DA4D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6221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A754-98DB-4B8D-8D7F-718B9100E958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9A1A8-74ED-41EC-B61E-C45B5EA2913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2686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7C06-C430-48D8-88B5-97BC5127BCA4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278F-1CCB-44E1-8FEC-BF4602879C4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230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DE38-3520-422F-A806-C50639873958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E9149-7CC2-4BCD-B21B-7B7255E9BF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199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B12F1-346E-4478-92E8-53A10F0BDC20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1B5C2-5794-448F-9ACA-7DECCBCF6F8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095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99C8-E5FC-4B65-B680-6DA598655851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AA7C9-124B-4340-9122-BB8A863C07E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094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3E4F-7355-4CD3-8C1E-75610EA860E8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D12A3-A657-47A6-85A9-373031868E97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6618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C052C-7950-4D53-89A2-952CDA963711}" type="datetimeFigureOut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08D70-12D4-4253-AE2D-4A776960DB5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2214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6E2A44-2A20-4602-8A4B-FB22E7E57963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2B6B2BC-495B-4B0B-B914-4531B1B519BD}" type="slidenum">
              <a:rPr lang="en-US" altLang="id-ID"/>
              <a:pPr>
                <a:defRPr/>
              </a:pPr>
              <a:t>‹#›</a:t>
            </a:fld>
            <a:endParaRPr lang="en-US" altLang="id-ID" sz="1600"/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/>
              <a:t>Tugas Besar </a:t>
            </a:r>
            <a:br>
              <a:rPr lang="en-US" noProof="1"/>
            </a:br>
            <a:r>
              <a:rPr lang="en-US" noProof="1"/>
              <a:t>EL2008 Problem Solving with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600" noProof="1"/>
              <a:t>Sekolah Teknik Elektro dan Informatika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1600" noProof="1"/>
              <a:t>Institut Teknologi Bandung</a:t>
            </a:r>
          </a:p>
        </p:txBody>
      </p:sp>
      <p:pic>
        <p:nvPicPr>
          <p:cNvPr id="13316" name="Picture 3" descr="itb-se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1093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714-6BF2-4246-9FB3-8C81150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8D01-F72F-DF4A-80D4-139726507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8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1F76-FBB2-384A-A06E-5BC83C61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E7CE-4717-334B-932C-B73BDBD7FB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Mahasiswa dapat melakukan pemecahan masalah dengan bahasa C. </a:t>
            </a:r>
          </a:p>
          <a:p>
            <a:r>
              <a:rPr lang="id-ID" noProof="1"/>
              <a:t>Mahasiswa bekerja sama dan berkomunikasi dalam kelompok serta mempresentasikan hasil kerja kelompok.</a:t>
            </a:r>
          </a:p>
        </p:txBody>
      </p:sp>
    </p:spTree>
    <p:extLst>
      <p:ext uri="{BB962C8B-B14F-4D97-AF65-F5344CB8AC3E}">
        <p14:creationId xmlns:p14="http://schemas.microsoft.com/office/powerpoint/2010/main" val="37513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6A36-781E-1440-BA28-E0DFD41E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Pembagian Kelompok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F9E1-4499-C241-B92F-113DE489F0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Untuk tugas besar ini, kelas dibagi menjadi beberapa kelompok; setiap kelompok beranggotakan 4 orang (jika lebih, boleh ada 5 orang dalam satu kelompok)</a:t>
            </a:r>
          </a:p>
          <a:p>
            <a:r>
              <a:rPr lang="id-ID" dirty="0"/>
              <a:t>Pembagian kelompok akan dijelaskan kemudian.</a:t>
            </a:r>
          </a:p>
        </p:txBody>
      </p:sp>
    </p:spTree>
    <p:extLst>
      <p:ext uri="{BB962C8B-B14F-4D97-AF65-F5344CB8AC3E}">
        <p14:creationId xmlns:p14="http://schemas.microsoft.com/office/powerpoint/2010/main" val="21391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73E-B6E5-A14F-9279-6B6AA6C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Persoalan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9133-1675-AD49-BDEF-66DA1111F5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Lakukan eksplorasi terhadap nodal analysis.</a:t>
            </a:r>
          </a:p>
          <a:p>
            <a:pPr lvl="1"/>
            <a:r>
              <a:rPr lang="id-ID" noProof="1"/>
              <a:t>Simulasi rangkaian RC</a:t>
            </a:r>
          </a:p>
          <a:p>
            <a:pPr lvl="1"/>
            <a:r>
              <a:rPr lang="id-ID" noProof="1"/>
              <a:t>Sekuensial</a:t>
            </a:r>
          </a:p>
          <a:p>
            <a:r>
              <a:rPr lang="id-ID" noProof="1"/>
              <a:t>Buatlah simulatornya</a:t>
            </a:r>
          </a:p>
          <a:p>
            <a:pPr lvl="1"/>
            <a:r>
              <a:rPr lang="id-ID" noProof="1"/>
              <a:t>Proses perhitungan harus dengan bahasa C</a:t>
            </a:r>
          </a:p>
          <a:p>
            <a:pPr lvl="1"/>
            <a:r>
              <a:rPr lang="id-ID" noProof="1"/>
              <a:t>Antarmuka bebas, dapat menggunakan bahasa lain yang disukai</a:t>
            </a:r>
          </a:p>
        </p:txBody>
      </p:sp>
    </p:spTree>
    <p:extLst>
      <p:ext uri="{BB962C8B-B14F-4D97-AF65-F5344CB8AC3E}">
        <p14:creationId xmlns:p14="http://schemas.microsoft.com/office/powerpoint/2010/main" val="20789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95DB-B3B2-6849-949B-D396A0B3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Persoalan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E05-3DCE-9143-83F2-34C266FB56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Nodal analysis (branch dan node)</a:t>
            </a:r>
          </a:p>
          <a:p>
            <a:r>
              <a:rPr lang="id-ID" noProof="1"/>
              <a:t>Analisis rangkaian listrik</a:t>
            </a:r>
          </a:p>
          <a:p>
            <a:r>
              <a:rPr lang="id-ID" noProof="1"/>
              <a:t>Circuit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6B9B-2B72-4C47-B103-025BE7F24107}"/>
              </a:ext>
            </a:extLst>
          </p:cNvPr>
          <p:cNvSpPr txBox="1"/>
          <p:nvPr/>
        </p:nvSpPr>
        <p:spPr>
          <a:xfrm>
            <a:off x="564538" y="3688080"/>
            <a:ext cx="7873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noProof="1"/>
              <a:t>netlist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A4725-5769-DA40-AD75-B02867A5A270}"/>
              </a:ext>
            </a:extLst>
          </p:cNvPr>
          <p:cNvSpPr txBox="1"/>
          <p:nvPr/>
        </p:nvSpPr>
        <p:spPr>
          <a:xfrm>
            <a:off x="3617291" y="3688080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matriks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AB2D2-C090-8640-8607-DEE9B87E53E9}"/>
              </a:ext>
            </a:extLst>
          </p:cNvPr>
          <p:cNvSpPr txBox="1"/>
          <p:nvPr/>
        </p:nvSpPr>
        <p:spPr>
          <a:xfrm>
            <a:off x="6811108" y="3549580"/>
            <a:ext cx="17232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noProof="1"/>
              <a:t>- Tegangan node</a:t>
            </a:r>
          </a:p>
          <a:p>
            <a:r>
              <a:rPr lang="id-ID" dirty="0"/>
              <a:t>- Arus cabang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E3845A-2F18-EA48-9547-AA6D92D3253F}"/>
              </a:ext>
            </a:extLst>
          </p:cNvPr>
          <p:cNvSpPr/>
          <p:nvPr/>
        </p:nvSpPr>
        <p:spPr>
          <a:xfrm>
            <a:off x="2027412" y="341554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26D66B-8FDF-BA4A-B56D-32512D6ED23A}"/>
              </a:ext>
            </a:extLst>
          </p:cNvPr>
          <p:cNvSpPr/>
          <p:nvPr/>
        </p:nvSpPr>
        <p:spPr>
          <a:xfrm>
            <a:off x="5221229" y="341554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84114C-29DF-D840-A694-053B39641357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1351933" y="3872746"/>
            <a:ext cx="675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7351A0-C475-B44F-A9FA-60E6212364E3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2941812" y="3872746"/>
            <a:ext cx="675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1BD123-FB69-9640-8FA9-527512DE0E0C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545750" y="3872746"/>
            <a:ext cx="675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F573A2-C702-4449-B24F-515B86257657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6135629" y="3872746"/>
            <a:ext cx="675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735E9E-B20B-9F46-A505-26F3460EF49E}"/>
              </a:ext>
            </a:extLst>
          </p:cNvPr>
          <p:cNvSpPr txBox="1"/>
          <p:nvPr/>
        </p:nvSpPr>
        <p:spPr>
          <a:xfrm>
            <a:off x="7234172" y="3016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noProof="1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76377-89C0-6348-B0F2-AFDC54D7FB90}"/>
              </a:ext>
            </a:extLst>
          </p:cNvPr>
          <p:cNvSpPr txBox="1"/>
          <p:nvPr/>
        </p:nvSpPr>
        <p:spPr>
          <a:xfrm>
            <a:off x="609421" y="30169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noProof="1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57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B01F-CC93-9E4C-B624-7FF9BC8B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9843-0765-AC45-95FA-DFBB2053AD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Eksplorasi nodal analysis</a:t>
            </a:r>
          </a:p>
          <a:p>
            <a:r>
              <a:rPr lang="id-ID" noProof="1"/>
              <a:t>Rancanglah sebuah simulator untuk menggambarkan kerja sistem tersebut</a:t>
            </a:r>
          </a:p>
          <a:p>
            <a:pPr lvl="1"/>
            <a:r>
              <a:rPr lang="id-ID" noProof="1"/>
              <a:t>Buat deskripsi simulasi. Deskripsikan dengan jelas: input - proses – output</a:t>
            </a:r>
          </a:p>
          <a:p>
            <a:pPr lvl="1"/>
            <a:r>
              <a:rPr lang="id-ID" noProof="1"/>
              <a:t>Lengkapi deskripsi di atas dengan algoritma dalam bentuk flowchart untuk setiap fungsi-fungsi dalam sistem</a:t>
            </a:r>
          </a:p>
          <a:p>
            <a:pPr lvl="1"/>
            <a:r>
              <a:rPr lang="id-ID" noProof="1"/>
              <a:t>Buat Data Flow Diagram (DFD)</a:t>
            </a:r>
          </a:p>
          <a:p>
            <a:r>
              <a:rPr lang="id-ID" noProof="1"/>
              <a:t>Berdasarkan rancangan simulasi dan algoritma yang telah dibuat pada tugas sebelumnya, buatlah program dalam bahasa pemrograman C untuk menjalankan simulasi tersebut.</a:t>
            </a:r>
          </a:p>
        </p:txBody>
      </p:sp>
    </p:spTree>
    <p:extLst>
      <p:ext uri="{BB962C8B-B14F-4D97-AF65-F5344CB8AC3E}">
        <p14:creationId xmlns:p14="http://schemas.microsoft.com/office/powerpoint/2010/main" val="21670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749-EA1A-0646-849F-E9D32BA4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5A96-6D1C-6B47-95B6-536CFB11A1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Deliverable</a:t>
            </a:r>
          </a:p>
          <a:p>
            <a:pPr lvl="1"/>
            <a:r>
              <a:rPr lang="id-ID" noProof="1"/>
              <a:t>Laporan</a:t>
            </a:r>
          </a:p>
          <a:p>
            <a:pPr lvl="1"/>
            <a:r>
              <a:rPr lang="id-ID" noProof="1"/>
              <a:t>Source code program</a:t>
            </a:r>
          </a:p>
          <a:p>
            <a:pPr lvl="1"/>
            <a:r>
              <a:rPr lang="id-ID" noProof="1"/>
              <a:t>File ppt untuk presentasi</a:t>
            </a:r>
          </a:p>
          <a:p>
            <a:r>
              <a:rPr lang="id-ID" noProof="1"/>
              <a:t>Format laporan</a:t>
            </a:r>
          </a:p>
          <a:p>
            <a:pPr lvl="1"/>
            <a:r>
              <a:rPr lang="id-ID" noProof="1"/>
              <a:t>Ditulis dengan menggunakan aplikasi </a:t>
            </a:r>
            <a:r>
              <a:rPr lang="id-ID" i="1" noProof="1"/>
              <a:t>word processor </a:t>
            </a:r>
            <a:r>
              <a:rPr lang="id-ID" noProof="1"/>
              <a:t>(contoh: MS Word) dalam format A4; spasi = 1; font teks = Times New Roman (12); font kode program = Courier New (10).</a:t>
            </a:r>
          </a:p>
          <a:p>
            <a:pPr lvl="1"/>
            <a:r>
              <a:rPr lang="id-ID" noProof="1"/>
              <a:t>Jumlah halaman bebas, tetapi laporan dibuat ringkas dan jelas</a:t>
            </a:r>
          </a:p>
        </p:txBody>
      </p:sp>
    </p:spTree>
    <p:extLst>
      <p:ext uri="{BB962C8B-B14F-4D97-AF65-F5344CB8AC3E}">
        <p14:creationId xmlns:p14="http://schemas.microsoft.com/office/powerpoint/2010/main" val="13817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749-EA1A-0646-849F-E9D32BA4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5A96-6D1C-6B47-95B6-536CFB11A1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noProof="1"/>
              <a:t>Isi laporan</a:t>
            </a:r>
          </a:p>
          <a:p>
            <a:pPr lvl="1"/>
            <a:r>
              <a:rPr lang="id-ID" noProof="1"/>
              <a:t>Sampul, minimum berisi: kode/nama mata kuliah; judul tugas; daftar anggota kelompok</a:t>
            </a:r>
          </a:p>
          <a:p>
            <a:pPr lvl="1"/>
            <a:r>
              <a:rPr lang="id-ID" noProof="1"/>
              <a:t>Daftar isi</a:t>
            </a:r>
          </a:p>
          <a:p>
            <a:pPr lvl="1"/>
            <a:r>
              <a:rPr lang="id-ID" noProof="1"/>
              <a:t>Laporan inti</a:t>
            </a:r>
          </a:p>
          <a:p>
            <a:pPr lvl="1"/>
            <a:r>
              <a:rPr lang="id-ID" noProof="1"/>
              <a:t>Kesimpulan dan lesson learned</a:t>
            </a:r>
          </a:p>
          <a:p>
            <a:pPr lvl="1"/>
            <a:r>
              <a:rPr lang="id-ID" noProof="1"/>
              <a:t>Pembagian tugas dalam kelompok</a:t>
            </a:r>
          </a:p>
          <a:p>
            <a:pPr lvl="1"/>
            <a:r>
              <a:rPr lang="id-ID" noProof="1"/>
              <a:t>Daftar referensi (jika perlu)</a:t>
            </a:r>
            <a:br>
              <a:rPr lang="id-ID" noProof="1"/>
            </a:br>
            <a:r>
              <a:rPr lang="id-ID" noProof="1"/>
              <a:t>Catatan: Source code program tidak perlu dimasukkan ke laporan (dikumpulkan terpisah)</a:t>
            </a:r>
          </a:p>
          <a:p>
            <a:r>
              <a:rPr lang="id-ID" noProof="1"/>
              <a:t>Demo @</a:t>
            </a:r>
            <a:r>
              <a:rPr lang="id-ID" noProof="1">
                <a:solidFill>
                  <a:srgbClr val="FF0000"/>
                </a:solidFill>
              </a:rPr>
              <a:t>kelompok max </a:t>
            </a:r>
            <a:r>
              <a:rPr lang="en-US" noProof="1" smtClean="0">
                <a:solidFill>
                  <a:srgbClr val="FF0000"/>
                </a:solidFill>
              </a:rPr>
              <a:t>5</a:t>
            </a:r>
            <a:r>
              <a:rPr lang="id-ID" noProof="1" smtClean="0">
                <a:solidFill>
                  <a:srgbClr val="FF0000"/>
                </a:solidFill>
              </a:rPr>
              <a:t> </a:t>
            </a:r>
            <a:r>
              <a:rPr lang="id-ID" noProof="1">
                <a:solidFill>
                  <a:srgbClr val="FF0000"/>
                </a:solidFill>
              </a:rPr>
              <a:t>menit</a:t>
            </a:r>
          </a:p>
        </p:txBody>
      </p:sp>
    </p:spTree>
    <p:extLst>
      <p:ext uri="{BB962C8B-B14F-4D97-AF65-F5344CB8AC3E}">
        <p14:creationId xmlns:p14="http://schemas.microsoft.com/office/powerpoint/2010/main" val="5430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0097-95EC-164F-AB83-CFC2FA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8D5D-9A82-FE41-BF87-53145B7746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1" smtClean="0"/>
              <a:t>Jadwal </a:t>
            </a:r>
          </a:p>
          <a:p>
            <a:pPr lvl="1"/>
            <a:r>
              <a:rPr lang="en-US" noProof="1" smtClean="0"/>
              <a:t>Minggu 11: pengumpulan desain (min) dan feedback</a:t>
            </a:r>
          </a:p>
          <a:p>
            <a:pPr lvl="1"/>
            <a:r>
              <a:rPr lang="en-US" noProof="1" smtClean="0"/>
              <a:t>Minggu 13: pengumpulan revisi dan feedback</a:t>
            </a:r>
          </a:p>
          <a:p>
            <a:pPr lvl="1"/>
            <a:r>
              <a:rPr lang="en-US" noProof="1" smtClean="0"/>
              <a:t>Minggu 15: presentasi</a:t>
            </a:r>
          </a:p>
          <a:p>
            <a:pPr lvl="1"/>
            <a:r>
              <a:rPr lang="en-US" noProof="1" smtClean="0"/>
              <a:t>Minggu 16: pengumpulan final</a:t>
            </a:r>
            <a:endParaRPr lang="id-ID" noProof="1"/>
          </a:p>
          <a:p>
            <a:r>
              <a:rPr lang="id-ID" noProof="1"/>
              <a:t>Mekanisme pengumpulan laporan dan source code</a:t>
            </a:r>
          </a:p>
          <a:p>
            <a:pPr lvl="1"/>
            <a:r>
              <a:rPr lang="id-ID" noProof="1"/>
              <a:t>Laporan dikumpulkan dalam bentuk softcopy</a:t>
            </a:r>
          </a:p>
          <a:p>
            <a:pPr lvl="1"/>
            <a:r>
              <a:rPr lang="id-ID" noProof="1"/>
              <a:t>Laporan dan source code program dimasukkan dalam 1 folder dengan nama: EL2008_XX_YY (XX: nomor kelas; YY: nomor kelompok) dan di-zip.</a:t>
            </a:r>
          </a:p>
          <a:p>
            <a:pPr lvl="1"/>
            <a:r>
              <a:rPr lang="id-ID" noProof="1"/>
              <a:t>File zip berisi laporan dan source code dikumpulkan di Trello</a:t>
            </a:r>
          </a:p>
          <a:p>
            <a:pPr lvl="1"/>
            <a:r>
              <a:rPr lang="id-ID" noProof="1"/>
              <a:t>Deadline pengumpulan laporan adalah minggu </a:t>
            </a:r>
            <a:r>
              <a:rPr lang="id-ID" noProof="1" smtClean="0"/>
              <a:t>ke-</a:t>
            </a:r>
            <a:r>
              <a:rPr lang="en-US" noProof="1" smtClean="0"/>
              <a:t>16</a:t>
            </a:r>
            <a:r>
              <a:rPr lang="id-ID" noProof="1" smtClean="0"/>
              <a:t> </a:t>
            </a:r>
            <a:r>
              <a:rPr lang="id-ID" noProof="1"/>
              <a:t>pada hari kamis</a:t>
            </a:r>
          </a:p>
        </p:txBody>
      </p:sp>
    </p:spTree>
    <p:extLst>
      <p:ext uri="{BB962C8B-B14F-4D97-AF65-F5344CB8AC3E}">
        <p14:creationId xmlns:p14="http://schemas.microsoft.com/office/powerpoint/2010/main" val="3660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1089</TotalTime>
  <Words>403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Origin</vt:lpstr>
      <vt:lpstr>Tugas Besar  EL2008 Problem Solving with C</vt:lpstr>
      <vt:lpstr>Tujuan</vt:lpstr>
      <vt:lpstr>Pembagian Kelompok</vt:lpstr>
      <vt:lpstr>Deskripsi Persoalan</vt:lpstr>
      <vt:lpstr>Deskripsi Persoalan</vt:lpstr>
      <vt:lpstr>Tugas</vt:lpstr>
      <vt:lpstr>Deliverable</vt:lpstr>
      <vt:lpstr>Deliverable</vt:lpstr>
      <vt:lpstr>Deliverable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EL2095 Digital System Yudi Gondokaryono</dc:title>
  <dc:creator>Yudi</dc:creator>
  <cp:lastModifiedBy>darmakusuma</cp:lastModifiedBy>
  <cp:revision>157</cp:revision>
  <dcterms:created xsi:type="dcterms:W3CDTF">2008-08-19T02:33:45Z</dcterms:created>
  <dcterms:modified xsi:type="dcterms:W3CDTF">2020-03-03T07:11:24Z</dcterms:modified>
</cp:coreProperties>
</file>