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11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7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75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4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5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64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0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0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04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5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7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7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193" y="672921"/>
            <a:ext cx="7946265" cy="55121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85173" y="1154054"/>
            <a:ext cx="772733" cy="695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>
            <a:off x="671540" y="1849513"/>
            <a:ext cx="12878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1539" y="1991181"/>
            <a:ext cx="579550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9263" y="1991181"/>
            <a:ext cx="515155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1539" y="2751034"/>
            <a:ext cx="579550" cy="334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5173" y="2751034"/>
            <a:ext cx="386366" cy="25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16" y="730834"/>
            <a:ext cx="1097375" cy="19447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9240" y="29608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User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9807852" y="544466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Computer AI Players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2645182" y="2924464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5182" y="350401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3151751" y="3135545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Initiate System</a:t>
            </a:r>
            <a:endParaRPr lang="en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52506" y="3780147"/>
            <a:ext cx="284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Choose number of players</a:t>
            </a:r>
            <a:endParaRPr lang="en-CA" sz="1400" dirty="0"/>
          </a:p>
        </p:txBody>
      </p:sp>
      <p:sp>
        <p:nvSpPr>
          <p:cNvPr id="19" name="Oval 18"/>
          <p:cNvSpPr/>
          <p:nvPr/>
        </p:nvSpPr>
        <p:spPr>
          <a:xfrm>
            <a:off x="2645182" y="4059779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752506" y="4331551"/>
            <a:ext cx="276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Choose number of humans</a:t>
            </a:r>
            <a:endParaRPr lang="en-CA" sz="1400" dirty="0"/>
          </a:p>
        </p:txBody>
      </p:sp>
      <p:sp>
        <p:nvSpPr>
          <p:cNvPr id="21" name="Oval 20"/>
          <p:cNvSpPr/>
          <p:nvPr/>
        </p:nvSpPr>
        <p:spPr>
          <a:xfrm>
            <a:off x="2645182" y="2277854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3248342" y="2521739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View Rules</a:t>
            </a:r>
            <a:endParaRPr lang="en-CA" sz="1400" dirty="0"/>
          </a:p>
        </p:txBody>
      </p:sp>
      <p:sp>
        <p:nvSpPr>
          <p:cNvPr id="23" name="Oval 22"/>
          <p:cNvSpPr/>
          <p:nvPr/>
        </p:nvSpPr>
        <p:spPr>
          <a:xfrm>
            <a:off x="2645181" y="1657695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3087358" y="1888718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Terminate System</a:t>
            </a:r>
            <a:endParaRPr lang="en-CA" sz="1400" dirty="0"/>
          </a:p>
        </p:txBody>
      </p:sp>
      <p:sp>
        <p:nvSpPr>
          <p:cNvPr id="25" name="Oval 24"/>
          <p:cNvSpPr/>
          <p:nvPr/>
        </p:nvSpPr>
        <p:spPr>
          <a:xfrm>
            <a:off x="6027700" y="2606196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6417950" y="2826683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Move specific robot</a:t>
            </a:r>
            <a:endParaRPr lang="en-CA" sz="1400" dirty="0"/>
          </a:p>
        </p:txBody>
      </p:sp>
      <p:cxnSp>
        <p:nvCxnSpPr>
          <p:cNvPr id="30" name="Straight Arrow Connector 29"/>
          <p:cNvCxnSpPr>
            <a:stCxn id="13" idx="3"/>
          </p:cNvCxnSpPr>
          <p:nvPr/>
        </p:nvCxnSpPr>
        <p:spPr>
          <a:xfrm flipV="1">
            <a:off x="986717" y="2223707"/>
            <a:ext cx="1658464" cy="92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</p:cNvCxnSpPr>
          <p:nvPr/>
        </p:nvCxnSpPr>
        <p:spPr>
          <a:xfrm flipV="1">
            <a:off x="986717" y="2675627"/>
            <a:ext cx="1658464" cy="46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5" idx="2"/>
          </p:cNvCxnSpPr>
          <p:nvPr/>
        </p:nvCxnSpPr>
        <p:spPr>
          <a:xfrm>
            <a:off x="986717" y="3145483"/>
            <a:ext cx="1658465" cy="1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6" idx="2"/>
          </p:cNvCxnSpPr>
          <p:nvPr/>
        </p:nvCxnSpPr>
        <p:spPr>
          <a:xfrm>
            <a:off x="986717" y="3145483"/>
            <a:ext cx="1658465" cy="75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</p:cNvCxnSpPr>
          <p:nvPr/>
        </p:nvCxnSpPr>
        <p:spPr>
          <a:xfrm>
            <a:off x="986717" y="3145483"/>
            <a:ext cx="1668124" cy="13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720" y="3499875"/>
            <a:ext cx="1097375" cy="194479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901708" y="2604752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Human Players</a:t>
            </a:r>
            <a:endParaRPr lang="en-CA" dirty="0"/>
          </a:p>
        </p:txBody>
      </p:sp>
      <p:sp>
        <p:nvSpPr>
          <p:cNvPr id="45" name="Oval 44"/>
          <p:cNvSpPr/>
          <p:nvPr/>
        </p:nvSpPr>
        <p:spPr>
          <a:xfrm>
            <a:off x="6027700" y="3314051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/>
          <p:cNvSpPr txBox="1"/>
          <p:nvPr/>
        </p:nvSpPr>
        <p:spPr>
          <a:xfrm>
            <a:off x="6383237" y="3559407"/>
            <a:ext cx="159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Shoot enemy robot</a:t>
            </a:r>
            <a:endParaRPr lang="en-CA" sz="1400" dirty="0"/>
          </a:p>
        </p:txBody>
      </p:sp>
      <p:cxnSp>
        <p:nvCxnSpPr>
          <p:cNvPr id="48" name="Straight Arrow Connector 47"/>
          <p:cNvCxnSpPr>
            <a:stCxn id="44" idx="1"/>
          </p:cNvCxnSpPr>
          <p:nvPr/>
        </p:nvCxnSpPr>
        <p:spPr>
          <a:xfrm flipH="1">
            <a:off x="8335984" y="2789418"/>
            <a:ext cx="1565724" cy="23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1"/>
          </p:cNvCxnSpPr>
          <p:nvPr/>
        </p:nvCxnSpPr>
        <p:spPr>
          <a:xfrm flipH="1">
            <a:off x="8335984" y="2789418"/>
            <a:ext cx="1565724" cy="87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1"/>
          </p:cNvCxnSpPr>
          <p:nvPr/>
        </p:nvCxnSpPr>
        <p:spPr>
          <a:xfrm flipH="1" flipV="1">
            <a:off x="8300810" y="2954869"/>
            <a:ext cx="1507042" cy="267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1"/>
          </p:cNvCxnSpPr>
          <p:nvPr/>
        </p:nvCxnSpPr>
        <p:spPr>
          <a:xfrm flipH="1" flipV="1">
            <a:off x="8335984" y="3697920"/>
            <a:ext cx="1471868" cy="193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057140" y="193403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6527818" y="2070372"/>
            <a:ext cx="177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Premature game termination</a:t>
            </a:r>
            <a:endParaRPr lang="en-CA" sz="1400" dirty="0"/>
          </a:p>
        </p:txBody>
      </p:sp>
      <p:cxnSp>
        <p:nvCxnSpPr>
          <p:cNvPr id="62" name="Straight Arrow Connector 61"/>
          <p:cNvCxnSpPr>
            <a:stCxn id="44" idx="1"/>
          </p:cNvCxnSpPr>
          <p:nvPr/>
        </p:nvCxnSpPr>
        <p:spPr>
          <a:xfrm flipH="1" flipV="1">
            <a:off x="8335984" y="2269901"/>
            <a:ext cx="1565724" cy="51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7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193" y="672921"/>
            <a:ext cx="7946265" cy="55121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85173" y="1154054"/>
            <a:ext cx="772733" cy="695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>
            <a:off x="671540" y="1849513"/>
            <a:ext cx="12878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1539" y="1991181"/>
            <a:ext cx="579550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9263" y="1991181"/>
            <a:ext cx="515155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1539" y="2751034"/>
            <a:ext cx="579550" cy="334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5173" y="2751034"/>
            <a:ext cx="386366" cy="25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48" y="3024300"/>
            <a:ext cx="10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Simulator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9841257" y="3323709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Robot Librarian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4435346" y="2717037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35346" y="3296586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5180972" y="2914177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Revise</a:t>
            </a:r>
            <a:endParaRPr lang="en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55633" y="3547638"/>
            <a:ext cx="284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Enumerate</a:t>
            </a:r>
            <a:endParaRPr lang="en-CA" sz="1400" dirty="0"/>
          </a:p>
        </p:txBody>
      </p:sp>
      <p:sp>
        <p:nvSpPr>
          <p:cNvPr id="19" name="Oval 18"/>
          <p:cNvSpPr/>
          <p:nvPr/>
        </p:nvSpPr>
        <p:spPr>
          <a:xfrm>
            <a:off x="4435346" y="3852352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038506" y="4111781"/>
            <a:ext cx="276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Update States</a:t>
            </a:r>
            <a:endParaRPr lang="en-CA" sz="1400" dirty="0"/>
          </a:p>
        </p:txBody>
      </p:sp>
      <p:sp>
        <p:nvSpPr>
          <p:cNvPr id="21" name="Oval 20"/>
          <p:cNvSpPr/>
          <p:nvPr/>
        </p:nvSpPr>
        <p:spPr>
          <a:xfrm>
            <a:off x="4435346" y="2070427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5117556" y="2314752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Retrieve</a:t>
            </a:r>
            <a:endParaRPr lang="en-CA" sz="1400" dirty="0"/>
          </a:p>
        </p:txBody>
      </p:sp>
      <p:sp>
        <p:nvSpPr>
          <p:cNvPr id="23" name="Oval 22"/>
          <p:cNvSpPr/>
          <p:nvPr/>
        </p:nvSpPr>
        <p:spPr>
          <a:xfrm>
            <a:off x="4435345" y="1450268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117556" y="4765728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Download</a:t>
            </a:r>
            <a:endParaRPr lang="en-CA" sz="1400" dirty="0"/>
          </a:p>
        </p:txBody>
      </p:sp>
      <p:cxnSp>
        <p:nvCxnSpPr>
          <p:cNvPr id="34" name="Straight Arrow Connector 33"/>
          <p:cNvCxnSpPr>
            <a:stCxn id="13" idx="3"/>
          </p:cNvCxnSpPr>
          <p:nvPr/>
        </p:nvCxnSpPr>
        <p:spPr>
          <a:xfrm>
            <a:off x="1285753" y="3208966"/>
            <a:ext cx="3208401" cy="102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6" idx="2"/>
          </p:cNvCxnSpPr>
          <p:nvPr/>
        </p:nvCxnSpPr>
        <p:spPr>
          <a:xfrm>
            <a:off x="1285753" y="3208966"/>
            <a:ext cx="3149593" cy="48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</p:cNvCxnSpPr>
          <p:nvPr/>
        </p:nvCxnSpPr>
        <p:spPr>
          <a:xfrm>
            <a:off x="1285753" y="3208966"/>
            <a:ext cx="3208401" cy="169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98" y="1431484"/>
            <a:ext cx="1097375" cy="1944793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4435344" y="450514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5143664" y="1668142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Register</a:t>
            </a:r>
            <a:endParaRPr lang="en-CA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730679" y="1887606"/>
            <a:ext cx="3126352" cy="16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</p:cNvCxnSpPr>
          <p:nvPr/>
        </p:nvCxnSpPr>
        <p:spPr>
          <a:xfrm flipH="1" flipV="1">
            <a:off x="6726035" y="2444199"/>
            <a:ext cx="3115222" cy="1064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1"/>
          </p:cNvCxnSpPr>
          <p:nvPr/>
        </p:nvCxnSpPr>
        <p:spPr>
          <a:xfrm flipH="1" flipV="1">
            <a:off x="6731601" y="3116283"/>
            <a:ext cx="3109656" cy="392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1"/>
          </p:cNvCxnSpPr>
          <p:nvPr/>
        </p:nvCxnSpPr>
        <p:spPr>
          <a:xfrm flipH="1">
            <a:off x="6726035" y="3508375"/>
            <a:ext cx="3115222" cy="20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1"/>
          </p:cNvCxnSpPr>
          <p:nvPr/>
        </p:nvCxnSpPr>
        <p:spPr>
          <a:xfrm flipH="1">
            <a:off x="6714905" y="3508375"/>
            <a:ext cx="3126352" cy="725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1"/>
          </p:cNvCxnSpPr>
          <p:nvPr/>
        </p:nvCxnSpPr>
        <p:spPr>
          <a:xfrm flipH="1">
            <a:off x="6726035" y="3508375"/>
            <a:ext cx="3115222" cy="1396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0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84" y="1623971"/>
            <a:ext cx="4755055" cy="3668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3627" y="1880316"/>
            <a:ext cx="36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Welcome To Battle Bots!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2756079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4108361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583846" y="501403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Begin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955703" y="501403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Help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346919" y="500552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6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083627" y="1880316"/>
            <a:ext cx="36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Help Section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2875358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583846" y="501403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113916" y="501819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72378" y="1326524"/>
            <a:ext cx="0" cy="4262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39425" y="1725769"/>
            <a:ext cx="5679583" cy="34729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4739425" y="1725769"/>
            <a:ext cx="283336" cy="3472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739425" y="4997003"/>
            <a:ext cx="283336" cy="193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739425" y="1736467"/>
            <a:ext cx="283336" cy="193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Up Arrow 16"/>
          <p:cNvSpPr/>
          <p:nvPr/>
        </p:nvSpPr>
        <p:spPr>
          <a:xfrm>
            <a:off x="4800452" y="1762123"/>
            <a:ext cx="141668" cy="1545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Up Arrow 17"/>
          <p:cNvSpPr/>
          <p:nvPr/>
        </p:nvSpPr>
        <p:spPr>
          <a:xfrm flipV="1">
            <a:off x="4788184" y="5018124"/>
            <a:ext cx="185818" cy="18057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400578" y="2442314"/>
            <a:ext cx="2691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Game Rules are listed on the right as well as how to navigate the menu.  For other troubleshooting concerns, please contact us at www.troubleshoot.com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151549" y="1929650"/>
            <a:ext cx="512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Rules of the game will be listed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44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79831" y="1584102"/>
            <a:ext cx="1883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Game properties</a:t>
            </a:r>
            <a:endParaRPr lang="en-CA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9105363" y="4988486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1416677" y="4954211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146951" y="4971245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Continue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629535" y="495421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279831" y="2766880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How many colors will be playing?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57417" y="28591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557417" y="3387453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557417" y="397734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11" name="Flowchart: Connector 10"/>
          <p:cNvSpPr/>
          <p:nvPr/>
        </p:nvSpPr>
        <p:spPr>
          <a:xfrm>
            <a:off x="4090273" y="2859110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/>
          <p:cNvSpPr/>
          <p:nvPr/>
        </p:nvSpPr>
        <p:spPr>
          <a:xfrm>
            <a:off x="4085064" y="3462339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/>
          <p:cNvSpPr/>
          <p:nvPr/>
        </p:nvSpPr>
        <p:spPr>
          <a:xfrm>
            <a:off x="4085064" y="406556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35639" y="1999600"/>
            <a:ext cx="12879" cy="268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5945" y="1584102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How many humans will be playing?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704587" y="310733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704587" y="363568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704587" y="422556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24" name="Flowchart: Connector 23"/>
          <p:cNvSpPr/>
          <p:nvPr/>
        </p:nvSpPr>
        <p:spPr>
          <a:xfrm>
            <a:off x="7237443" y="3107337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Connector 24"/>
          <p:cNvSpPr/>
          <p:nvPr/>
        </p:nvSpPr>
        <p:spPr>
          <a:xfrm>
            <a:off x="7232234" y="3710566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Connector 25"/>
          <p:cNvSpPr/>
          <p:nvPr/>
        </p:nvSpPr>
        <p:spPr>
          <a:xfrm>
            <a:off x="7232234" y="4313795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5262308" y="310733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5262308" y="363568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262308" y="422556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30" name="Flowchart: Connector 29"/>
          <p:cNvSpPr/>
          <p:nvPr/>
        </p:nvSpPr>
        <p:spPr>
          <a:xfrm>
            <a:off x="5795164" y="3107337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lowchart: Connector 30"/>
          <p:cNvSpPr/>
          <p:nvPr/>
        </p:nvSpPr>
        <p:spPr>
          <a:xfrm>
            <a:off x="5789955" y="3710566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lowchart: Connector 31"/>
          <p:cNvSpPr/>
          <p:nvPr/>
        </p:nvSpPr>
        <p:spPr>
          <a:xfrm>
            <a:off x="5789955" y="4313795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2698482" y="4962934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2866982" y="49542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35" name="Flowchart: Connector 34"/>
          <p:cNvSpPr/>
          <p:nvPr/>
        </p:nvSpPr>
        <p:spPr>
          <a:xfrm>
            <a:off x="7234952" y="2496552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5519885" y="2415099"/>
            <a:ext cx="155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0 (AI simulation)</a:t>
            </a:r>
            <a:endParaRPr lang="en-CA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133987" y="1999600"/>
            <a:ext cx="12879" cy="268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20478" y="1584102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Board length on each side?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9737576" y="25109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  <a:endParaRPr lang="en-CA" dirty="0"/>
          </a:p>
        </p:txBody>
      </p:sp>
      <p:sp>
        <p:nvSpPr>
          <p:cNvPr id="40" name="Flowchart: Connector 39"/>
          <p:cNvSpPr/>
          <p:nvPr/>
        </p:nvSpPr>
        <p:spPr>
          <a:xfrm>
            <a:off x="10265223" y="259913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8295297" y="25109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42" name="Flowchart: Connector 41"/>
          <p:cNvSpPr/>
          <p:nvPr/>
        </p:nvSpPr>
        <p:spPr>
          <a:xfrm>
            <a:off x="8822944" y="259913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12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79831" y="1584102"/>
            <a:ext cx="1883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Game properties</a:t>
            </a:r>
            <a:endParaRPr lang="en-CA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9105363" y="4988486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1416677" y="4954211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146951" y="4971245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Continue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629535" y="495421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279831" y="2766880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How many colors will be playing?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57417" y="28591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557417" y="3387453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557417" y="397734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11" name="Flowchart: Connector 10"/>
          <p:cNvSpPr/>
          <p:nvPr/>
        </p:nvSpPr>
        <p:spPr>
          <a:xfrm>
            <a:off x="4090273" y="2859110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/>
          <p:cNvSpPr/>
          <p:nvPr/>
        </p:nvSpPr>
        <p:spPr>
          <a:xfrm>
            <a:off x="4085064" y="3462339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/>
          <p:cNvSpPr/>
          <p:nvPr/>
        </p:nvSpPr>
        <p:spPr>
          <a:xfrm>
            <a:off x="4085064" y="406556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35639" y="1999600"/>
            <a:ext cx="12879" cy="268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5945" y="1584102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How many humans will be playing?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704587" y="310733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704587" y="363568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704587" y="422556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24" name="Flowchart: Connector 23"/>
          <p:cNvSpPr/>
          <p:nvPr/>
        </p:nvSpPr>
        <p:spPr>
          <a:xfrm>
            <a:off x="7237443" y="3107337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Connector 24"/>
          <p:cNvSpPr/>
          <p:nvPr/>
        </p:nvSpPr>
        <p:spPr>
          <a:xfrm>
            <a:off x="7232234" y="3710566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Connector 25"/>
          <p:cNvSpPr/>
          <p:nvPr/>
        </p:nvSpPr>
        <p:spPr>
          <a:xfrm>
            <a:off x="7232234" y="4313795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5262308" y="310733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5262308" y="363568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262308" y="422556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30" name="Flowchart: Connector 29"/>
          <p:cNvSpPr/>
          <p:nvPr/>
        </p:nvSpPr>
        <p:spPr>
          <a:xfrm>
            <a:off x="5795164" y="3107337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lowchart: Connector 30"/>
          <p:cNvSpPr/>
          <p:nvPr/>
        </p:nvSpPr>
        <p:spPr>
          <a:xfrm>
            <a:off x="5789955" y="3710566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lowchart: Connector 31"/>
          <p:cNvSpPr/>
          <p:nvPr/>
        </p:nvSpPr>
        <p:spPr>
          <a:xfrm>
            <a:off x="5789955" y="4313795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2698482" y="4962934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2866982" y="49542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35" name="Flowchart: Connector 34"/>
          <p:cNvSpPr/>
          <p:nvPr/>
        </p:nvSpPr>
        <p:spPr>
          <a:xfrm>
            <a:off x="7234952" y="2496552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5519885" y="2415099"/>
            <a:ext cx="155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0 (AI simulation)</a:t>
            </a:r>
            <a:endParaRPr lang="en-CA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133987" y="1999600"/>
            <a:ext cx="12879" cy="268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20478" y="1584102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Board length on each side?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9737576" y="25109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  <a:endParaRPr lang="en-CA" dirty="0"/>
          </a:p>
        </p:txBody>
      </p:sp>
      <p:sp>
        <p:nvSpPr>
          <p:cNvPr id="40" name="Flowchart: Connector 39"/>
          <p:cNvSpPr/>
          <p:nvPr/>
        </p:nvSpPr>
        <p:spPr>
          <a:xfrm>
            <a:off x="10265223" y="259913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8295297" y="25109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42" name="Flowchart: Connector 41"/>
          <p:cNvSpPr/>
          <p:nvPr/>
        </p:nvSpPr>
        <p:spPr>
          <a:xfrm>
            <a:off x="8822944" y="259913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42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42" y="1343760"/>
            <a:ext cx="5533723" cy="424567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576552" y="5886878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5815110" y="589539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965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9491730" y="4979556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366927" y="5014037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Play Again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9730288" y="498807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506111" y="1524535"/>
            <a:ext cx="44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Victory goes to Player: 1</a:t>
            </a:r>
          </a:p>
          <a:p>
            <a:r>
              <a:rPr lang="en-CA" dirty="0" smtClean="0"/>
              <a:t>Congratulations!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5316828" y="4971039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555386" y="4979556"/>
            <a:ext cx="63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Stats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166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9491730" y="4979556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366927" y="5014037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Play Again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9730288" y="498807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98420"/>
              </p:ext>
            </p:extLst>
          </p:nvPr>
        </p:nvGraphicFramePr>
        <p:xfrm>
          <a:off x="1676038" y="2049086"/>
          <a:ext cx="857232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618"/>
                <a:gridCol w="1224618"/>
                <a:gridCol w="1224618"/>
                <a:gridCol w="1224618"/>
                <a:gridCol w="1224618"/>
                <a:gridCol w="1224618"/>
                <a:gridCol w="122461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Wins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Losses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Scout kills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Sniper kills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Tank kills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</a:t>
                      </a:r>
                      <a:r>
                        <a:rPr lang="en-CA" baseline="0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Team6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4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235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Mackenzie Power</dc:creator>
  <cp:lastModifiedBy>Mackenzie Power</cp:lastModifiedBy>
  <cp:revision>27</cp:revision>
  <dcterms:created xsi:type="dcterms:W3CDTF">2016-09-24T20:08:50Z</dcterms:created>
  <dcterms:modified xsi:type="dcterms:W3CDTF">2016-09-29T05:26:08Z</dcterms:modified>
</cp:coreProperties>
</file>