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9/28/16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3E8D53-077B-44F0-9125-D9C7DDBDC743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Wingdings" charset="2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9/28/16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21227D-E0A9-4A11-974C-A528C5D6433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678320" y="672840"/>
            <a:ext cx="7945920" cy="5511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285120" y="1154160"/>
            <a:ext cx="772200" cy="69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3"/>
          <p:cNvSpPr/>
          <p:nvPr/>
        </p:nvSpPr>
        <p:spPr>
          <a:xfrm>
            <a:off x="671400" y="1849320"/>
            <a:ext cx="12960" cy="901440"/>
          </a:xfrm>
          <a:prstGeom prst="line">
            <a:avLst/>
          </a:prstGeom>
          <a:ln/>
        </p:spPr>
      </p:sp>
      <p:sp>
        <p:nvSpPr>
          <p:cNvPr id="82" name="Line 4"/>
          <p:cNvSpPr/>
          <p:nvPr/>
        </p:nvSpPr>
        <p:spPr>
          <a:xfrm flipV="1">
            <a:off x="671400" y="1991160"/>
            <a:ext cx="579600" cy="192960"/>
          </a:xfrm>
          <a:prstGeom prst="line">
            <a:avLst/>
          </a:prstGeom>
          <a:ln/>
        </p:spPr>
      </p:sp>
      <p:sp>
        <p:nvSpPr>
          <p:cNvPr id="83" name="Line 5"/>
          <p:cNvSpPr/>
          <p:nvPr/>
        </p:nvSpPr>
        <p:spPr>
          <a:xfrm flipH="1" flipV="1">
            <a:off x="169200" y="1991160"/>
            <a:ext cx="515160" cy="192960"/>
          </a:xfrm>
          <a:prstGeom prst="line">
            <a:avLst/>
          </a:prstGeom>
          <a:ln/>
        </p:spPr>
      </p:sp>
      <p:sp>
        <p:nvSpPr>
          <p:cNvPr id="84" name="Line 6"/>
          <p:cNvSpPr/>
          <p:nvPr/>
        </p:nvSpPr>
        <p:spPr>
          <a:xfrm>
            <a:off x="671400" y="2750760"/>
            <a:ext cx="579600" cy="334800"/>
          </a:xfrm>
          <a:prstGeom prst="line">
            <a:avLst/>
          </a:prstGeom>
          <a:ln/>
        </p:spPr>
      </p:sp>
      <p:sp>
        <p:nvSpPr>
          <p:cNvPr id="85" name="Line 7"/>
          <p:cNvSpPr/>
          <p:nvPr/>
        </p:nvSpPr>
        <p:spPr>
          <a:xfrm flipH="1">
            <a:off x="285120" y="2750760"/>
            <a:ext cx="386280" cy="257760"/>
          </a:xfrm>
          <a:prstGeom prst="line">
            <a:avLst/>
          </a:prstGeom>
          <a:ln/>
        </p:spPr>
      </p:sp>
      <p:pic>
        <p:nvPicPr>
          <p:cNvPr id="86" name="Picture 11" descr=""/>
          <p:cNvPicPr/>
          <p:nvPr/>
        </p:nvPicPr>
        <p:blipFill>
          <a:blip r:embed="rId1"/>
          <a:stretch/>
        </p:blipFill>
        <p:spPr>
          <a:xfrm>
            <a:off x="9804960" y="730800"/>
            <a:ext cx="1096920" cy="1944360"/>
          </a:xfrm>
          <a:prstGeom prst="rect">
            <a:avLst/>
          </a:prstGeom>
          <a:ln>
            <a:noFill/>
          </a:ln>
        </p:spPr>
      </p:pic>
      <p:sp>
        <p:nvSpPr>
          <p:cNvPr id="87" name="CustomShape 8"/>
          <p:cNvSpPr/>
          <p:nvPr/>
        </p:nvSpPr>
        <p:spPr>
          <a:xfrm>
            <a:off x="372240" y="2960640"/>
            <a:ext cx="61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User</a:t>
            </a:r>
            <a:endParaRPr/>
          </a:p>
        </p:txBody>
      </p:sp>
      <p:sp>
        <p:nvSpPr>
          <p:cNvPr id="88" name="CustomShape 9"/>
          <p:cNvSpPr/>
          <p:nvPr/>
        </p:nvSpPr>
        <p:spPr>
          <a:xfrm>
            <a:off x="9819360" y="5444640"/>
            <a:ext cx="206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Computer AI Players</a:t>
            </a:r>
            <a:endParaRPr/>
          </a:p>
        </p:txBody>
      </p:sp>
      <p:sp>
        <p:nvSpPr>
          <p:cNvPr id="89" name="CustomShape 10"/>
          <p:cNvSpPr/>
          <p:nvPr/>
        </p:nvSpPr>
        <p:spPr>
          <a:xfrm>
            <a:off x="2645280" y="292464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11"/>
          <p:cNvSpPr/>
          <p:nvPr/>
        </p:nvSpPr>
        <p:spPr>
          <a:xfrm>
            <a:off x="2645280" y="350388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1" name="CustomShape 12"/>
          <p:cNvSpPr/>
          <p:nvPr/>
        </p:nvSpPr>
        <p:spPr>
          <a:xfrm>
            <a:off x="3151800" y="3135600"/>
            <a:ext cx="1772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Initiate System</a:t>
            </a:r>
            <a:endParaRPr/>
          </a:p>
        </p:txBody>
      </p:sp>
      <p:sp>
        <p:nvSpPr>
          <p:cNvPr id="92" name="CustomShape 13"/>
          <p:cNvSpPr/>
          <p:nvPr/>
        </p:nvSpPr>
        <p:spPr>
          <a:xfrm>
            <a:off x="2752560" y="3780000"/>
            <a:ext cx="2841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Choose number of players</a:t>
            </a:r>
            <a:endParaRPr/>
          </a:p>
        </p:txBody>
      </p:sp>
      <p:sp>
        <p:nvSpPr>
          <p:cNvPr id="93" name="CustomShape 14"/>
          <p:cNvSpPr/>
          <p:nvPr/>
        </p:nvSpPr>
        <p:spPr>
          <a:xfrm>
            <a:off x="2645280" y="405972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4" name="CustomShape 15"/>
          <p:cNvSpPr/>
          <p:nvPr/>
        </p:nvSpPr>
        <p:spPr>
          <a:xfrm>
            <a:off x="2752560" y="4331520"/>
            <a:ext cx="276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Choose number of humans</a:t>
            </a:r>
            <a:endParaRPr/>
          </a:p>
        </p:txBody>
      </p:sp>
      <p:sp>
        <p:nvSpPr>
          <p:cNvPr id="95" name="CustomShape 16"/>
          <p:cNvSpPr/>
          <p:nvPr/>
        </p:nvSpPr>
        <p:spPr>
          <a:xfrm>
            <a:off x="2645280" y="227772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6" name="CustomShape 17"/>
          <p:cNvSpPr/>
          <p:nvPr/>
        </p:nvSpPr>
        <p:spPr>
          <a:xfrm>
            <a:off x="3248280" y="2521800"/>
            <a:ext cx="1772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View Rules</a:t>
            </a:r>
            <a:endParaRPr/>
          </a:p>
        </p:txBody>
      </p:sp>
      <p:sp>
        <p:nvSpPr>
          <p:cNvPr id="97" name="CustomShape 18"/>
          <p:cNvSpPr/>
          <p:nvPr/>
        </p:nvSpPr>
        <p:spPr>
          <a:xfrm>
            <a:off x="2645280" y="165780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CustomShape 19"/>
          <p:cNvSpPr/>
          <p:nvPr/>
        </p:nvSpPr>
        <p:spPr>
          <a:xfrm>
            <a:off x="3087360" y="1888560"/>
            <a:ext cx="1772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Terminate System</a:t>
            </a:r>
            <a:endParaRPr/>
          </a:p>
        </p:txBody>
      </p:sp>
      <p:sp>
        <p:nvSpPr>
          <p:cNvPr id="99" name="CustomShape 20"/>
          <p:cNvSpPr/>
          <p:nvPr/>
        </p:nvSpPr>
        <p:spPr>
          <a:xfrm>
            <a:off x="6027840" y="260604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0" name="CustomShape 21"/>
          <p:cNvSpPr/>
          <p:nvPr/>
        </p:nvSpPr>
        <p:spPr>
          <a:xfrm>
            <a:off x="6418080" y="2826720"/>
            <a:ext cx="1772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Move specific robot</a:t>
            </a:r>
            <a:endParaRPr/>
          </a:p>
        </p:txBody>
      </p:sp>
      <p:sp>
        <p:nvSpPr>
          <p:cNvPr id="101" name="CustomShape 22"/>
          <p:cNvSpPr/>
          <p:nvPr/>
        </p:nvSpPr>
        <p:spPr>
          <a:xfrm flipV="1">
            <a:off x="986760" y="2223000"/>
            <a:ext cx="1658160" cy="92124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CustomShape 23"/>
          <p:cNvSpPr/>
          <p:nvPr/>
        </p:nvSpPr>
        <p:spPr>
          <a:xfrm flipV="1">
            <a:off x="986760" y="2675520"/>
            <a:ext cx="1658160" cy="46944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3" name="CustomShape 24"/>
          <p:cNvSpPr/>
          <p:nvPr/>
        </p:nvSpPr>
        <p:spPr>
          <a:xfrm>
            <a:off x="986760" y="3145320"/>
            <a:ext cx="1658160" cy="17784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CustomShape 25"/>
          <p:cNvSpPr/>
          <p:nvPr/>
        </p:nvSpPr>
        <p:spPr>
          <a:xfrm>
            <a:off x="986760" y="3145320"/>
            <a:ext cx="1658160" cy="75744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CustomShape 26"/>
          <p:cNvSpPr/>
          <p:nvPr/>
        </p:nvSpPr>
        <p:spPr>
          <a:xfrm>
            <a:off x="986760" y="3145320"/>
            <a:ext cx="1667880" cy="131328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6" name="Picture 42" descr=""/>
          <p:cNvPicPr/>
          <p:nvPr/>
        </p:nvPicPr>
        <p:blipFill>
          <a:blip r:embed="rId2"/>
          <a:stretch/>
        </p:blipFill>
        <p:spPr>
          <a:xfrm>
            <a:off x="9917640" y="3499920"/>
            <a:ext cx="1096920" cy="1944360"/>
          </a:xfrm>
          <a:prstGeom prst="rect">
            <a:avLst/>
          </a:prstGeom>
          <a:ln>
            <a:noFill/>
          </a:ln>
        </p:spPr>
      </p:pic>
      <p:sp>
        <p:nvSpPr>
          <p:cNvPr id="107" name="CustomShape 27"/>
          <p:cNvSpPr/>
          <p:nvPr/>
        </p:nvSpPr>
        <p:spPr>
          <a:xfrm>
            <a:off x="9911160" y="2604600"/>
            <a:ext cx="156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Human Players</a:t>
            </a:r>
            <a:endParaRPr/>
          </a:p>
        </p:txBody>
      </p:sp>
      <p:sp>
        <p:nvSpPr>
          <p:cNvPr id="108" name="CustomShape 28"/>
          <p:cNvSpPr/>
          <p:nvPr/>
        </p:nvSpPr>
        <p:spPr>
          <a:xfrm>
            <a:off x="6027840" y="331416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9" name="CustomShape 29"/>
          <p:cNvSpPr/>
          <p:nvPr/>
        </p:nvSpPr>
        <p:spPr>
          <a:xfrm>
            <a:off x="6392160" y="3559320"/>
            <a:ext cx="1572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Shoot enemy robot</a:t>
            </a:r>
            <a:endParaRPr/>
          </a:p>
        </p:txBody>
      </p:sp>
      <p:sp>
        <p:nvSpPr>
          <p:cNvPr id="110" name="CustomShape 30"/>
          <p:cNvSpPr/>
          <p:nvPr/>
        </p:nvSpPr>
        <p:spPr>
          <a:xfrm flipH="1">
            <a:off x="8336160" y="2789280"/>
            <a:ext cx="1565280" cy="23436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CustomShape 31"/>
          <p:cNvSpPr/>
          <p:nvPr/>
        </p:nvSpPr>
        <p:spPr>
          <a:xfrm flipH="1">
            <a:off x="8336160" y="2789280"/>
            <a:ext cx="1565280" cy="87876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CustomShape 32"/>
          <p:cNvSpPr/>
          <p:nvPr/>
        </p:nvSpPr>
        <p:spPr>
          <a:xfrm flipH="1" flipV="1">
            <a:off x="8300160" y="2954880"/>
            <a:ext cx="1506600" cy="267408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CustomShape 33"/>
          <p:cNvSpPr/>
          <p:nvPr/>
        </p:nvSpPr>
        <p:spPr>
          <a:xfrm flipH="1" flipV="1">
            <a:off x="8336160" y="3697920"/>
            <a:ext cx="1471680" cy="193104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CustomShape 34"/>
          <p:cNvSpPr/>
          <p:nvPr/>
        </p:nvSpPr>
        <p:spPr>
          <a:xfrm>
            <a:off x="6057000" y="193392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5" name="CustomShape 35"/>
          <p:cNvSpPr/>
          <p:nvPr/>
        </p:nvSpPr>
        <p:spPr>
          <a:xfrm>
            <a:off x="6527880" y="2070360"/>
            <a:ext cx="1772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Premature game termination</a:t>
            </a:r>
            <a:endParaRPr/>
          </a:p>
        </p:txBody>
      </p:sp>
      <p:sp>
        <p:nvSpPr>
          <p:cNvPr id="116" name="CustomShape 36"/>
          <p:cNvSpPr/>
          <p:nvPr/>
        </p:nvSpPr>
        <p:spPr>
          <a:xfrm flipH="1" flipV="1">
            <a:off x="8336160" y="2269800"/>
            <a:ext cx="1565280" cy="51912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ustomShape 37"/>
          <p:cNvSpPr/>
          <p:nvPr/>
        </p:nvSpPr>
        <p:spPr>
          <a:xfrm>
            <a:off x="2996280" y="4937760"/>
            <a:ext cx="276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Choose board size</a:t>
            </a:r>
            <a:endParaRPr/>
          </a:p>
        </p:txBody>
      </p:sp>
      <p:sp>
        <p:nvSpPr>
          <p:cNvPr id="118" name="CustomShape 38"/>
          <p:cNvSpPr/>
          <p:nvPr/>
        </p:nvSpPr>
        <p:spPr>
          <a:xfrm>
            <a:off x="2645280" y="466344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78320" y="672840"/>
            <a:ext cx="7945920" cy="5511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285120" y="1154160"/>
            <a:ext cx="772200" cy="69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3"/>
          <p:cNvSpPr/>
          <p:nvPr/>
        </p:nvSpPr>
        <p:spPr>
          <a:xfrm>
            <a:off x="671400" y="1849320"/>
            <a:ext cx="12960" cy="901440"/>
          </a:xfrm>
          <a:prstGeom prst="line">
            <a:avLst/>
          </a:prstGeom>
          <a:ln/>
        </p:spPr>
      </p:sp>
      <p:sp>
        <p:nvSpPr>
          <p:cNvPr id="122" name="Line 4"/>
          <p:cNvSpPr/>
          <p:nvPr/>
        </p:nvSpPr>
        <p:spPr>
          <a:xfrm flipV="1">
            <a:off x="671400" y="1991160"/>
            <a:ext cx="579600" cy="192960"/>
          </a:xfrm>
          <a:prstGeom prst="line">
            <a:avLst/>
          </a:prstGeom>
          <a:ln/>
        </p:spPr>
      </p:sp>
      <p:sp>
        <p:nvSpPr>
          <p:cNvPr id="123" name="Line 5"/>
          <p:cNvSpPr/>
          <p:nvPr/>
        </p:nvSpPr>
        <p:spPr>
          <a:xfrm flipH="1" flipV="1">
            <a:off x="169200" y="1991160"/>
            <a:ext cx="515160" cy="192960"/>
          </a:xfrm>
          <a:prstGeom prst="line">
            <a:avLst/>
          </a:prstGeom>
          <a:ln/>
        </p:spPr>
      </p:sp>
      <p:sp>
        <p:nvSpPr>
          <p:cNvPr id="124" name="Line 6"/>
          <p:cNvSpPr/>
          <p:nvPr/>
        </p:nvSpPr>
        <p:spPr>
          <a:xfrm>
            <a:off x="671400" y="2750760"/>
            <a:ext cx="579600" cy="334800"/>
          </a:xfrm>
          <a:prstGeom prst="line">
            <a:avLst/>
          </a:prstGeom>
          <a:ln/>
        </p:spPr>
      </p:sp>
      <p:sp>
        <p:nvSpPr>
          <p:cNvPr id="125" name="Line 7"/>
          <p:cNvSpPr/>
          <p:nvPr/>
        </p:nvSpPr>
        <p:spPr>
          <a:xfrm flipH="1">
            <a:off x="285120" y="2750760"/>
            <a:ext cx="386280" cy="257760"/>
          </a:xfrm>
          <a:prstGeom prst="line">
            <a:avLst/>
          </a:prstGeom>
          <a:ln/>
        </p:spPr>
      </p:sp>
      <p:sp>
        <p:nvSpPr>
          <p:cNvPr id="126" name="CustomShape 8"/>
          <p:cNvSpPr/>
          <p:nvPr/>
        </p:nvSpPr>
        <p:spPr>
          <a:xfrm>
            <a:off x="205200" y="302436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Simulator</a:t>
            </a:r>
            <a:endParaRPr/>
          </a:p>
        </p:txBody>
      </p:sp>
      <p:sp>
        <p:nvSpPr>
          <p:cNvPr id="127" name="CustomShape 9"/>
          <p:cNvSpPr/>
          <p:nvPr/>
        </p:nvSpPr>
        <p:spPr>
          <a:xfrm>
            <a:off x="9853200" y="3323880"/>
            <a:ext cx="159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Robot Librarian</a:t>
            </a:r>
            <a:endParaRPr/>
          </a:p>
        </p:txBody>
      </p:sp>
      <p:sp>
        <p:nvSpPr>
          <p:cNvPr id="128" name="CustomShape 10"/>
          <p:cNvSpPr/>
          <p:nvPr/>
        </p:nvSpPr>
        <p:spPr>
          <a:xfrm>
            <a:off x="4435200" y="271692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4435200" y="329652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12"/>
          <p:cNvSpPr/>
          <p:nvPr/>
        </p:nvSpPr>
        <p:spPr>
          <a:xfrm>
            <a:off x="5181120" y="2914200"/>
            <a:ext cx="1772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Revise</a:t>
            </a:r>
            <a:endParaRPr/>
          </a:p>
        </p:txBody>
      </p:sp>
      <p:sp>
        <p:nvSpPr>
          <p:cNvPr id="131" name="CustomShape 13"/>
          <p:cNvSpPr/>
          <p:nvPr/>
        </p:nvSpPr>
        <p:spPr>
          <a:xfrm>
            <a:off x="5055480" y="3547800"/>
            <a:ext cx="2841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Enumerate</a:t>
            </a:r>
            <a:endParaRPr/>
          </a:p>
        </p:txBody>
      </p:sp>
      <p:sp>
        <p:nvSpPr>
          <p:cNvPr id="132" name="CustomShape 14"/>
          <p:cNvSpPr/>
          <p:nvPr/>
        </p:nvSpPr>
        <p:spPr>
          <a:xfrm>
            <a:off x="4435200" y="385236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CustomShape 15"/>
          <p:cNvSpPr/>
          <p:nvPr/>
        </p:nvSpPr>
        <p:spPr>
          <a:xfrm>
            <a:off x="5038560" y="4111920"/>
            <a:ext cx="276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Update States</a:t>
            </a:r>
            <a:endParaRPr/>
          </a:p>
        </p:txBody>
      </p:sp>
      <p:sp>
        <p:nvSpPr>
          <p:cNvPr id="134" name="CustomShape 16"/>
          <p:cNvSpPr/>
          <p:nvPr/>
        </p:nvSpPr>
        <p:spPr>
          <a:xfrm>
            <a:off x="4435200" y="207036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CustomShape 17"/>
          <p:cNvSpPr/>
          <p:nvPr/>
        </p:nvSpPr>
        <p:spPr>
          <a:xfrm>
            <a:off x="5117400" y="2314800"/>
            <a:ext cx="1772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Retrieve</a:t>
            </a:r>
            <a:endParaRPr/>
          </a:p>
        </p:txBody>
      </p:sp>
      <p:sp>
        <p:nvSpPr>
          <p:cNvPr id="136" name="CustomShape 18"/>
          <p:cNvSpPr/>
          <p:nvPr/>
        </p:nvSpPr>
        <p:spPr>
          <a:xfrm>
            <a:off x="4435200" y="145044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stomShape 19"/>
          <p:cNvSpPr/>
          <p:nvPr/>
        </p:nvSpPr>
        <p:spPr>
          <a:xfrm>
            <a:off x="5117400" y="4765680"/>
            <a:ext cx="1772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Download</a:t>
            </a:r>
            <a:endParaRPr/>
          </a:p>
        </p:txBody>
      </p:sp>
      <p:sp>
        <p:nvSpPr>
          <p:cNvPr id="138" name="CustomShape 20"/>
          <p:cNvSpPr/>
          <p:nvPr/>
        </p:nvSpPr>
        <p:spPr>
          <a:xfrm>
            <a:off x="1285920" y="3209040"/>
            <a:ext cx="3207960" cy="102420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9" name="CustomShape 21"/>
          <p:cNvSpPr/>
          <p:nvPr/>
        </p:nvSpPr>
        <p:spPr>
          <a:xfrm>
            <a:off x="1285920" y="3209040"/>
            <a:ext cx="3149280" cy="48636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CustomShape 22"/>
          <p:cNvSpPr/>
          <p:nvPr/>
        </p:nvSpPr>
        <p:spPr>
          <a:xfrm>
            <a:off x="1285920" y="3209040"/>
            <a:ext cx="3207960" cy="169524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1" name="Picture 42" descr=""/>
          <p:cNvPicPr/>
          <p:nvPr/>
        </p:nvPicPr>
        <p:blipFill>
          <a:blip r:embed="rId1"/>
          <a:stretch/>
        </p:blipFill>
        <p:spPr>
          <a:xfrm>
            <a:off x="10017000" y="1431360"/>
            <a:ext cx="1096920" cy="1944360"/>
          </a:xfrm>
          <a:prstGeom prst="rect">
            <a:avLst/>
          </a:prstGeom>
          <a:ln>
            <a:noFill/>
          </a:ln>
        </p:spPr>
      </p:pic>
      <p:sp>
        <p:nvSpPr>
          <p:cNvPr id="142" name="CustomShape 23"/>
          <p:cNvSpPr/>
          <p:nvPr/>
        </p:nvSpPr>
        <p:spPr>
          <a:xfrm>
            <a:off x="4435200" y="4505040"/>
            <a:ext cx="2279160" cy="79812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CustomShape 24"/>
          <p:cNvSpPr/>
          <p:nvPr/>
        </p:nvSpPr>
        <p:spPr>
          <a:xfrm>
            <a:off x="5143680" y="1668240"/>
            <a:ext cx="1772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Register</a:t>
            </a:r>
            <a:endParaRPr/>
          </a:p>
        </p:txBody>
      </p:sp>
      <p:sp>
        <p:nvSpPr>
          <p:cNvPr id="144" name="CustomShape 25"/>
          <p:cNvSpPr/>
          <p:nvPr/>
        </p:nvSpPr>
        <p:spPr>
          <a:xfrm flipH="1" flipV="1">
            <a:off x="6729840" y="1886760"/>
            <a:ext cx="3125880" cy="1658520"/>
          </a:xfrm>
          <a:prstGeom prst="straightConnector1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6"/>
          <p:cNvSpPr/>
          <p:nvPr/>
        </p:nvSpPr>
        <p:spPr>
          <a:xfrm flipH="1" flipV="1">
            <a:off x="6725880" y="2443320"/>
            <a:ext cx="3114720" cy="1063800"/>
          </a:xfrm>
          <a:prstGeom prst="straightConnector1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7"/>
          <p:cNvSpPr/>
          <p:nvPr/>
        </p:nvSpPr>
        <p:spPr>
          <a:xfrm flipH="1" flipV="1">
            <a:off x="6730920" y="3116160"/>
            <a:ext cx="3109320" cy="391680"/>
          </a:xfrm>
          <a:prstGeom prst="straightConnector1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8"/>
          <p:cNvSpPr/>
          <p:nvPr/>
        </p:nvSpPr>
        <p:spPr>
          <a:xfrm flipH="1">
            <a:off x="6725880" y="3508200"/>
            <a:ext cx="3114720" cy="200880"/>
          </a:xfrm>
          <a:prstGeom prst="straightConnector1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9"/>
          <p:cNvSpPr/>
          <p:nvPr/>
        </p:nvSpPr>
        <p:spPr>
          <a:xfrm flipH="1">
            <a:off x="6714360" y="3508200"/>
            <a:ext cx="3125880" cy="724680"/>
          </a:xfrm>
          <a:prstGeom prst="straightConnector1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0"/>
          <p:cNvSpPr/>
          <p:nvPr/>
        </p:nvSpPr>
        <p:spPr>
          <a:xfrm flipH="1">
            <a:off x="6725880" y="3508200"/>
            <a:ext cx="3114720" cy="1395720"/>
          </a:xfrm>
          <a:prstGeom prst="straightConnector1">
            <a:avLst/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120320" y="1326600"/>
            <a:ext cx="9748800" cy="426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5766840" y="1623960"/>
            <a:ext cx="4754520" cy="366768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2083680" y="1880280"/>
            <a:ext cx="368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Welcome To Battle Bots!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1403640" y="4997160"/>
            <a:ext cx="1068480" cy="385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2756160" y="4997160"/>
            <a:ext cx="1068480" cy="385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5"/>
          <p:cNvSpPr/>
          <p:nvPr/>
        </p:nvSpPr>
        <p:spPr>
          <a:xfrm>
            <a:off x="4108320" y="4997160"/>
            <a:ext cx="1068480" cy="385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6"/>
          <p:cNvSpPr/>
          <p:nvPr/>
        </p:nvSpPr>
        <p:spPr>
          <a:xfrm>
            <a:off x="1587600" y="5014080"/>
            <a:ext cx="70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Begin</a:t>
            </a:r>
            <a:endParaRPr/>
          </a:p>
        </p:txBody>
      </p:sp>
      <p:sp>
        <p:nvSpPr>
          <p:cNvPr id="157" name="CustomShape 7"/>
          <p:cNvSpPr/>
          <p:nvPr/>
        </p:nvSpPr>
        <p:spPr>
          <a:xfrm>
            <a:off x="2955600" y="5014080"/>
            <a:ext cx="69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Help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4350960" y="5005440"/>
            <a:ext cx="58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Quit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20320" y="1326600"/>
            <a:ext cx="9748800" cy="426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2083680" y="1880280"/>
            <a:ext cx="368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Help Section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1403640" y="4997160"/>
            <a:ext cx="1068480" cy="385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875320" y="4997160"/>
            <a:ext cx="1068480" cy="385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1587240" y="5014080"/>
            <a:ext cx="61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Back</a:t>
            </a:r>
            <a:endParaRPr/>
          </a:p>
        </p:txBody>
      </p:sp>
      <p:sp>
        <p:nvSpPr>
          <p:cNvPr id="164" name="CustomShape 6"/>
          <p:cNvSpPr/>
          <p:nvPr/>
        </p:nvSpPr>
        <p:spPr>
          <a:xfrm>
            <a:off x="3117960" y="5018040"/>
            <a:ext cx="58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Quit</a:t>
            </a:r>
            <a:endParaRPr/>
          </a:p>
        </p:txBody>
      </p:sp>
      <p:sp>
        <p:nvSpPr>
          <p:cNvPr id="165" name="Line 7"/>
          <p:cNvSpPr/>
          <p:nvPr/>
        </p:nvSpPr>
        <p:spPr>
          <a:xfrm>
            <a:off x="4372200" y="1326240"/>
            <a:ext cx="0" cy="4263120"/>
          </a:xfrm>
          <a:prstGeom prst="line">
            <a:avLst/>
          </a:prstGeom>
          <a:ln/>
        </p:spPr>
      </p:sp>
      <p:sp>
        <p:nvSpPr>
          <p:cNvPr id="166" name="CustomShape 8"/>
          <p:cNvSpPr/>
          <p:nvPr/>
        </p:nvSpPr>
        <p:spPr>
          <a:xfrm>
            <a:off x="4739400" y="1725840"/>
            <a:ext cx="5679360" cy="34725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4739400" y="1725840"/>
            <a:ext cx="282960" cy="347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0"/>
          <p:cNvSpPr/>
          <p:nvPr/>
        </p:nvSpPr>
        <p:spPr>
          <a:xfrm>
            <a:off x="4739400" y="4997160"/>
            <a:ext cx="282960" cy="1929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4739400" y="1736640"/>
            <a:ext cx="282960" cy="1929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2"/>
          <p:cNvSpPr/>
          <p:nvPr/>
        </p:nvSpPr>
        <p:spPr>
          <a:xfrm>
            <a:off x="4800600" y="1762200"/>
            <a:ext cx="141480" cy="1540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3"/>
          <p:cNvSpPr/>
          <p:nvPr/>
        </p:nvSpPr>
        <p:spPr>
          <a:xfrm flipV="1">
            <a:off x="4788360" y="5017320"/>
            <a:ext cx="185400" cy="1803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4"/>
          <p:cNvSpPr/>
          <p:nvPr/>
        </p:nvSpPr>
        <p:spPr>
          <a:xfrm>
            <a:off x="1400400" y="2442240"/>
            <a:ext cx="269136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Game Rules are listed on the right as well as how to navigate the menu.  For other troubleshooting concerns, please contact us at www.troubleshoot.com</a:t>
            </a:r>
            <a:endParaRPr/>
          </a:p>
        </p:txBody>
      </p:sp>
      <p:sp>
        <p:nvSpPr>
          <p:cNvPr id="173" name="CustomShape 15"/>
          <p:cNvSpPr/>
          <p:nvPr/>
        </p:nvSpPr>
        <p:spPr>
          <a:xfrm>
            <a:off x="5151600" y="1929600"/>
            <a:ext cx="5125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Rules of the game will be listed here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120320" y="1326600"/>
            <a:ext cx="9748800" cy="4262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1279800" y="1584000"/>
            <a:ext cx="18828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Game properties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9105480" y="4988520"/>
            <a:ext cx="1068480" cy="385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1416600" y="4954320"/>
            <a:ext cx="1068480" cy="385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9154080" y="4971240"/>
            <a:ext cx="102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Continue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1633320" y="4954320"/>
            <a:ext cx="58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Quit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1279800" y="2766960"/>
            <a:ext cx="2117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How many colors will be playing?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3557520" y="285912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3557520" y="338760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83" name="CustomShape 10"/>
          <p:cNvSpPr/>
          <p:nvPr/>
        </p:nvSpPr>
        <p:spPr>
          <a:xfrm>
            <a:off x="3557520" y="397728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184" name="CustomShape 11"/>
          <p:cNvSpPr/>
          <p:nvPr/>
        </p:nvSpPr>
        <p:spPr>
          <a:xfrm>
            <a:off x="4090320" y="285912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2"/>
          <p:cNvSpPr/>
          <p:nvPr/>
        </p:nvSpPr>
        <p:spPr>
          <a:xfrm>
            <a:off x="4084920" y="346248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3"/>
          <p:cNvSpPr/>
          <p:nvPr/>
        </p:nvSpPr>
        <p:spPr>
          <a:xfrm>
            <a:off x="4084920" y="406548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14"/>
          <p:cNvSpPr/>
          <p:nvPr/>
        </p:nvSpPr>
        <p:spPr>
          <a:xfrm flipV="1">
            <a:off x="5035320" y="1999440"/>
            <a:ext cx="12960" cy="2688120"/>
          </a:xfrm>
          <a:prstGeom prst="line">
            <a:avLst/>
          </a:prstGeom>
          <a:ln/>
        </p:spPr>
      </p:sp>
      <p:sp>
        <p:nvSpPr>
          <p:cNvPr id="188" name="CustomShape 15"/>
          <p:cNvSpPr/>
          <p:nvPr/>
        </p:nvSpPr>
        <p:spPr>
          <a:xfrm>
            <a:off x="5245920" y="1584000"/>
            <a:ext cx="2117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How many humans will be playing?</a:t>
            </a:r>
            <a:endParaRPr/>
          </a:p>
        </p:txBody>
      </p:sp>
      <p:sp>
        <p:nvSpPr>
          <p:cNvPr id="189" name="CustomShape 16"/>
          <p:cNvSpPr/>
          <p:nvPr/>
        </p:nvSpPr>
        <p:spPr>
          <a:xfrm>
            <a:off x="6704640" y="310716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90" name="CustomShape 17"/>
          <p:cNvSpPr/>
          <p:nvPr/>
        </p:nvSpPr>
        <p:spPr>
          <a:xfrm>
            <a:off x="6704640" y="363564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91" name="CustomShape 18"/>
          <p:cNvSpPr/>
          <p:nvPr/>
        </p:nvSpPr>
        <p:spPr>
          <a:xfrm>
            <a:off x="6704640" y="422568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192" name="CustomShape 19"/>
          <p:cNvSpPr/>
          <p:nvPr/>
        </p:nvSpPr>
        <p:spPr>
          <a:xfrm>
            <a:off x="7237440" y="310716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0"/>
          <p:cNvSpPr/>
          <p:nvPr/>
        </p:nvSpPr>
        <p:spPr>
          <a:xfrm>
            <a:off x="7232400" y="371052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1"/>
          <p:cNvSpPr/>
          <p:nvPr/>
        </p:nvSpPr>
        <p:spPr>
          <a:xfrm>
            <a:off x="7232400" y="431388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2"/>
          <p:cNvSpPr/>
          <p:nvPr/>
        </p:nvSpPr>
        <p:spPr>
          <a:xfrm>
            <a:off x="5262480" y="310716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96" name="CustomShape 23"/>
          <p:cNvSpPr/>
          <p:nvPr/>
        </p:nvSpPr>
        <p:spPr>
          <a:xfrm>
            <a:off x="5262480" y="363564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97" name="CustomShape 24"/>
          <p:cNvSpPr/>
          <p:nvPr/>
        </p:nvSpPr>
        <p:spPr>
          <a:xfrm>
            <a:off x="5262480" y="422568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98" name="CustomShape 25"/>
          <p:cNvSpPr/>
          <p:nvPr/>
        </p:nvSpPr>
        <p:spPr>
          <a:xfrm>
            <a:off x="5795280" y="310716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6"/>
          <p:cNvSpPr/>
          <p:nvPr/>
        </p:nvSpPr>
        <p:spPr>
          <a:xfrm>
            <a:off x="5789880" y="371052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7"/>
          <p:cNvSpPr/>
          <p:nvPr/>
        </p:nvSpPr>
        <p:spPr>
          <a:xfrm>
            <a:off x="5789880" y="431388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8"/>
          <p:cNvSpPr/>
          <p:nvPr/>
        </p:nvSpPr>
        <p:spPr>
          <a:xfrm>
            <a:off x="2698560" y="4962960"/>
            <a:ext cx="1068480" cy="385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9"/>
          <p:cNvSpPr/>
          <p:nvPr/>
        </p:nvSpPr>
        <p:spPr>
          <a:xfrm>
            <a:off x="2870280" y="4954320"/>
            <a:ext cx="61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Back</a:t>
            </a:r>
            <a:endParaRPr/>
          </a:p>
        </p:txBody>
      </p:sp>
      <p:sp>
        <p:nvSpPr>
          <p:cNvPr id="203" name="CustomShape 30"/>
          <p:cNvSpPr/>
          <p:nvPr/>
        </p:nvSpPr>
        <p:spPr>
          <a:xfrm>
            <a:off x="7234920" y="249660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1"/>
          <p:cNvSpPr/>
          <p:nvPr/>
        </p:nvSpPr>
        <p:spPr>
          <a:xfrm>
            <a:off x="5519880" y="2415240"/>
            <a:ext cx="1557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</a:rPr>
              <a:t>0 (AI simulation)</a:t>
            </a:r>
            <a:endParaRPr/>
          </a:p>
        </p:txBody>
      </p:sp>
      <p:sp>
        <p:nvSpPr>
          <p:cNvPr id="205" name="Line 32"/>
          <p:cNvSpPr/>
          <p:nvPr/>
        </p:nvSpPr>
        <p:spPr>
          <a:xfrm flipV="1">
            <a:off x="8133840" y="1999440"/>
            <a:ext cx="12960" cy="2688120"/>
          </a:xfrm>
          <a:prstGeom prst="line">
            <a:avLst/>
          </a:prstGeom>
          <a:ln/>
        </p:spPr>
      </p:sp>
      <p:sp>
        <p:nvSpPr>
          <p:cNvPr id="206" name="CustomShape 33"/>
          <p:cNvSpPr/>
          <p:nvPr/>
        </p:nvSpPr>
        <p:spPr>
          <a:xfrm>
            <a:off x="8520480" y="1584000"/>
            <a:ext cx="2117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Board length on each side?</a:t>
            </a:r>
            <a:endParaRPr/>
          </a:p>
        </p:txBody>
      </p:sp>
      <p:sp>
        <p:nvSpPr>
          <p:cNvPr id="207" name="CustomShape 34"/>
          <p:cNvSpPr/>
          <p:nvPr/>
        </p:nvSpPr>
        <p:spPr>
          <a:xfrm>
            <a:off x="9737640" y="251100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208" name="CustomShape 35"/>
          <p:cNvSpPr/>
          <p:nvPr/>
        </p:nvSpPr>
        <p:spPr>
          <a:xfrm>
            <a:off x="10265400" y="259920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6"/>
          <p:cNvSpPr/>
          <p:nvPr/>
        </p:nvSpPr>
        <p:spPr>
          <a:xfrm>
            <a:off x="8295120" y="251100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210" name="CustomShape 37"/>
          <p:cNvSpPr/>
          <p:nvPr/>
        </p:nvSpPr>
        <p:spPr>
          <a:xfrm>
            <a:off x="8822880" y="2599200"/>
            <a:ext cx="257040" cy="22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Application>LibreOffice/4.4.7.2$Linux_X86_64 LibreOffice_project/40$Build-2</Application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2016-09-24T20:08:50Z</dcterms:created>
  <dc:creator>Mackenzie Power</dc:creator>
  <dc:language>en-US</dc:language>
  <dcterms:modified xsi:type="dcterms:W3CDTF">2016-09-28T16:25:23Z</dcterms:modified>
  <cp:revision>19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