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11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7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5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64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0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0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0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5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7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4A69-AE03-460E-A7AB-D964A2854FD9}" type="datetimeFigureOut">
              <a:rPr lang="en-CA" smtClean="0"/>
              <a:t>2016-09-30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193" y="672921"/>
            <a:ext cx="7946265" cy="5512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85173" y="1154054"/>
            <a:ext cx="772733" cy="695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671540" y="1849513"/>
            <a:ext cx="12878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539" y="1991181"/>
            <a:ext cx="579550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9263" y="1991181"/>
            <a:ext cx="515155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1539" y="2751034"/>
            <a:ext cx="579550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173" y="2751034"/>
            <a:ext cx="386366" cy="25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16" y="730834"/>
            <a:ext cx="1097375" cy="19447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240" y="29608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807852" y="544466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Computer AI Players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2645182" y="2924464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5182" y="350401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151751" y="3135545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Initiate System</a:t>
            </a:r>
            <a:endParaRPr lang="en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2506" y="3780147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number of players</a:t>
            </a:r>
            <a:endParaRPr lang="en-CA" sz="1400" dirty="0"/>
          </a:p>
        </p:txBody>
      </p:sp>
      <p:sp>
        <p:nvSpPr>
          <p:cNvPr id="19" name="Oval 18"/>
          <p:cNvSpPr/>
          <p:nvPr/>
        </p:nvSpPr>
        <p:spPr>
          <a:xfrm>
            <a:off x="2645182" y="4059779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752506" y="4331551"/>
            <a:ext cx="27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number of humans</a:t>
            </a:r>
            <a:endParaRPr lang="en-CA" sz="1400" dirty="0"/>
          </a:p>
        </p:txBody>
      </p:sp>
      <p:sp>
        <p:nvSpPr>
          <p:cNvPr id="21" name="Oval 20"/>
          <p:cNvSpPr/>
          <p:nvPr/>
        </p:nvSpPr>
        <p:spPr>
          <a:xfrm>
            <a:off x="2645182" y="2277854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3248342" y="2521739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View Rules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2645181" y="1657695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3087358" y="1888718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Terminate System</a:t>
            </a:r>
            <a:endParaRPr lang="en-CA" sz="1400" dirty="0"/>
          </a:p>
        </p:txBody>
      </p:sp>
      <p:sp>
        <p:nvSpPr>
          <p:cNvPr id="25" name="Oval 24"/>
          <p:cNvSpPr/>
          <p:nvPr/>
        </p:nvSpPr>
        <p:spPr>
          <a:xfrm>
            <a:off x="6027700" y="2606196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6417950" y="2826683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Move specific robot</a:t>
            </a:r>
            <a:endParaRPr lang="en-CA" sz="1400" dirty="0"/>
          </a:p>
        </p:txBody>
      </p:sp>
      <p:cxnSp>
        <p:nvCxnSpPr>
          <p:cNvPr id="30" name="Straight Arrow Connector 29"/>
          <p:cNvCxnSpPr>
            <a:stCxn id="13" idx="3"/>
          </p:cNvCxnSpPr>
          <p:nvPr/>
        </p:nvCxnSpPr>
        <p:spPr>
          <a:xfrm flipV="1">
            <a:off x="986717" y="2223707"/>
            <a:ext cx="1658464" cy="92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 flipV="1">
            <a:off x="986717" y="2675627"/>
            <a:ext cx="1658464" cy="46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5" idx="2"/>
          </p:cNvCxnSpPr>
          <p:nvPr/>
        </p:nvCxnSpPr>
        <p:spPr>
          <a:xfrm>
            <a:off x="986717" y="3145483"/>
            <a:ext cx="1658465" cy="1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6" idx="2"/>
          </p:cNvCxnSpPr>
          <p:nvPr/>
        </p:nvCxnSpPr>
        <p:spPr>
          <a:xfrm>
            <a:off x="986717" y="3145483"/>
            <a:ext cx="1658465" cy="75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986717" y="3145483"/>
            <a:ext cx="1668124" cy="13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720" y="3499875"/>
            <a:ext cx="1097375" cy="194479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901708" y="260475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Human Players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6027700" y="3314051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6383237" y="3559407"/>
            <a:ext cx="159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Shoot enemy robot</a:t>
            </a:r>
            <a:endParaRPr lang="en-CA" sz="1400" dirty="0"/>
          </a:p>
        </p:txBody>
      </p:sp>
      <p:cxnSp>
        <p:nvCxnSpPr>
          <p:cNvPr id="48" name="Straight Arrow Connector 47"/>
          <p:cNvCxnSpPr>
            <a:stCxn id="44" idx="1"/>
          </p:cNvCxnSpPr>
          <p:nvPr/>
        </p:nvCxnSpPr>
        <p:spPr>
          <a:xfrm flipH="1">
            <a:off x="8335984" y="2789418"/>
            <a:ext cx="1565724" cy="23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1"/>
          </p:cNvCxnSpPr>
          <p:nvPr/>
        </p:nvCxnSpPr>
        <p:spPr>
          <a:xfrm flipH="1">
            <a:off x="8335984" y="2789418"/>
            <a:ext cx="1565724" cy="87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1"/>
          </p:cNvCxnSpPr>
          <p:nvPr/>
        </p:nvCxnSpPr>
        <p:spPr>
          <a:xfrm flipH="1" flipV="1">
            <a:off x="8300810" y="2954869"/>
            <a:ext cx="1507042" cy="267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1"/>
          </p:cNvCxnSpPr>
          <p:nvPr/>
        </p:nvCxnSpPr>
        <p:spPr>
          <a:xfrm flipH="1" flipV="1">
            <a:off x="8335984" y="3697920"/>
            <a:ext cx="1471868" cy="193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57140" y="193403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527818" y="2070372"/>
            <a:ext cx="177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Premature game termination</a:t>
            </a:r>
            <a:endParaRPr lang="en-CA" sz="1400" dirty="0"/>
          </a:p>
        </p:txBody>
      </p:sp>
      <p:cxnSp>
        <p:nvCxnSpPr>
          <p:cNvPr id="62" name="Straight Arrow Connector 61"/>
          <p:cNvCxnSpPr>
            <a:stCxn id="44" idx="1"/>
          </p:cNvCxnSpPr>
          <p:nvPr/>
        </p:nvCxnSpPr>
        <p:spPr>
          <a:xfrm flipH="1" flipV="1">
            <a:off x="8335984" y="2269901"/>
            <a:ext cx="1565724" cy="51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45181" y="466103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3087358" y="4892056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Board size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860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193" y="672921"/>
            <a:ext cx="7946265" cy="5512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85173" y="1154054"/>
            <a:ext cx="772733" cy="695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671540" y="1849513"/>
            <a:ext cx="12878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539" y="1991181"/>
            <a:ext cx="579550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9263" y="1991181"/>
            <a:ext cx="515155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1539" y="2751034"/>
            <a:ext cx="579550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173" y="2751034"/>
            <a:ext cx="386366" cy="25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48" y="3024300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Simulator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841257" y="3323709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Robot Librarian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4435346" y="2717037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35346" y="3296586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180972" y="2914177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Revise</a:t>
            </a:r>
            <a:endParaRPr lang="en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5633" y="3547638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Enumerate</a:t>
            </a:r>
            <a:endParaRPr lang="en-CA" sz="1400" dirty="0"/>
          </a:p>
        </p:txBody>
      </p:sp>
      <p:sp>
        <p:nvSpPr>
          <p:cNvPr id="19" name="Oval 18"/>
          <p:cNvSpPr/>
          <p:nvPr/>
        </p:nvSpPr>
        <p:spPr>
          <a:xfrm>
            <a:off x="4435346" y="3852352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038506" y="4111781"/>
            <a:ext cx="27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Update States</a:t>
            </a:r>
            <a:endParaRPr lang="en-CA" sz="1400" dirty="0"/>
          </a:p>
        </p:txBody>
      </p:sp>
      <p:sp>
        <p:nvSpPr>
          <p:cNvPr id="21" name="Oval 20"/>
          <p:cNvSpPr/>
          <p:nvPr/>
        </p:nvSpPr>
        <p:spPr>
          <a:xfrm>
            <a:off x="4435346" y="2070427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5117556" y="2314752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Retrieve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4435345" y="1450268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117556" y="4765728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Download</a:t>
            </a:r>
            <a:endParaRPr lang="en-CA" sz="1400" dirty="0"/>
          </a:p>
        </p:txBody>
      </p:sp>
      <p:cxnSp>
        <p:nvCxnSpPr>
          <p:cNvPr id="34" name="Straight Arrow Connector 33"/>
          <p:cNvCxnSpPr>
            <a:stCxn id="13" idx="3"/>
          </p:cNvCxnSpPr>
          <p:nvPr/>
        </p:nvCxnSpPr>
        <p:spPr>
          <a:xfrm>
            <a:off x="1285753" y="3208966"/>
            <a:ext cx="3208401" cy="102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6" idx="2"/>
          </p:cNvCxnSpPr>
          <p:nvPr/>
        </p:nvCxnSpPr>
        <p:spPr>
          <a:xfrm>
            <a:off x="1285753" y="3208966"/>
            <a:ext cx="3149593" cy="4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1285753" y="3208966"/>
            <a:ext cx="3208401" cy="16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98" y="1431484"/>
            <a:ext cx="1097375" cy="1944793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4435344" y="450514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143664" y="1668142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Register</a:t>
            </a:r>
            <a:endParaRPr lang="en-CA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730679" y="1887606"/>
            <a:ext cx="3126352" cy="16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</p:cNvCxnSpPr>
          <p:nvPr/>
        </p:nvCxnSpPr>
        <p:spPr>
          <a:xfrm flipH="1" flipV="1">
            <a:off x="6726035" y="2444199"/>
            <a:ext cx="3115222" cy="106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</p:cNvCxnSpPr>
          <p:nvPr/>
        </p:nvCxnSpPr>
        <p:spPr>
          <a:xfrm flipH="1" flipV="1">
            <a:off x="6731601" y="3116283"/>
            <a:ext cx="3109656" cy="39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1"/>
          </p:cNvCxnSpPr>
          <p:nvPr/>
        </p:nvCxnSpPr>
        <p:spPr>
          <a:xfrm flipH="1">
            <a:off x="6726035" y="3508375"/>
            <a:ext cx="3115222" cy="20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1"/>
          </p:cNvCxnSpPr>
          <p:nvPr/>
        </p:nvCxnSpPr>
        <p:spPr>
          <a:xfrm flipH="1">
            <a:off x="6714905" y="3508375"/>
            <a:ext cx="3126352" cy="725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</p:cNvCxnSpPr>
          <p:nvPr/>
        </p:nvCxnSpPr>
        <p:spPr>
          <a:xfrm flipH="1">
            <a:off x="6726035" y="3508375"/>
            <a:ext cx="3115222" cy="1396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0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84" y="1623971"/>
            <a:ext cx="4755055" cy="3668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3627" y="1880316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Welcome To Battle Bots!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2756079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4108361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83846" y="501403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Begin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955703" y="501403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346919" y="500552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6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083627" y="1880316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 Section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2875358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83846" y="50140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113916" y="50181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72378" y="1326524"/>
            <a:ext cx="0" cy="4262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39425" y="1725769"/>
            <a:ext cx="5679583" cy="34729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739425" y="1725769"/>
            <a:ext cx="283336" cy="3472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739425" y="4997003"/>
            <a:ext cx="283336" cy="19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739425" y="1736467"/>
            <a:ext cx="283336" cy="19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Up Arrow 16"/>
          <p:cNvSpPr/>
          <p:nvPr/>
        </p:nvSpPr>
        <p:spPr>
          <a:xfrm>
            <a:off x="4800452" y="1762123"/>
            <a:ext cx="141668" cy="1545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Up Arrow 17"/>
          <p:cNvSpPr/>
          <p:nvPr/>
        </p:nvSpPr>
        <p:spPr>
          <a:xfrm flipV="1">
            <a:off x="4788184" y="5018124"/>
            <a:ext cx="185818" cy="18057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400578" y="2442314"/>
            <a:ext cx="2691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Game Rules are listed on the right as well as how to navigate the menu.  For other troubleshooting concerns, please contact us at www.troubleshoot.com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151549" y="1929650"/>
            <a:ext cx="512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Rules of the game will be listed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4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79831" y="1584102"/>
            <a:ext cx="1883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Game properties</a:t>
            </a:r>
            <a:endParaRPr lang="en-CA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105363" y="498848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1427558" y="4954029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157832" y="4971063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Continue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640416" y="495402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279831" y="2766880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colors will be playing?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57417" y="28591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57417" y="3387453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557417" y="397734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11" name="Flowchart: Connector 10"/>
          <p:cNvSpPr/>
          <p:nvPr/>
        </p:nvSpPr>
        <p:spPr>
          <a:xfrm>
            <a:off x="4090273" y="2859110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/>
          <p:cNvSpPr/>
          <p:nvPr/>
        </p:nvSpPr>
        <p:spPr>
          <a:xfrm>
            <a:off x="4085064" y="3462339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/>
          <p:cNvSpPr/>
          <p:nvPr/>
        </p:nvSpPr>
        <p:spPr>
          <a:xfrm>
            <a:off x="4085064" y="406556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35639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5945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humans will be playing?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704587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704587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704587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24" name="Flowchart: Connector 23"/>
          <p:cNvSpPr/>
          <p:nvPr/>
        </p:nvSpPr>
        <p:spPr>
          <a:xfrm>
            <a:off x="7237443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Connector 24"/>
          <p:cNvSpPr/>
          <p:nvPr/>
        </p:nvSpPr>
        <p:spPr>
          <a:xfrm>
            <a:off x="7232234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Connector 25"/>
          <p:cNvSpPr/>
          <p:nvPr/>
        </p:nvSpPr>
        <p:spPr>
          <a:xfrm>
            <a:off x="7232234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5262308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5262308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262308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30" name="Flowchart: Connector 29"/>
          <p:cNvSpPr/>
          <p:nvPr/>
        </p:nvSpPr>
        <p:spPr>
          <a:xfrm>
            <a:off x="5795164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lowchart: Connector 30"/>
          <p:cNvSpPr/>
          <p:nvPr/>
        </p:nvSpPr>
        <p:spPr>
          <a:xfrm>
            <a:off x="5789955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lowchart: Connector 31"/>
          <p:cNvSpPr/>
          <p:nvPr/>
        </p:nvSpPr>
        <p:spPr>
          <a:xfrm>
            <a:off x="5789955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2709363" y="4962752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2877863" y="495402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35" name="Flowchart: Connector 34"/>
          <p:cNvSpPr/>
          <p:nvPr/>
        </p:nvSpPr>
        <p:spPr>
          <a:xfrm>
            <a:off x="7234952" y="2496552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5519885" y="2415099"/>
            <a:ext cx="155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0 (AI simulation)</a:t>
            </a:r>
            <a:endParaRPr lang="en-CA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133987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0478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Board length on each side?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9737576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10265223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8295297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2" name="Flowchart: Connector 41"/>
          <p:cNvSpPr/>
          <p:nvPr/>
        </p:nvSpPr>
        <p:spPr>
          <a:xfrm>
            <a:off x="8822944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12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8781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821520" y="1545466"/>
            <a:ext cx="258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Team Selection</a:t>
            </a:r>
            <a:endParaRPr lang="en-CA" sz="2400" dirty="0"/>
          </a:p>
        </p:txBody>
      </p:sp>
      <p:sp>
        <p:nvSpPr>
          <p:cNvPr id="43" name="Rectangle 42"/>
          <p:cNvSpPr/>
          <p:nvPr/>
        </p:nvSpPr>
        <p:spPr>
          <a:xfrm>
            <a:off x="3160144" y="2226073"/>
            <a:ext cx="5679583" cy="3136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160144" y="2226072"/>
            <a:ext cx="283336" cy="3136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173023" y="2226071"/>
            <a:ext cx="270457" cy="26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Up Arrow 44"/>
          <p:cNvSpPr/>
          <p:nvPr/>
        </p:nvSpPr>
        <p:spPr>
          <a:xfrm>
            <a:off x="3230978" y="2271182"/>
            <a:ext cx="141668" cy="13955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3158928" y="5092703"/>
            <a:ext cx="270457" cy="26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Up Arrow 45"/>
          <p:cNvSpPr/>
          <p:nvPr/>
        </p:nvSpPr>
        <p:spPr>
          <a:xfrm flipV="1">
            <a:off x="3208903" y="5199117"/>
            <a:ext cx="185818" cy="1630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/>
          <p:cNvSpPr txBox="1"/>
          <p:nvPr/>
        </p:nvSpPr>
        <p:spPr>
          <a:xfrm>
            <a:off x="4171259" y="2222861"/>
            <a:ext cx="5125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1</a:t>
            </a:r>
          </a:p>
          <a:p>
            <a:endParaRPr lang="en-CA" dirty="0" smtClean="0"/>
          </a:p>
          <a:p>
            <a:r>
              <a:rPr lang="en-CA" dirty="0" smtClean="0"/>
              <a:t>Team 2</a:t>
            </a:r>
          </a:p>
          <a:p>
            <a:endParaRPr lang="en-CA" dirty="0" smtClean="0"/>
          </a:p>
          <a:p>
            <a:r>
              <a:rPr lang="en-CA" dirty="0" smtClean="0"/>
              <a:t>Team 3</a:t>
            </a:r>
          </a:p>
          <a:p>
            <a:r>
              <a:rPr lang="en-CA" dirty="0" smtClean="0"/>
              <a:t> </a:t>
            </a:r>
          </a:p>
          <a:p>
            <a:r>
              <a:rPr lang="en-CA" dirty="0" smtClean="0"/>
              <a:t>Team 4</a:t>
            </a:r>
          </a:p>
          <a:p>
            <a:endParaRPr lang="en-CA" dirty="0" smtClean="0"/>
          </a:p>
          <a:p>
            <a:r>
              <a:rPr lang="en-CA" dirty="0" smtClean="0"/>
              <a:t>Team 5</a:t>
            </a:r>
          </a:p>
          <a:p>
            <a:endParaRPr lang="en-CA" dirty="0" smtClean="0"/>
          </a:p>
          <a:p>
            <a:r>
              <a:rPr lang="en-CA" dirty="0" smtClean="0"/>
              <a:t>Team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6394" y="2271182"/>
            <a:ext cx="361950" cy="3619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3623763" y="2799972"/>
            <a:ext cx="361950" cy="3619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629026" y="4876228"/>
            <a:ext cx="361950" cy="3619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3626394" y="4390274"/>
            <a:ext cx="361950" cy="3619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/>
          <p:cNvSpPr/>
          <p:nvPr/>
        </p:nvSpPr>
        <p:spPr>
          <a:xfrm>
            <a:off x="3623763" y="3328762"/>
            <a:ext cx="361950" cy="3619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/>
          <p:cNvSpPr/>
          <p:nvPr/>
        </p:nvSpPr>
        <p:spPr>
          <a:xfrm>
            <a:off x="3617847" y="3857552"/>
            <a:ext cx="361950" cy="3619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1578442" y="4943799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/>
          <p:cNvSpPr txBox="1"/>
          <p:nvPr/>
        </p:nvSpPr>
        <p:spPr>
          <a:xfrm>
            <a:off x="1791300" y="494379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63" name="Rounded Rectangle 62"/>
          <p:cNvSpPr/>
          <p:nvPr/>
        </p:nvSpPr>
        <p:spPr>
          <a:xfrm>
            <a:off x="1585639" y="4298167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1754139" y="428944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65" name="Rounded Rectangle 64"/>
          <p:cNvSpPr/>
          <p:nvPr/>
        </p:nvSpPr>
        <p:spPr>
          <a:xfrm>
            <a:off x="9389586" y="4926765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/>
          <p:cNvSpPr txBox="1"/>
          <p:nvPr/>
        </p:nvSpPr>
        <p:spPr>
          <a:xfrm>
            <a:off x="9447589" y="4946139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Continue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3163" y="2979472"/>
            <a:ext cx="75820" cy="66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36180" y="2893747"/>
            <a:ext cx="212858" cy="1714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68865" y="4577525"/>
            <a:ext cx="75820" cy="66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751882" y="4491800"/>
            <a:ext cx="212858" cy="1714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2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42" y="1343760"/>
            <a:ext cx="5533723" cy="424567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92274" y="5049751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730832" y="504975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358121" y="3084284"/>
            <a:ext cx="19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Yellow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358121" y="2191269"/>
            <a:ext cx="19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Orange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492274" y="1393202"/>
            <a:ext cx="19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Red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8964753" y="3268950"/>
            <a:ext cx="19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Purple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9090605" y="2335369"/>
            <a:ext cx="19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Blue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988816" y="1365984"/>
            <a:ext cx="19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Team Green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596385" y="4526693"/>
            <a:ext cx="202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Current Robot:</a:t>
            </a:r>
          </a:p>
          <a:p>
            <a:r>
              <a:rPr lang="en-CA" dirty="0" smtClean="0"/>
              <a:t>Moves left:</a:t>
            </a:r>
          </a:p>
          <a:p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618550" y="4340658"/>
            <a:ext cx="2286504" cy="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92274" y="4472667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1691898" y="4489701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300007" y="1632552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Scout </a:t>
            </a:r>
          </a:p>
          <a:p>
            <a:r>
              <a:rPr lang="en-CA" sz="1200" dirty="0" smtClean="0"/>
              <a:t>Sniper   </a:t>
            </a:r>
          </a:p>
          <a:p>
            <a:r>
              <a:rPr lang="en-CA" sz="1200" dirty="0" smtClean="0"/>
              <a:t>Tank</a:t>
            </a:r>
            <a:endParaRPr lang="en-C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2439" y="1632552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Scout    </a:t>
            </a:r>
          </a:p>
          <a:p>
            <a:r>
              <a:rPr lang="en-CA" sz="1200" dirty="0" smtClean="0"/>
              <a:t>Sniper   </a:t>
            </a:r>
          </a:p>
          <a:p>
            <a:r>
              <a:rPr lang="en-CA" sz="1200" dirty="0" smtClean="0"/>
              <a:t>Tank</a:t>
            </a:r>
            <a:endParaRPr lang="en-C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728764" y="2546425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Scout    </a:t>
            </a:r>
          </a:p>
          <a:p>
            <a:r>
              <a:rPr lang="en-CA" sz="1200" dirty="0" smtClean="0"/>
              <a:t>Sniper   </a:t>
            </a:r>
          </a:p>
          <a:p>
            <a:r>
              <a:rPr lang="en-CA" sz="1200" dirty="0" smtClean="0"/>
              <a:t>Tank</a:t>
            </a:r>
            <a:endParaRPr lang="en-C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312281" y="2426226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Scout    </a:t>
            </a:r>
          </a:p>
          <a:p>
            <a:r>
              <a:rPr lang="en-CA" sz="1200" dirty="0" smtClean="0"/>
              <a:t>Sniper   </a:t>
            </a:r>
          </a:p>
          <a:p>
            <a:r>
              <a:rPr lang="en-CA" sz="1200" dirty="0" smtClean="0"/>
              <a:t>Tank</a:t>
            </a:r>
            <a:endParaRPr lang="en-CA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00007" y="3296159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Scout    </a:t>
            </a:r>
          </a:p>
          <a:p>
            <a:r>
              <a:rPr lang="en-CA" sz="1200" dirty="0" smtClean="0"/>
              <a:t>Sniper   </a:t>
            </a:r>
          </a:p>
          <a:p>
            <a:r>
              <a:rPr lang="en-CA" sz="1200" dirty="0" smtClean="0"/>
              <a:t>Tank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747068" y="3516878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Scout    </a:t>
            </a:r>
          </a:p>
          <a:p>
            <a:r>
              <a:rPr lang="en-CA" sz="1200" dirty="0" smtClean="0"/>
              <a:t>Sniper   </a:t>
            </a:r>
          </a:p>
          <a:p>
            <a:r>
              <a:rPr lang="en-CA" sz="1200" dirty="0" smtClean="0"/>
              <a:t>Tank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1905252" y="1718454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1905250" y="2062621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905251" y="1881545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2084796" y="1883236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2297440" y="2062762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2084796" y="2055474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1875498" y="2565547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875496" y="2909714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875497" y="2728638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055042" y="2730329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267686" y="2909855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055042" y="2902567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891164" y="3413950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1891162" y="3758117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1891163" y="3577041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070708" y="3578732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2283352" y="3758258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070708" y="3750970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9310884" y="1718454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9310882" y="2062621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9310883" y="1881545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9490428" y="1883236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9703072" y="2062762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9490428" y="2055474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9295454" y="2657142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9295452" y="3001309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9295453" y="2820233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9474998" y="2821924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9687642" y="3001450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9474998" y="2994162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9294274" y="3604978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9294272" y="3949145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9294273" y="3768069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9473818" y="3769760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9686462" y="3949286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/>
          <p:cNvSpPr/>
          <p:nvPr/>
        </p:nvSpPr>
        <p:spPr>
          <a:xfrm>
            <a:off x="9473818" y="3941998"/>
            <a:ext cx="110847" cy="1116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6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9491730" y="497955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366927" y="5014037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Play Again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730288" y="49880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506111" y="1524535"/>
            <a:ext cx="44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Victory goes to Player: 1</a:t>
            </a:r>
          </a:p>
          <a:p>
            <a:r>
              <a:rPr lang="en-CA" dirty="0" smtClean="0"/>
              <a:t>Congratulations!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5316828" y="4971039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555386" y="4979556"/>
            <a:ext cx="6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66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9491730" y="497955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366927" y="5014037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Play Again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730288" y="49880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98420"/>
              </p:ext>
            </p:extLst>
          </p:nvPr>
        </p:nvGraphicFramePr>
        <p:xfrm>
          <a:off x="1676038" y="2049086"/>
          <a:ext cx="857232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618"/>
                <a:gridCol w="1224618"/>
                <a:gridCol w="1224618"/>
                <a:gridCol w="1224618"/>
                <a:gridCol w="1224618"/>
                <a:gridCol w="1224618"/>
                <a:gridCol w="122461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Losses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Scout kills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Sniper kills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Tank kills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</a:t>
                      </a:r>
                      <a:r>
                        <a:rPr lang="en-CA" baseline="0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252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 Power</dc:creator>
  <cp:lastModifiedBy>Mackenzie Power</cp:lastModifiedBy>
  <cp:revision>35</cp:revision>
  <dcterms:created xsi:type="dcterms:W3CDTF">2016-09-24T20:08:50Z</dcterms:created>
  <dcterms:modified xsi:type="dcterms:W3CDTF">2016-09-30T21:21:03Z</dcterms:modified>
</cp:coreProperties>
</file>