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8288000" cy="10287000"/>
  <p:notesSz cx="6858000" cy="9144000"/>
  <p:embeddedFontLst>
    <p:embeddedFont>
      <p:font typeface="Aileron" panose="020B0604020202020204" charset="0"/>
      <p:regular r:id="rId7"/>
    </p:embeddedFont>
    <p:embeddedFont>
      <p:font typeface="Aileron Ultra-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 Bold" panose="020B0604020202020204" charset="0"/>
      <p:regular r:id="rId13"/>
    </p:embeddedFont>
    <p:embeddedFont>
      <p:font typeface="Roboto" panose="020000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809681" y="1504835"/>
            <a:ext cx="3237711" cy="3237711"/>
            <a:chOff x="0" y="0"/>
            <a:chExt cx="14400530" cy="14400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" name="Freeform 4"/>
          <p:cNvSpPr/>
          <p:nvPr/>
        </p:nvSpPr>
        <p:spPr>
          <a:xfrm rot="5400000">
            <a:off x="16295438" y="175496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6403796" y="5402609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5400000">
            <a:off x="13076661" y="551096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190842"/>
            <a:ext cx="11126351" cy="7168358"/>
            <a:chOff x="0" y="497859"/>
            <a:chExt cx="14835135" cy="95578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97859"/>
              <a:ext cx="14835135" cy="4531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36"/>
                </a:lnSpc>
              </a:pP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Laboratorio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</a:t>
              </a: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Construcción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Software</a:t>
              </a:r>
            </a:p>
            <a:p>
              <a:pPr>
                <a:lnSpc>
                  <a:spcPts val="5851"/>
                </a:lnSpc>
              </a:pPr>
              <a:endParaRPr lang="en-US" sz="6988" dirty="0">
                <a:solidFill>
                  <a:srgbClr val="F7F4FA"/>
                </a:solidFill>
                <a:latin typeface="Aileron Ultra-Bold"/>
              </a:endParaRPr>
            </a:p>
            <a:p>
              <a:pPr>
                <a:lnSpc>
                  <a:spcPts val="4599"/>
                </a:lnSpc>
              </a:pP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Trabajo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Práctico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s-AR" sz="3999" dirty="0">
                  <a:solidFill>
                    <a:srgbClr val="F7F4FA"/>
                  </a:solidFill>
                  <a:latin typeface="Aileron"/>
                </a:rPr>
                <a:t>inicial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- Segunda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entrega</a:t>
              </a:r>
              <a:endParaRPr lang="en-US" sz="3999" dirty="0">
                <a:solidFill>
                  <a:srgbClr val="F7F4FA"/>
                </a:solidFill>
                <a:latin typeface="Aileron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504325"/>
              <a:ext cx="14835135" cy="255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Integrantes</a:t>
              </a: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: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Ignacio Barrientos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Tomas Mandril</a:t>
              </a:r>
            </a:p>
            <a:p>
              <a:pPr>
                <a:lnSpc>
                  <a:spcPts val="3831"/>
                </a:lnSpc>
                <a:spcBef>
                  <a:spcPct val="0"/>
                </a:spcBef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Lucrecia </a:t>
              </a: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Verón</a:t>
              </a:r>
              <a:endParaRPr lang="en-US" sz="2736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66975" y="6356124"/>
            <a:ext cx="5442706" cy="242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 dirty="0" err="1">
                <a:solidFill>
                  <a:srgbClr val="F7F4FA"/>
                </a:solidFill>
                <a:latin typeface="Roboto"/>
              </a:rPr>
              <a:t>Docentes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: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Juan Carlos Monteros  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Francisco Orozco De La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Hoz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Leandro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Dikenstein</a:t>
            </a:r>
            <a:endParaRPr lang="en-US" sz="2736" dirty="0">
              <a:solidFill>
                <a:srgbClr val="F7F4FA"/>
              </a:solidFill>
              <a:latin typeface="Roboto"/>
            </a:endParaRPr>
          </a:p>
          <a:p>
            <a:pPr algn="ctr">
              <a:lnSpc>
                <a:spcPts val="3831"/>
              </a:lnSpc>
              <a:spcBef>
                <a:spcPct val="0"/>
              </a:spcBef>
            </a:pPr>
            <a:endParaRPr lang="en-US" sz="2736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182100"/>
            <a:ext cx="111263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7F4FA"/>
                </a:solidFill>
                <a:latin typeface="Roboto"/>
              </a:rPr>
              <a:t>Universidad Nacional de General Sarmiento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36431" y="876300"/>
            <a:ext cx="11510549" cy="8736828"/>
            <a:chOff x="-1" y="-1873604"/>
            <a:chExt cx="14487679" cy="9487471"/>
          </a:xfrm>
        </p:grpSpPr>
        <p:sp>
          <p:nvSpPr>
            <p:cNvPr id="3" name="TextBox 3"/>
            <p:cNvSpPr txBox="1"/>
            <p:nvPr/>
          </p:nvSpPr>
          <p:spPr>
            <a:xfrm>
              <a:off x="-1" y="-1873604"/>
              <a:ext cx="14487679" cy="270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56"/>
                </a:lnSpc>
              </a:pPr>
              <a:r>
                <a:rPr lang="es-AR" sz="8296" b="1" dirty="0">
                  <a:solidFill>
                    <a:srgbClr val="F7F4FA"/>
                  </a:solidFill>
                  <a:latin typeface="Aileron Ultra-Bold"/>
                </a:rPr>
                <a:t>Preparación de los datos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1105284"/>
              <a:ext cx="14487679" cy="6508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Datos oficiales del gobierno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Sin información vacía/desconocida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Formato CSV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Se cambiaron los separadores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Codificación UTF-8</a:t>
              </a:r>
            </a:p>
            <a:p>
              <a:pPr marL="457200" indent="-457200">
                <a:lnSpc>
                  <a:spcPts val="3709"/>
                </a:lnSpc>
                <a:buFont typeface="Arial" panose="020B0604020202020204" pitchFamily="34" charset="0"/>
                <a:buChar char="•"/>
              </a:pPr>
              <a:endParaRPr lang="es-AR" sz="3200" dirty="0">
                <a:solidFill>
                  <a:srgbClr val="F7F4FA"/>
                </a:solidFill>
                <a:latin typeface="Roboto"/>
              </a:endParaRPr>
            </a:p>
            <a:p>
              <a:pPr>
                <a:lnSpc>
                  <a:spcPts val="3709"/>
                </a:lnSpc>
                <a:spcBef>
                  <a:spcPct val="0"/>
                </a:spcBef>
              </a:pPr>
              <a:endParaRPr lang="en-US" sz="2649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-10800000">
            <a:off x="99165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991650" y="47748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 flipH="1">
            <a:off x="2790961" y="6825913"/>
            <a:ext cx="1938209" cy="3461087"/>
          </a:xfrm>
          <a:custGeom>
            <a:avLst/>
            <a:gdLst/>
            <a:ahLst/>
            <a:cxnLst/>
            <a:rect l="l" t="t" r="r" b="b"/>
            <a:pathLst>
              <a:path w="1938209" h="3461087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9937" y="1378769"/>
            <a:ext cx="10101963" cy="119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Modelo utilizado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9939" y="3543300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Aprendizaje supervisado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1630394" y="6907444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02870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id="7" name="Freeform 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028700" y="47367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907809-83DC-55C0-2724-20C15F3398CA}"/>
              </a:ext>
            </a:extLst>
          </p:cNvPr>
          <p:cNvSpPr txBox="1"/>
          <p:nvPr/>
        </p:nvSpPr>
        <p:spPr>
          <a:xfrm>
            <a:off x="5149937" y="4970857"/>
            <a:ext cx="13138063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Algoritmos considerados</a:t>
            </a:r>
            <a:endParaRPr lang="es-AR" sz="7867" dirty="0">
              <a:solidFill>
                <a:srgbClr val="17161C"/>
              </a:solidFill>
              <a:latin typeface="Aileron Ultra-Bold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024CF4C-CCBA-D1EE-594D-A145C01FF610}"/>
              </a:ext>
            </a:extLst>
          </p:cNvPr>
          <p:cNvSpPr txBox="1"/>
          <p:nvPr/>
        </p:nvSpPr>
        <p:spPr>
          <a:xfrm>
            <a:off x="5149937" y="6907444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Regresión logística y regresión lineal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10800000">
            <a:off x="-211377" y="152181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800000">
            <a:off x="-211377" y="491785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5063062" y="2743868"/>
            <a:ext cx="3776137" cy="56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Logística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15450" y="3543300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Clasificación binaria o de varias clases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Tolerancia a </a:t>
            </a:r>
            <a:r>
              <a:rPr lang="es-AR" sz="3600" dirty="0" err="1">
                <a:solidFill>
                  <a:srgbClr val="F7F4FA"/>
                </a:solidFill>
                <a:latin typeface="Roboto"/>
              </a:rPr>
              <a:t>datasets</a:t>
            </a:r>
            <a:r>
              <a:rPr lang="es-AR" sz="3600" dirty="0">
                <a:solidFill>
                  <a:srgbClr val="F7F4FA"/>
                </a:solidFill>
                <a:latin typeface="Roboto"/>
              </a:rPr>
              <a:t> disparejos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Permite no-linealidad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6" name="Freeform 16"/>
          <p:cNvSpPr/>
          <p:nvPr/>
        </p:nvSpPr>
        <p:spPr>
          <a:xfrm rot="-10800000">
            <a:off x="-211377" y="830005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TextBox 17"/>
          <p:cNvSpPr txBox="1"/>
          <p:nvPr/>
        </p:nvSpPr>
        <p:spPr>
          <a:xfrm>
            <a:off x="2884562" y="460568"/>
            <a:ext cx="150118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dirty="0">
                <a:solidFill>
                  <a:srgbClr val="F7F4FA"/>
                </a:solidFill>
                <a:latin typeface="Open Sans Bold"/>
              </a:rPr>
              <a:t>Logística vs Lineal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7953871-3CEE-1C01-A60F-43EA48C675CA}"/>
              </a:ext>
            </a:extLst>
          </p:cNvPr>
          <p:cNvSpPr txBox="1"/>
          <p:nvPr/>
        </p:nvSpPr>
        <p:spPr>
          <a:xfrm>
            <a:off x="12192000" y="2743868"/>
            <a:ext cx="2633138" cy="58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Lineal</a:t>
            </a:r>
            <a:endParaRPr lang="es-AR" sz="3690" dirty="0">
              <a:solidFill>
                <a:srgbClr val="F7F4FA"/>
              </a:solidFill>
              <a:latin typeface="Aileron Ultra-Bold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E77E2D7-BA8F-686F-A3C0-459D81DAA613}"/>
              </a:ext>
            </a:extLst>
          </p:cNvPr>
          <p:cNvSpPr/>
          <p:nvPr/>
        </p:nvSpPr>
        <p:spPr>
          <a:xfrm flipH="1">
            <a:off x="10504364" y="2813659"/>
            <a:ext cx="45719" cy="548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0D82C369-255B-5C91-AF28-810A865E9573}"/>
              </a:ext>
            </a:extLst>
          </p:cNvPr>
          <p:cNvSpPr txBox="1"/>
          <p:nvPr/>
        </p:nvSpPr>
        <p:spPr>
          <a:xfrm>
            <a:off x="10825043" y="3212408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Sencillo de implementar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Escalable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Resultados continuos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10800000">
            <a:off x="-211377" y="152181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800000">
            <a:off x="-211377" y="491785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2" name="TextBox 12"/>
          <p:cNvSpPr txBox="1"/>
          <p:nvPr/>
        </p:nvSpPr>
        <p:spPr>
          <a:xfrm>
            <a:off x="3415450" y="3543300"/>
            <a:ext cx="7071360" cy="2310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6" name="Freeform 16"/>
          <p:cNvSpPr/>
          <p:nvPr/>
        </p:nvSpPr>
        <p:spPr>
          <a:xfrm rot="-10800000">
            <a:off x="-211377" y="830005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TextBox 17"/>
          <p:cNvSpPr txBox="1"/>
          <p:nvPr/>
        </p:nvSpPr>
        <p:spPr>
          <a:xfrm>
            <a:off x="2884562" y="460568"/>
            <a:ext cx="150118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dirty="0">
                <a:solidFill>
                  <a:srgbClr val="F7F4FA"/>
                </a:solidFill>
                <a:latin typeface="Open Sans Bold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94362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92</Words>
  <Application>Microsoft Office PowerPoint</Application>
  <PresentationFormat>Personalizado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Open Sans Bold</vt:lpstr>
      <vt:lpstr>Calibri</vt:lpstr>
      <vt:lpstr>Roboto</vt:lpstr>
      <vt:lpstr>Arial</vt:lpstr>
      <vt:lpstr>Aileron Ultra-Bold</vt:lpstr>
      <vt:lpstr>Aileron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inicial</dc:title>
  <cp:lastModifiedBy>User</cp:lastModifiedBy>
  <cp:revision>10</cp:revision>
  <dcterms:created xsi:type="dcterms:W3CDTF">2006-08-16T00:00:00Z</dcterms:created>
  <dcterms:modified xsi:type="dcterms:W3CDTF">2023-08-21T19:13:44Z</dcterms:modified>
  <dc:identifier>DAFri7KX3GM</dc:identifier>
</cp:coreProperties>
</file>