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4"/>
    <p:sldId id="257" r:id="rId35"/>
    <p:sldId id="258" r:id="rId36"/>
    <p:sldId id="259" r:id="rId37"/>
    <p:sldId id="260" r:id="rId38"/>
    <p:sldId id="261" r:id="rId39"/>
    <p:sldId id="262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Aileron" charset="1" panose="00000500000000000000"/>
      <p:regular r:id="rId14"/>
    </p:embeddedFont>
    <p:embeddedFont>
      <p:font typeface="Aileron Bold" charset="1" panose="00000800000000000000"/>
      <p:regular r:id="rId15"/>
    </p:embeddedFont>
    <p:embeddedFont>
      <p:font typeface="Aileron Italics" charset="1" panose="00000500000000000000"/>
      <p:regular r:id="rId16"/>
    </p:embeddedFont>
    <p:embeddedFont>
      <p:font typeface="Aileron Bold Italics" charset="1" panose="00000800000000000000"/>
      <p:regular r:id="rId17"/>
    </p:embeddedFont>
    <p:embeddedFont>
      <p:font typeface="Aileron Thin" charset="1" panose="00000300000000000000"/>
      <p:regular r:id="rId18"/>
    </p:embeddedFont>
    <p:embeddedFont>
      <p:font typeface="Aileron Thin Italics" charset="1" panose="00000300000000000000"/>
      <p:regular r:id="rId19"/>
    </p:embeddedFont>
    <p:embeddedFont>
      <p:font typeface="Aileron Light" charset="1" panose="00000400000000000000"/>
      <p:regular r:id="rId20"/>
    </p:embeddedFont>
    <p:embeddedFont>
      <p:font typeface="Aileron Light Italics" charset="1" panose="00000400000000000000"/>
      <p:regular r:id="rId21"/>
    </p:embeddedFont>
    <p:embeddedFont>
      <p:font typeface="Aileron Ultra-Bold" charset="1" panose="00000A00000000000000"/>
      <p:regular r:id="rId22"/>
    </p:embeddedFont>
    <p:embeddedFont>
      <p:font typeface="Aileron Ultra-Bold Italics" charset="1" panose="00000A00000000000000"/>
      <p:regular r:id="rId23"/>
    </p:embeddedFont>
    <p:embeddedFont>
      <p:font typeface="Aileron Heavy" charset="1" panose="00000A00000000000000"/>
      <p:regular r:id="rId24"/>
    </p:embeddedFont>
    <p:embeddedFont>
      <p:font typeface="Aileron Heavy Italics" charset="1" panose="00000A00000000000000"/>
      <p:regular r:id="rId25"/>
    </p:embeddedFont>
    <p:embeddedFont>
      <p:font typeface="Open Sans" charset="1" panose="020B0606030504020204"/>
      <p:regular r:id="rId26"/>
    </p:embeddedFont>
    <p:embeddedFont>
      <p:font typeface="Open Sans Bold" charset="1" panose="020B0806030504020204"/>
      <p:regular r:id="rId27"/>
    </p:embeddedFont>
    <p:embeddedFont>
      <p:font typeface="Open Sans Italics" charset="1" panose="020B0606030504020204"/>
      <p:regular r:id="rId28"/>
    </p:embeddedFont>
    <p:embeddedFont>
      <p:font typeface="Open Sans Bold Italics" charset="1" panose="020B0806030504020204"/>
      <p:regular r:id="rId29"/>
    </p:embeddedFont>
    <p:embeddedFont>
      <p:font typeface="Open Sans Light" charset="1" panose="020B0306030504020204"/>
      <p:regular r:id="rId30"/>
    </p:embeddedFont>
    <p:embeddedFont>
      <p:font typeface="Open Sans Light Italics" charset="1" panose="020B0306030504020204"/>
      <p:regular r:id="rId31"/>
    </p:embeddedFont>
    <p:embeddedFont>
      <p:font typeface="Open Sans Ultra-Bold" charset="1" panose="00000000000000000000"/>
      <p:regular r:id="rId32"/>
    </p:embeddedFont>
    <p:embeddedFont>
      <p:font typeface="Open Sans Ultra-Bold Italics" charset="1" panose="000000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slides/slide1.xml" Type="http://schemas.openxmlformats.org/officeDocument/2006/relationships/slide"/><Relationship Id="rId35" Target="slides/slide2.xml" Type="http://schemas.openxmlformats.org/officeDocument/2006/relationships/slide"/><Relationship Id="rId36" Target="slides/slide3.xml" Type="http://schemas.openxmlformats.org/officeDocument/2006/relationships/slide"/><Relationship Id="rId37" Target="slides/slide4.xml" Type="http://schemas.openxmlformats.org/officeDocument/2006/relationships/slide"/><Relationship Id="rId38" Target="slides/slide5.xml" Type="http://schemas.openxmlformats.org/officeDocument/2006/relationships/slide"/><Relationship Id="rId39" Target="slides/slide6.xml" Type="http://schemas.openxmlformats.org/officeDocument/2006/relationships/slide"/><Relationship Id="rId4" Target="theme/theme1.xml" Type="http://schemas.openxmlformats.org/officeDocument/2006/relationships/theme"/><Relationship Id="rId40" Target="slides/slide7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6.pn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6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2809681" y="1504835"/>
            <a:ext cx="3237711" cy="3237711"/>
            <a:chOff x="0" y="0"/>
            <a:chExt cx="14400530" cy="144005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5400000">
            <a:off x="16295438" y="1754964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6403796" y="5402609"/>
            <a:ext cx="1892551" cy="3379556"/>
          </a:xfrm>
          <a:custGeom>
            <a:avLst/>
            <a:gdLst/>
            <a:ahLst/>
            <a:cxnLst/>
            <a:rect r="r" b="b" t="t" l="l"/>
            <a:pathLst>
              <a:path h="3379556" w="1892551">
                <a:moveTo>
                  <a:pt x="0" y="0"/>
                </a:moveTo>
                <a:lnTo>
                  <a:pt x="1892551" y="0"/>
                </a:lnTo>
                <a:lnTo>
                  <a:pt x="1892551" y="3379556"/>
                </a:lnTo>
                <a:lnTo>
                  <a:pt x="0" y="33795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3076661" y="5510967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5400000">
            <a:off x="12809681" y="8082026"/>
            <a:ext cx="700140" cy="700140"/>
            <a:chOff x="1371600" y="6705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1059074"/>
            <a:ext cx="11126351" cy="7064898"/>
            <a:chOff x="0" y="0"/>
            <a:chExt cx="14835135" cy="941986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497859"/>
              <a:ext cx="14835135" cy="58599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036"/>
                </a:lnSpc>
              </a:pPr>
              <a:r>
                <a:rPr lang="en-US" sz="6988">
                  <a:solidFill>
                    <a:srgbClr val="F7F4FA"/>
                  </a:solidFill>
                  <a:latin typeface="Aileron Ultra-Bold"/>
                </a:rPr>
                <a:t>Proyecto Profesional I</a:t>
              </a:r>
            </a:p>
            <a:p>
              <a:pPr>
                <a:lnSpc>
                  <a:spcPts val="8036"/>
                </a:lnSpc>
              </a:pPr>
              <a:r>
                <a:rPr lang="en-US" sz="6988">
                  <a:solidFill>
                    <a:srgbClr val="F7F4FA"/>
                  </a:solidFill>
                  <a:latin typeface="Aileron Ultra-Bold"/>
                </a:rPr>
                <a:t>Laboratorio de Construcción de Software</a:t>
              </a:r>
            </a:p>
            <a:p>
              <a:pPr>
                <a:lnSpc>
                  <a:spcPts val="5851"/>
                </a:lnSpc>
              </a:pPr>
            </a:p>
            <a:p>
              <a:pPr>
                <a:lnSpc>
                  <a:spcPts val="4599"/>
                </a:lnSpc>
              </a:pPr>
              <a:r>
                <a:rPr lang="en-US" sz="3999">
                  <a:solidFill>
                    <a:srgbClr val="F7F4FA"/>
                  </a:solidFill>
                  <a:latin typeface="Aileron"/>
                </a:rPr>
                <a:t>Trabajo Práctico inicial - Cuarta entrega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7504325"/>
              <a:ext cx="14835135" cy="19070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31"/>
                </a:lnSpc>
              </a:pPr>
              <a:r>
                <a:rPr lang="en-US" sz="2736">
                  <a:solidFill>
                    <a:srgbClr val="F7F4FA"/>
                  </a:solidFill>
                  <a:latin typeface="Roboto"/>
                </a:rPr>
                <a:t>Integrantes:</a:t>
              </a:r>
            </a:p>
            <a:p>
              <a:pPr>
                <a:lnSpc>
                  <a:spcPts val="3831"/>
                </a:lnSpc>
              </a:pPr>
              <a:r>
                <a:rPr lang="en-US" sz="2736">
                  <a:solidFill>
                    <a:srgbClr val="F7F4FA"/>
                  </a:solidFill>
                  <a:latin typeface="Roboto"/>
                </a:rPr>
                <a:t>Ignacio Barrientos</a:t>
              </a:r>
            </a:p>
            <a:p>
              <a:pPr>
                <a:lnSpc>
                  <a:spcPts val="3831"/>
                </a:lnSpc>
                <a:spcBef>
                  <a:spcPct val="0"/>
                </a:spcBef>
              </a:pPr>
              <a:r>
                <a:rPr lang="en-US" sz="2736">
                  <a:solidFill>
                    <a:srgbClr val="F7F4FA"/>
                  </a:solidFill>
                  <a:latin typeface="Roboto"/>
                </a:rPr>
                <a:t>Lucrecia Verón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366975" y="6356124"/>
            <a:ext cx="5442706" cy="2426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31"/>
              </a:lnSpc>
            </a:pPr>
            <a:r>
              <a:rPr lang="en-US" sz="2736">
                <a:solidFill>
                  <a:srgbClr val="F7F4FA"/>
                </a:solidFill>
                <a:latin typeface="Roboto"/>
              </a:rPr>
              <a:t>Docentes:</a:t>
            </a:r>
          </a:p>
          <a:p>
            <a:pPr algn="just">
              <a:lnSpc>
                <a:spcPts val="3831"/>
              </a:lnSpc>
            </a:pPr>
            <a:r>
              <a:rPr lang="en-US" sz="2736">
                <a:solidFill>
                  <a:srgbClr val="F7F4FA"/>
                </a:solidFill>
                <a:latin typeface="Roboto"/>
              </a:rPr>
              <a:t>Juan Carlos Monteros   </a:t>
            </a:r>
          </a:p>
          <a:p>
            <a:pPr algn="just">
              <a:lnSpc>
                <a:spcPts val="3831"/>
              </a:lnSpc>
            </a:pPr>
            <a:r>
              <a:rPr lang="en-US" sz="2736">
                <a:solidFill>
                  <a:srgbClr val="F7F4FA"/>
                </a:solidFill>
                <a:latin typeface="Roboto"/>
              </a:rPr>
              <a:t>Francisco Orozco De La Hoz </a:t>
            </a:r>
          </a:p>
          <a:p>
            <a:pPr algn="just">
              <a:lnSpc>
                <a:spcPts val="3831"/>
              </a:lnSpc>
            </a:pPr>
            <a:r>
              <a:rPr lang="en-US" sz="2736">
                <a:solidFill>
                  <a:srgbClr val="F7F4FA"/>
                </a:solidFill>
                <a:latin typeface="Roboto"/>
              </a:rPr>
              <a:t>Leandro Dikenstein</a:t>
            </a:r>
          </a:p>
          <a:p>
            <a:pPr algn="ctr">
              <a:lnSpc>
                <a:spcPts val="3831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9182100"/>
            <a:ext cx="1112635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7F4FA"/>
                </a:solidFill>
                <a:latin typeface="Roboto"/>
              </a:rPr>
              <a:t>Universidad Nacional de General Sarmiento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5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20725" y="2818381"/>
            <a:ext cx="11529489" cy="5107483"/>
            <a:chOff x="0" y="0"/>
            <a:chExt cx="15372652" cy="680997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6333"/>
              <a:ext cx="15372652" cy="584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1252245" indent="-626123" lvl="1">
                <a:lnSpc>
                  <a:spcPts val="6960"/>
                </a:lnSpc>
                <a:buFont typeface="Arial"/>
                <a:buChar char="•"/>
              </a:pPr>
              <a:r>
                <a:rPr lang="en-US" sz="5800">
                  <a:solidFill>
                    <a:srgbClr val="F7F4FA"/>
                  </a:solidFill>
                  <a:latin typeface="Aileron Ultra-Bold"/>
                </a:rPr>
                <a:t>Interpretación de resultados</a:t>
              </a:r>
            </a:p>
            <a:p>
              <a:pPr>
                <a:lnSpc>
                  <a:spcPts val="6960"/>
                </a:lnSpc>
              </a:pPr>
            </a:p>
            <a:p>
              <a:pPr marL="1252245" indent="-626123" lvl="1">
                <a:lnSpc>
                  <a:spcPts val="6960"/>
                </a:lnSpc>
                <a:buFont typeface="Arial"/>
                <a:buChar char="•"/>
              </a:pPr>
              <a:r>
                <a:rPr lang="en-US" sz="5800">
                  <a:solidFill>
                    <a:srgbClr val="F7F4FA"/>
                  </a:solidFill>
                  <a:latin typeface="Aileron Ultra-Bold"/>
                </a:rPr>
                <a:t>Implementación en la nube</a:t>
              </a:r>
            </a:p>
            <a:p>
              <a:pPr>
                <a:lnSpc>
                  <a:spcPts val="6960"/>
                </a:lnSpc>
              </a:pPr>
            </a:p>
            <a:p>
              <a:pPr marL="1252245" indent="-626123" lvl="1">
                <a:lnSpc>
                  <a:spcPts val="6960"/>
                </a:lnSpc>
                <a:buFont typeface="Arial"/>
                <a:buChar char="•"/>
              </a:pPr>
              <a:r>
                <a:rPr lang="en-US" sz="5800">
                  <a:solidFill>
                    <a:srgbClr val="F7F4FA"/>
                  </a:solidFill>
                  <a:latin typeface="Aileron Ultra-Bold"/>
                </a:rPr>
                <a:t>Interfaz usuario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6224664"/>
              <a:ext cx="15372652" cy="572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76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0" y="0"/>
            <a:ext cx="4729170" cy="10287000"/>
          </a:xfrm>
          <a:prstGeom prst="rect">
            <a:avLst/>
          </a:prstGeom>
          <a:solidFill>
            <a:srgbClr val="F7F4FA"/>
          </a:solid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991650" y="1378770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-10800000">
            <a:off x="641581" y="1028700"/>
            <a:ext cx="700140" cy="700140"/>
            <a:chOff x="1371600" y="6705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-10800000">
            <a:off x="991650" y="4774804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2790961" y="6825913"/>
            <a:ext cx="1938209" cy="3461087"/>
          </a:xfrm>
          <a:custGeom>
            <a:avLst/>
            <a:gdLst/>
            <a:ahLst/>
            <a:cxnLst/>
            <a:rect r="r" b="b" t="t" l="l"/>
            <a:pathLst>
              <a:path h="3461087" w="1938209">
                <a:moveTo>
                  <a:pt x="1938209" y="0"/>
                </a:moveTo>
                <a:lnTo>
                  <a:pt x="0" y="0"/>
                </a:lnTo>
                <a:lnTo>
                  <a:pt x="0" y="3461087"/>
                </a:lnTo>
                <a:lnTo>
                  <a:pt x="1938209" y="3461087"/>
                </a:lnTo>
                <a:lnTo>
                  <a:pt x="19382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002191" y="1028700"/>
            <a:ext cx="257109" cy="376665"/>
          </a:xfrm>
          <a:custGeom>
            <a:avLst/>
            <a:gdLst/>
            <a:ahLst/>
            <a:cxnLst/>
            <a:rect r="r" b="b" t="t" l="l"/>
            <a:pathLst>
              <a:path h="376665" w="257109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6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92551" cy="3379556"/>
          </a:xfrm>
          <a:custGeom>
            <a:avLst/>
            <a:gdLst/>
            <a:ahLst/>
            <a:cxnLst/>
            <a:rect r="r" b="b" t="t" l="l"/>
            <a:pathLst>
              <a:path h="3379556" w="1892551">
                <a:moveTo>
                  <a:pt x="0" y="3379556"/>
                </a:moveTo>
                <a:lnTo>
                  <a:pt x="1892551" y="3379556"/>
                </a:lnTo>
                <a:lnTo>
                  <a:pt x="1892551" y="0"/>
                </a:lnTo>
                <a:lnTo>
                  <a:pt x="0" y="0"/>
                </a:lnTo>
                <a:lnTo>
                  <a:pt x="0" y="337955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11377" y="1521817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211377" y="4917851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211377" y="8300059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490154" y="1773331"/>
            <a:ext cx="8795530" cy="6740337"/>
          </a:xfrm>
          <a:custGeom>
            <a:avLst/>
            <a:gdLst/>
            <a:ahLst/>
            <a:cxnLst/>
            <a:rect r="r" b="b" t="t" l="l"/>
            <a:pathLst>
              <a:path h="6740337" w="8795530">
                <a:moveTo>
                  <a:pt x="0" y="0"/>
                </a:moveTo>
                <a:lnTo>
                  <a:pt x="8795530" y="0"/>
                </a:lnTo>
                <a:lnTo>
                  <a:pt x="8795530" y="6740338"/>
                </a:lnTo>
                <a:lnTo>
                  <a:pt x="0" y="67403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87839" y="-44257"/>
            <a:ext cx="1680016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7F4FA"/>
                </a:solidFill>
                <a:latin typeface="Open Sans Bold"/>
              </a:rPr>
              <a:t>Curva ROC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13730" y="411219"/>
            <a:ext cx="10171005" cy="1225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17161C"/>
                </a:solidFill>
                <a:latin typeface="Aileron Ultra-Bold"/>
              </a:rPr>
              <a:t>Matriz de Confusión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1630394" y="6907444"/>
            <a:ext cx="1892551" cy="3379556"/>
          </a:xfrm>
          <a:custGeom>
            <a:avLst/>
            <a:gdLst/>
            <a:ahLst/>
            <a:cxnLst/>
            <a:rect r="r" b="b" t="t" l="l"/>
            <a:pathLst>
              <a:path h="3379556" w="1892551">
                <a:moveTo>
                  <a:pt x="1892551" y="0"/>
                </a:moveTo>
                <a:lnTo>
                  <a:pt x="0" y="0"/>
                </a:lnTo>
                <a:lnTo>
                  <a:pt x="0" y="3379556"/>
                </a:lnTo>
                <a:lnTo>
                  <a:pt x="1892551" y="3379556"/>
                </a:lnTo>
                <a:lnTo>
                  <a:pt x="189255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028700" y="1378770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-10800000">
            <a:off x="1506055" y="1028700"/>
            <a:ext cx="700140" cy="700140"/>
            <a:chOff x="1371600" y="6705600"/>
            <a:chExt cx="10972800" cy="1097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-10800000">
            <a:off x="1028700" y="4736704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002191" y="1028700"/>
            <a:ext cx="257109" cy="376665"/>
          </a:xfrm>
          <a:custGeom>
            <a:avLst/>
            <a:gdLst/>
            <a:ahLst/>
            <a:cxnLst/>
            <a:rect r="r" b="b" t="t" l="l"/>
            <a:pathLst>
              <a:path h="376665" w="257109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709719" y="1723778"/>
            <a:ext cx="8465411" cy="5183666"/>
          </a:xfrm>
          <a:custGeom>
            <a:avLst/>
            <a:gdLst/>
            <a:ahLst/>
            <a:cxnLst/>
            <a:rect r="r" b="b" t="t" l="l"/>
            <a:pathLst>
              <a:path h="5183666" w="8465411">
                <a:moveTo>
                  <a:pt x="0" y="0"/>
                </a:moveTo>
                <a:lnTo>
                  <a:pt x="8465410" y="0"/>
                </a:lnTo>
                <a:lnTo>
                  <a:pt x="8465410" y="5183666"/>
                </a:lnTo>
                <a:lnTo>
                  <a:pt x="0" y="51836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216675" y="8457437"/>
            <a:ext cx="13042625" cy="800863"/>
          </a:xfrm>
          <a:custGeom>
            <a:avLst/>
            <a:gdLst/>
            <a:ahLst/>
            <a:cxnLst/>
            <a:rect r="r" b="b" t="t" l="l"/>
            <a:pathLst>
              <a:path h="800863" w="13042625">
                <a:moveTo>
                  <a:pt x="0" y="0"/>
                </a:moveTo>
                <a:lnTo>
                  <a:pt x="13042625" y="0"/>
                </a:lnTo>
                <a:lnTo>
                  <a:pt x="13042625" y="800863"/>
                </a:lnTo>
                <a:lnTo>
                  <a:pt x="0" y="80086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856922" y="7232000"/>
            <a:ext cx="10171005" cy="1225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17161C"/>
                </a:solidFill>
                <a:latin typeface="Aileron Ultra-Bold"/>
              </a:rPr>
              <a:t>Validación Cruzada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4729170" cy="10287000"/>
          </a:xfrm>
          <a:prstGeom prst="rect">
            <a:avLst/>
          </a:prstGeom>
          <a:solidFill>
            <a:srgbClr val="2255FF"/>
          </a:solid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991650" y="1378770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-10800000">
            <a:off x="641581" y="1028700"/>
            <a:ext cx="700140" cy="700140"/>
            <a:chOff x="1371600" y="6705600"/>
            <a:chExt cx="10972800" cy="1097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10800000">
            <a:off x="991650" y="4774804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2790961" y="6825913"/>
            <a:ext cx="1938209" cy="3461087"/>
          </a:xfrm>
          <a:custGeom>
            <a:avLst/>
            <a:gdLst/>
            <a:ahLst/>
            <a:cxnLst/>
            <a:rect r="r" b="b" t="t" l="l"/>
            <a:pathLst>
              <a:path h="3461087" w="1938209">
                <a:moveTo>
                  <a:pt x="1938209" y="0"/>
                </a:moveTo>
                <a:lnTo>
                  <a:pt x="0" y="0"/>
                </a:lnTo>
                <a:lnTo>
                  <a:pt x="0" y="3461087"/>
                </a:lnTo>
                <a:lnTo>
                  <a:pt x="1938209" y="3461087"/>
                </a:lnTo>
                <a:lnTo>
                  <a:pt x="19382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002191" y="1028700"/>
            <a:ext cx="257109" cy="376665"/>
          </a:xfrm>
          <a:custGeom>
            <a:avLst/>
            <a:gdLst/>
            <a:ahLst/>
            <a:cxnLst/>
            <a:rect r="r" b="b" t="t" l="l"/>
            <a:pathLst>
              <a:path h="376665" w="257109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629952" y="4976150"/>
            <a:ext cx="6116933" cy="6116933"/>
          </a:xfrm>
          <a:custGeom>
            <a:avLst/>
            <a:gdLst/>
            <a:ahLst/>
            <a:cxnLst/>
            <a:rect r="r" b="b" t="t" l="l"/>
            <a:pathLst>
              <a:path h="6116933" w="6116933">
                <a:moveTo>
                  <a:pt x="0" y="0"/>
                </a:moveTo>
                <a:lnTo>
                  <a:pt x="6116933" y="0"/>
                </a:lnTo>
                <a:lnTo>
                  <a:pt x="6116933" y="6116933"/>
                </a:lnTo>
                <a:lnTo>
                  <a:pt x="0" y="611693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246219" y="6214416"/>
            <a:ext cx="5460603" cy="3640402"/>
          </a:xfrm>
          <a:custGeom>
            <a:avLst/>
            <a:gdLst/>
            <a:ahLst/>
            <a:cxnLst/>
            <a:rect r="r" b="b" t="t" l="l"/>
            <a:pathLst>
              <a:path h="3640402" w="5460603">
                <a:moveTo>
                  <a:pt x="0" y="0"/>
                </a:moveTo>
                <a:lnTo>
                  <a:pt x="5460604" y="0"/>
                </a:lnTo>
                <a:lnTo>
                  <a:pt x="5460604" y="3640402"/>
                </a:lnTo>
                <a:lnTo>
                  <a:pt x="0" y="364040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942455" y="467812"/>
            <a:ext cx="10865759" cy="252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56"/>
              </a:lnSpc>
            </a:pPr>
            <a:r>
              <a:rPr lang="en-US" sz="8296">
                <a:solidFill>
                  <a:srgbClr val="17161C"/>
                </a:solidFill>
                <a:latin typeface="Aileron Ultra-Bold"/>
              </a:rPr>
              <a:t>Implementación en la nube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942455" y="3478130"/>
            <a:ext cx="7936910" cy="2440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498974" indent="-749487" lvl="1">
              <a:lnSpc>
                <a:spcPts val="9720"/>
              </a:lnSpc>
              <a:buFont typeface="Arial"/>
              <a:buChar char="•"/>
            </a:pPr>
            <a:r>
              <a:rPr lang="en-US" sz="6942">
                <a:solidFill>
                  <a:srgbClr val="17161C"/>
                </a:solidFill>
                <a:latin typeface="Roboto"/>
              </a:rPr>
              <a:t>pythonanywhere</a:t>
            </a:r>
          </a:p>
          <a:p>
            <a:pPr marL="1498974" indent="-749487" lvl="1">
              <a:lnSpc>
                <a:spcPts val="9720"/>
              </a:lnSpc>
              <a:buFont typeface="Arial"/>
              <a:buChar char="•"/>
            </a:pPr>
            <a:r>
              <a:rPr lang="en-US" sz="6942">
                <a:solidFill>
                  <a:srgbClr val="17161C"/>
                </a:solidFill>
                <a:latin typeface="Roboto"/>
              </a:rPr>
              <a:t>Flask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6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02191" y="8881635"/>
            <a:ext cx="257109" cy="376665"/>
          </a:xfrm>
          <a:custGeom>
            <a:avLst/>
            <a:gdLst/>
            <a:ahLst/>
            <a:cxnLst/>
            <a:rect r="r" b="b" t="t" l="l"/>
            <a:pathLst>
              <a:path h="376665" w="257109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63361" y="4581239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6101746" y="7065688"/>
            <a:ext cx="700140" cy="700140"/>
            <a:chOff x="1371600" y="6705600"/>
            <a:chExt cx="10972800" cy="1097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true" rot="-10800000">
            <a:off x="16395449" y="0"/>
            <a:ext cx="1892551" cy="3379556"/>
          </a:xfrm>
          <a:custGeom>
            <a:avLst/>
            <a:gdLst/>
            <a:ahLst/>
            <a:cxnLst/>
            <a:rect r="r" b="b" t="t" l="l"/>
            <a:pathLst>
              <a:path h="3379556" w="1892551">
                <a:moveTo>
                  <a:pt x="0" y="3379556"/>
                </a:moveTo>
                <a:lnTo>
                  <a:pt x="1892551" y="3379556"/>
                </a:lnTo>
                <a:lnTo>
                  <a:pt x="1892551" y="0"/>
                </a:lnTo>
                <a:lnTo>
                  <a:pt x="0" y="0"/>
                </a:lnTo>
                <a:lnTo>
                  <a:pt x="0" y="337955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163361" y="1241572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688376"/>
            <a:ext cx="10649614" cy="8910248"/>
          </a:xfrm>
          <a:custGeom>
            <a:avLst/>
            <a:gdLst/>
            <a:ahLst/>
            <a:cxnLst/>
            <a:rect r="r" b="b" t="t" l="l"/>
            <a:pathLst>
              <a:path h="8910248" w="10649614">
                <a:moveTo>
                  <a:pt x="0" y="0"/>
                </a:moveTo>
                <a:lnTo>
                  <a:pt x="10649614" y="0"/>
                </a:lnTo>
                <a:lnTo>
                  <a:pt x="10649614" y="8910248"/>
                </a:lnTo>
                <a:lnTo>
                  <a:pt x="0" y="89102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6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4998231" cy="10287000"/>
          </a:xfrm>
          <a:prstGeom prst="rect">
            <a:avLst/>
          </a:prstGeom>
          <a:solidFill>
            <a:srgbClr val="F7F4FA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7002191" y="8881635"/>
            <a:ext cx="257109" cy="376665"/>
          </a:xfrm>
          <a:custGeom>
            <a:avLst/>
            <a:gdLst/>
            <a:ahLst/>
            <a:cxnLst/>
            <a:rect r="r" b="b" t="t" l="l"/>
            <a:pathLst>
              <a:path h="376665" w="257109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10800000">
            <a:off x="3105680" y="6907444"/>
            <a:ext cx="1892551" cy="3379556"/>
          </a:xfrm>
          <a:custGeom>
            <a:avLst/>
            <a:gdLst/>
            <a:ahLst/>
            <a:cxnLst/>
            <a:rect r="r" b="b" t="t" l="l"/>
            <a:pathLst>
              <a:path h="3379556" w="1892551">
                <a:moveTo>
                  <a:pt x="0" y="3379556"/>
                </a:moveTo>
                <a:lnTo>
                  <a:pt x="1892551" y="3379556"/>
                </a:lnTo>
                <a:lnTo>
                  <a:pt x="1892551" y="0"/>
                </a:lnTo>
                <a:lnTo>
                  <a:pt x="0" y="0"/>
                </a:lnTo>
                <a:lnTo>
                  <a:pt x="0" y="337955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37852" y="6190745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28700" y="5850002"/>
            <a:ext cx="700140" cy="700140"/>
            <a:chOff x="1371600" y="6705600"/>
            <a:chExt cx="10972800" cy="1097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585146" y="2557380"/>
            <a:ext cx="6620964" cy="3122653"/>
          </a:xfrm>
          <a:custGeom>
            <a:avLst/>
            <a:gdLst/>
            <a:ahLst/>
            <a:cxnLst/>
            <a:rect r="r" b="b" t="t" l="l"/>
            <a:pathLst>
              <a:path h="3122653" w="6620964">
                <a:moveTo>
                  <a:pt x="0" y="0"/>
                </a:moveTo>
                <a:lnTo>
                  <a:pt x="6620965" y="0"/>
                </a:lnTo>
                <a:lnTo>
                  <a:pt x="6620965" y="3122653"/>
                </a:lnTo>
                <a:lnTo>
                  <a:pt x="0" y="31226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585146" y="6455079"/>
            <a:ext cx="8306116" cy="2614888"/>
          </a:xfrm>
          <a:custGeom>
            <a:avLst/>
            <a:gdLst/>
            <a:ahLst/>
            <a:cxnLst/>
            <a:rect r="r" b="b" t="t" l="l"/>
            <a:pathLst>
              <a:path h="2614888" w="8306116">
                <a:moveTo>
                  <a:pt x="0" y="0"/>
                </a:moveTo>
                <a:lnTo>
                  <a:pt x="8306116" y="0"/>
                </a:lnTo>
                <a:lnTo>
                  <a:pt x="8306116" y="2614889"/>
                </a:lnTo>
                <a:lnTo>
                  <a:pt x="0" y="261488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028700"/>
            <a:ext cx="3305091" cy="1507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99"/>
              </a:lnSpc>
            </a:pPr>
            <a:r>
              <a:rPr lang="en-US" sz="4999">
                <a:solidFill>
                  <a:srgbClr val="17161C"/>
                </a:solidFill>
                <a:latin typeface="Aileron Ultra-Bold"/>
              </a:rPr>
              <a:t>Interfaz</a:t>
            </a:r>
          </a:p>
          <a:p>
            <a:pPr>
              <a:lnSpc>
                <a:spcPts val="5999"/>
              </a:lnSpc>
            </a:pPr>
            <a:r>
              <a:rPr lang="en-US" sz="4999">
                <a:solidFill>
                  <a:srgbClr val="17161C"/>
                </a:solidFill>
                <a:latin typeface="Aileron Ultra-Bold"/>
              </a:rPr>
              <a:t>usuario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585146" y="1225439"/>
            <a:ext cx="7004685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F7F4FA"/>
                </a:solidFill>
                <a:latin typeface="Roboto"/>
              </a:rPr>
              <a:t>Link: ifbarrientos.pythonanywhere.com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DAFtfVA_CyI</dc:identifier>
  <dcterms:modified xsi:type="dcterms:W3CDTF">2011-08-01T06:04:30Z</dcterms:modified>
  <cp:revision>1</cp:revision>
  <dc:title>entrega 4</dc:title>
</cp:coreProperties>
</file>