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859"/>
    <a:srgbClr val="2F495A"/>
    <a:srgbClr val="2E4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D974A-6532-49CC-9886-97862852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17B900-E697-43AC-BA8D-32FDEB63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960D92-B512-4F88-99B7-057A0BDA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FFAB09-4A56-4539-889D-B0B6F771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E39B29-675B-4E5B-B7ED-6FE3602A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1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28A59-99A0-4663-A06B-5C71C39B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F45896-7671-46B2-B99E-4584671E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35620-00DD-40DD-B0CF-6CE8401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9C2CC-20FF-477B-8F49-1301DE21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FF33BE-AFF8-461C-94F4-5B4A924E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E45C47-E974-40B9-A01D-0F4D0C99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DD8D6B-6331-4A05-8B70-9DB84C27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CD699-B65B-455B-A667-2E221CF5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2D4ED-33AB-45D8-804D-652AC312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A0B32-4A84-4CF8-A60E-7DA294BA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59F45-45E9-40F9-B95A-42E60AFA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33844-D67C-4980-8242-3C411C6E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6E0E4A-0F4F-4EB1-B6F4-67969E1F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49B55-D6C2-490E-9593-633BB449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0BEDB7-651B-4B28-9C13-FE797814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8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B696-E23F-4D07-8340-3C2607BF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0C59FA-3CFE-4E71-B78E-68F10901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9DB118-170B-43C4-A2B3-C233E06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D4D13-1784-4FDE-8C57-70C36DBE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0B6C61-6392-4ED8-88AC-59E5CDB6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8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7BF9A-D53D-4DC9-BFB2-A7FA9CBA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D4B98E-B643-4DB6-A2AD-9CD88C715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ED039-F437-463B-B5CE-4B4CA89EA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F1412B-52D0-4DFD-8ABE-ED78C45D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035815-BB50-40C5-91F7-47E8F02A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1827CE-2F9E-45FA-94AD-51DCBFF9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8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A67C6-297F-456B-84FD-43DE4077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E02E83-5B4C-4905-A36E-FBA024319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5CF8F-6A02-4F27-8957-2E4CB909A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E42154-8C15-4D5F-B720-F1B4C20F9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F65F00-420D-4D4C-98B4-EBCB9AE7D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C1AD3-B1DE-4186-B337-CC77380A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F3EB87-0F5F-4D5B-B63D-BD86D7BF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54DFCD-0FAE-4654-ADA3-58CF8C2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FAE57-1D88-401C-8CE4-34E0EC3D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16BB1D-C96C-4914-AD15-7ECA811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20F282-B244-4B46-A5D7-62F78DDD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417FE2-9C14-4518-8684-A4FFAC06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17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F0EA98-2EB2-4D0E-9316-F543756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29F7B0-908F-49C9-BD69-A6FF8429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0A37C-8880-40CB-852D-7817A725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7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FA738-8E63-4986-A43D-DD1C86BB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04CAB-1A90-47EA-B5A8-9872EC21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71BAFB-9BEE-4725-AEA4-1D847625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9D767-3F44-4BB2-BC67-1613606B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A249FD-5214-4C59-9EBB-A9A7421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153B41-5B68-4259-B6B6-83B428EC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0084F-73D5-40B8-B55A-2157573B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75C70D-C091-47E5-B7EB-E8E62010B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692B28-6D3D-4311-897A-4FA486AE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014F4E-0955-42A0-A6E2-345EF7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E594BC-0828-455D-BAD1-B013D285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70EFCF-4B17-4833-8728-3D977B41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E495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12FAF4-AAF2-46A5-9C4E-C74163BE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C1F251-EFA2-42B9-B658-FAE7BCF3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BDF722-D57E-4D2A-A8E2-0DBC3845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5C57-48CA-4A6C-9FFE-362CE6F67571}" type="datetimeFigureOut">
              <a:rPr lang="it-IT" smtClean="0"/>
              <a:t>12/05/21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1720DE-22BE-4E35-9B50-A8D5B4328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C8E709-C69D-4318-BFAC-3A4B67CA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84A8-BCED-4227-8D83-6F1DEB6DAA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7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C33B5-D1E4-44F4-9233-39FB8CA4C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13"/>
            <a:ext cx="9144000" cy="668337"/>
          </a:xfrm>
        </p:spPr>
        <p:txBody>
          <a:bodyPr>
            <a:noAutofit/>
          </a:bodyPr>
          <a:lstStyle/>
          <a:p>
            <a:r>
              <a:rPr lang="it-IT" sz="5400" b="0" i="0" u="none" strike="noStrike" baseline="0" dirty="0">
                <a:latin typeface="Pumpkin Story" panose="02000500000000000000" pitchFamily="2" charset="0"/>
              </a:rPr>
              <a:t>Prototipo interattivo di </a:t>
            </a:r>
            <a:endParaRPr lang="it-IT" sz="5400" dirty="0">
              <a:latin typeface="Pumpkin Story" panose="020005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E2B5EC-4D99-47E1-B558-5930B2C23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8300"/>
            <a:ext cx="12192000" cy="38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EE799F2-A2A6-4C70-A438-8F72C5A8E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4148"/>
          <a:stretch/>
        </p:blipFill>
        <p:spPr>
          <a:xfrm>
            <a:off x="2101048" y="0"/>
            <a:ext cx="7989904" cy="6858000"/>
          </a:xfrm>
          <a:prstGeom prst="rect">
            <a:avLst/>
          </a:prstGeom>
        </p:spPr>
      </p:pic>
      <p:sp>
        <p:nvSpPr>
          <p:cNvPr id="12" name="Rettangolo 11">
            <a:hlinkClick r:id="rId3" action="ppaction://hlinksldjump"/>
            <a:extLst>
              <a:ext uri="{FF2B5EF4-FFF2-40B4-BE49-F238E27FC236}">
                <a16:creationId xmlns:a16="http://schemas.microsoft.com/office/drawing/2014/main" id="{DD4EB648-60A3-454C-AB92-2B8E94D05CF3}"/>
              </a:ext>
            </a:extLst>
          </p:cNvPr>
          <p:cNvSpPr/>
          <p:nvPr/>
        </p:nvSpPr>
        <p:spPr>
          <a:xfrm>
            <a:off x="3769449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14" name="Rettangolo 13">
            <a:hlinkClick r:id="rId4" action="ppaction://hlinksldjump"/>
            <a:extLst>
              <a:ext uri="{FF2B5EF4-FFF2-40B4-BE49-F238E27FC236}">
                <a16:creationId xmlns:a16="http://schemas.microsoft.com/office/drawing/2014/main" id="{79FB1DE0-E6E2-4918-80C8-1862516BC506}"/>
              </a:ext>
            </a:extLst>
          </p:cNvPr>
          <p:cNvSpPr/>
          <p:nvPr/>
        </p:nvSpPr>
        <p:spPr>
          <a:xfrm>
            <a:off x="5820192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15" name="Rettangolo 14">
            <a:hlinkClick r:id="rId5" action="ppaction://hlinksldjump"/>
            <a:extLst>
              <a:ext uri="{FF2B5EF4-FFF2-40B4-BE49-F238E27FC236}">
                <a16:creationId xmlns:a16="http://schemas.microsoft.com/office/drawing/2014/main" id="{E9D18AA6-9849-40EB-8CDB-D5A6505A783B}"/>
              </a:ext>
            </a:extLst>
          </p:cNvPr>
          <p:cNvSpPr/>
          <p:nvPr/>
        </p:nvSpPr>
        <p:spPr>
          <a:xfrm>
            <a:off x="7955572" y="2375702"/>
            <a:ext cx="705357" cy="25888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2" name="Rettangolo con angoli arrotondati 1">
            <a:hlinkClick r:id="rId6" action="ppaction://hlinksldjump"/>
            <a:extLst>
              <a:ext uri="{FF2B5EF4-FFF2-40B4-BE49-F238E27FC236}">
                <a16:creationId xmlns:a16="http://schemas.microsoft.com/office/drawing/2014/main" id="{54582D03-12FD-8340-A074-6AFD76EE480F}"/>
              </a:ext>
            </a:extLst>
          </p:cNvPr>
          <p:cNvSpPr/>
          <p:nvPr/>
        </p:nvSpPr>
        <p:spPr>
          <a:xfrm>
            <a:off x="5044611" y="143838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731AA3-2AD5-41BF-94D3-2ACDE69F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t="5378" r="466" b="4649"/>
          <a:stretch/>
        </p:blipFill>
        <p:spPr>
          <a:xfrm>
            <a:off x="2095500" y="0"/>
            <a:ext cx="8429625" cy="6858000"/>
          </a:xfrm>
        </p:spPr>
      </p:pic>
      <p:sp>
        <p:nvSpPr>
          <p:cNvPr id="6" name="Rettangolo 5">
            <a:hlinkClick r:id="rId3" action="ppaction://hlinksldjump"/>
            <a:extLst>
              <a:ext uri="{FF2B5EF4-FFF2-40B4-BE49-F238E27FC236}">
                <a16:creationId xmlns:a16="http://schemas.microsoft.com/office/drawing/2014/main" id="{475401BC-5C72-4AA4-8469-23316F0A7CAB}"/>
              </a:ext>
            </a:extLst>
          </p:cNvPr>
          <p:cNvSpPr/>
          <p:nvPr/>
        </p:nvSpPr>
        <p:spPr>
          <a:xfrm>
            <a:off x="2771775" y="526732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CAMPIONE</a:t>
            </a:r>
          </a:p>
        </p:txBody>
      </p:sp>
      <p:sp>
        <p:nvSpPr>
          <p:cNvPr id="7" name="Rettangolo 6">
            <a:hlinkClick r:id="rId4" action="ppaction://hlinksldjump"/>
            <a:extLst>
              <a:ext uri="{FF2B5EF4-FFF2-40B4-BE49-F238E27FC236}">
                <a16:creationId xmlns:a16="http://schemas.microsoft.com/office/drawing/2014/main" id="{B2387141-C3F8-42BD-92E5-E4C86B1475CD}"/>
              </a:ext>
            </a:extLst>
          </p:cNvPr>
          <p:cNvSpPr/>
          <p:nvPr/>
        </p:nvSpPr>
        <p:spPr>
          <a:xfrm>
            <a:off x="6648450" y="528637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COMPILA ANALISI</a:t>
            </a:r>
          </a:p>
        </p:txBody>
      </p:sp>
      <p:sp>
        <p:nvSpPr>
          <p:cNvPr id="2" name="Freccia sinistra 1">
            <a:hlinkClick r:id="rId5" action="ppaction://hlinksldjump"/>
            <a:extLst>
              <a:ext uri="{FF2B5EF4-FFF2-40B4-BE49-F238E27FC236}">
                <a16:creationId xmlns:a16="http://schemas.microsoft.com/office/drawing/2014/main" id="{6980F441-9345-E345-B0AB-CCBC9D5BC47A}"/>
              </a:ext>
            </a:extLst>
          </p:cNvPr>
          <p:cNvSpPr/>
          <p:nvPr/>
        </p:nvSpPr>
        <p:spPr>
          <a:xfrm>
            <a:off x="2393879" y="143838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5" action="ppaction://hlinksldjump"/>
            <a:extLst>
              <a:ext uri="{FF2B5EF4-FFF2-40B4-BE49-F238E27FC236}">
                <a16:creationId xmlns:a16="http://schemas.microsoft.com/office/drawing/2014/main" id="{7EB5F3F0-A5B3-E349-ACA8-00CD8778B5BF}"/>
              </a:ext>
            </a:extLst>
          </p:cNvPr>
          <p:cNvSpPr/>
          <p:nvPr/>
        </p:nvSpPr>
        <p:spPr>
          <a:xfrm>
            <a:off x="4995219" y="41096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39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A34255-692B-48E8-9321-95B1E00C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3333"/>
          <a:stretch/>
        </p:blipFill>
        <p:spPr>
          <a:xfrm>
            <a:off x="2590799" y="0"/>
            <a:ext cx="7172325" cy="685988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B8EDEAF-AF40-439B-A0D7-785538953F98}"/>
              </a:ext>
            </a:extLst>
          </p:cNvPr>
          <p:cNvSpPr/>
          <p:nvPr/>
        </p:nvSpPr>
        <p:spPr>
          <a:xfrm>
            <a:off x="4486274" y="4962525"/>
            <a:ext cx="3219451" cy="485775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CAMPIONE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27DFFC4B-6D25-A844-9F4D-5692DC6E57B6}"/>
              </a:ext>
            </a:extLst>
          </p:cNvPr>
          <p:cNvSpPr/>
          <p:nvPr/>
        </p:nvSpPr>
        <p:spPr>
          <a:xfrm>
            <a:off x="2804845" y="133564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hlinkClick r:id="rId4" action="ppaction://hlinksldjump"/>
            <a:extLst>
              <a:ext uri="{FF2B5EF4-FFF2-40B4-BE49-F238E27FC236}">
                <a16:creationId xmlns:a16="http://schemas.microsoft.com/office/drawing/2014/main" id="{6D1A6518-FF40-5E4E-997D-DD8FDB586634}"/>
              </a:ext>
            </a:extLst>
          </p:cNvPr>
          <p:cNvSpPr/>
          <p:nvPr/>
        </p:nvSpPr>
        <p:spPr>
          <a:xfrm>
            <a:off x="4861868" y="0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48C2392-6FB7-3247-8A97-65C65AE4A52E}"/>
              </a:ext>
            </a:extLst>
          </p:cNvPr>
          <p:cNvSpPr/>
          <p:nvPr/>
        </p:nvSpPr>
        <p:spPr>
          <a:xfrm>
            <a:off x="3486615" y="1895475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ANALISI INOLTRATA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con angoli arrotondati 8">
            <a:hlinkClick r:id="rId5" action="ppaction://hlinksldjump"/>
            <a:extLst>
              <a:ext uri="{FF2B5EF4-FFF2-40B4-BE49-F238E27FC236}">
                <a16:creationId xmlns:a16="http://schemas.microsoft.com/office/drawing/2014/main" id="{91C54FBD-4E83-824D-BBE7-8724D42FF7F4}"/>
              </a:ext>
            </a:extLst>
          </p:cNvPr>
          <p:cNvSpPr/>
          <p:nvPr/>
        </p:nvSpPr>
        <p:spPr>
          <a:xfrm>
            <a:off x="4970713" y="3203188"/>
            <a:ext cx="2250572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INOLTRA CAMPIONE</a:t>
            </a:r>
          </a:p>
        </p:txBody>
      </p:sp>
    </p:spTree>
    <p:extLst>
      <p:ext uri="{BB962C8B-B14F-4D97-AF65-F5344CB8AC3E}">
        <p14:creationId xmlns:p14="http://schemas.microsoft.com/office/powerpoint/2010/main" val="9341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90A920-CEBA-4FA5-AB8A-20648383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4166"/>
          <a:stretch/>
        </p:blipFill>
        <p:spPr>
          <a:xfrm>
            <a:off x="2638425" y="-22438"/>
            <a:ext cx="6800850" cy="6879371"/>
          </a:xfrm>
          <a:prstGeom prst="rect">
            <a:avLst/>
          </a:prstGeom>
        </p:spPr>
      </p:pic>
      <p:sp>
        <p:nvSpPr>
          <p:cNvPr id="6" name="Rettangolo 5">
            <a:hlinkClick r:id="rId3" action="ppaction://hlinksldjump"/>
            <a:extLst>
              <a:ext uri="{FF2B5EF4-FFF2-40B4-BE49-F238E27FC236}">
                <a16:creationId xmlns:a16="http://schemas.microsoft.com/office/drawing/2014/main" id="{7CA23130-59D9-4BD7-9368-B585278C9545}"/>
              </a:ext>
            </a:extLst>
          </p:cNvPr>
          <p:cNvSpPr/>
          <p:nvPr/>
        </p:nvSpPr>
        <p:spPr>
          <a:xfrm>
            <a:off x="4343400" y="5048250"/>
            <a:ext cx="3438525" cy="485775"/>
          </a:xfrm>
          <a:prstGeom prst="rect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GRAZIE PER IL TUO AIUTO!</a:t>
            </a:r>
          </a:p>
        </p:txBody>
      </p:sp>
      <p:sp>
        <p:nvSpPr>
          <p:cNvPr id="4" name="Freccia sinistra 3">
            <a:hlinkClick r:id="rId4" action="ppaction://hlinksldjump"/>
            <a:extLst>
              <a:ext uri="{FF2B5EF4-FFF2-40B4-BE49-F238E27FC236}">
                <a16:creationId xmlns:a16="http://schemas.microsoft.com/office/drawing/2014/main" id="{A1D33B35-13DE-B744-89AF-EA6A519FA3F7}"/>
              </a:ext>
            </a:extLst>
          </p:cNvPr>
          <p:cNvSpPr/>
          <p:nvPr/>
        </p:nvSpPr>
        <p:spPr>
          <a:xfrm>
            <a:off x="2752725" y="143838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3" action="ppaction://hlinksldjump"/>
            <a:extLst>
              <a:ext uri="{FF2B5EF4-FFF2-40B4-BE49-F238E27FC236}">
                <a16:creationId xmlns:a16="http://schemas.microsoft.com/office/drawing/2014/main" id="{F4E33530-DF2F-EF48-B991-492A8B091558}"/>
              </a:ext>
            </a:extLst>
          </p:cNvPr>
          <p:cNvSpPr/>
          <p:nvPr/>
        </p:nvSpPr>
        <p:spPr>
          <a:xfrm>
            <a:off x="4747569" y="41096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73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E7DC78-8BA3-4406-9FF2-F2597E53D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3751"/>
          <a:stretch/>
        </p:blipFill>
        <p:spPr>
          <a:xfrm>
            <a:off x="636630" y="1"/>
            <a:ext cx="11016350" cy="6858000"/>
          </a:xfrm>
          <a:prstGeom prst="rect">
            <a:avLst/>
          </a:prstGeom>
        </p:spPr>
      </p:pic>
      <p:sp>
        <p:nvSpPr>
          <p:cNvPr id="8" name="Rettangolo 7">
            <a:hlinkClick r:id="rId3" action="ppaction://hlinksldjump"/>
            <a:extLst>
              <a:ext uri="{FF2B5EF4-FFF2-40B4-BE49-F238E27FC236}">
                <a16:creationId xmlns:a16="http://schemas.microsoft.com/office/drawing/2014/main" id="{CAAEC6B5-EB4A-43D9-B4DC-B92EDD515334}"/>
              </a:ext>
            </a:extLst>
          </p:cNvPr>
          <p:cNvSpPr/>
          <p:nvPr/>
        </p:nvSpPr>
        <p:spPr>
          <a:xfrm>
            <a:off x="8021945" y="4271177"/>
            <a:ext cx="879722" cy="39579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9" name="Rettangolo 8">
            <a:hlinkClick r:id="rId4" action="ppaction://hlinksldjump"/>
            <a:extLst>
              <a:ext uri="{FF2B5EF4-FFF2-40B4-BE49-F238E27FC236}">
                <a16:creationId xmlns:a16="http://schemas.microsoft.com/office/drawing/2014/main" id="{1DAF0C40-FA7D-4FCE-A0BC-73586E69FF18}"/>
              </a:ext>
            </a:extLst>
          </p:cNvPr>
          <p:cNvSpPr/>
          <p:nvPr/>
        </p:nvSpPr>
        <p:spPr>
          <a:xfrm>
            <a:off x="3126095" y="4271177"/>
            <a:ext cx="879722" cy="395796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</a:t>
            </a:r>
          </a:p>
        </p:txBody>
      </p:sp>
      <p:sp>
        <p:nvSpPr>
          <p:cNvPr id="5" name="Freccia sinistra 4">
            <a:hlinkClick r:id="rId5" action="ppaction://hlinksldjump"/>
            <a:extLst>
              <a:ext uri="{FF2B5EF4-FFF2-40B4-BE49-F238E27FC236}">
                <a16:creationId xmlns:a16="http://schemas.microsoft.com/office/drawing/2014/main" id="{3CBF8233-1AC3-4A48-AD31-17E850687282}"/>
              </a:ext>
            </a:extLst>
          </p:cNvPr>
          <p:cNvSpPr/>
          <p:nvPr/>
        </p:nvSpPr>
        <p:spPr>
          <a:xfrm>
            <a:off x="893852" y="359596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hlinkClick r:id="rId5" action="ppaction://hlinksldjump"/>
            <a:extLst>
              <a:ext uri="{FF2B5EF4-FFF2-40B4-BE49-F238E27FC236}">
                <a16:creationId xmlns:a16="http://schemas.microsoft.com/office/drawing/2014/main" id="{7B6D4D50-EA3A-0942-A068-B095CA0CAF79}"/>
              </a:ext>
            </a:extLst>
          </p:cNvPr>
          <p:cNvSpPr/>
          <p:nvPr/>
        </p:nvSpPr>
        <p:spPr>
          <a:xfrm>
            <a:off x="4556588" y="133564"/>
            <a:ext cx="3078823" cy="719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7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4B3A17-9C37-4C90-996B-9DB835E5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8" b="3251"/>
          <a:stretch/>
        </p:blipFill>
        <p:spPr>
          <a:xfrm>
            <a:off x="2647950" y="0"/>
            <a:ext cx="6896100" cy="6858000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DE9134C-C4E1-4534-AC3A-3DAB2FAF7796}"/>
              </a:ext>
            </a:extLst>
          </p:cNvPr>
          <p:cNvSpPr/>
          <p:nvPr/>
        </p:nvSpPr>
        <p:spPr>
          <a:xfrm>
            <a:off x="6886575" y="4895850"/>
            <a:ext cx="1819275" cy="428348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7F98C33-A19B-4A34-A190-EEA30AE23C91}"/>
              </a:ext>
            </a:extLst>
          </p:cNvPr>
          <p:cNvSpPr/>
          <p:nvPr/>
        </p:nvSpPr>
        <p:spPr>
          <a:xfrm>
            <a:off x="3352800" y="4772025"/>
            <a:ext cx="495300" cy="476250"/>
          </a:xfrm>
          <a:prstGeom prst="ellipse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+</a:t>
            </a:r>
          </a:p>
        </p:txBody>
      </p:sp>
      <p:sp>
        <p:nvSpPr>
          <p:cNvPr id="8" name="Freccia sinistra 7">
            <a:hlinkClick r:id="rId3" action="ppaction://hlinksldjump"/>
            <a:extLst>
              <a:ext uri="{FF2B5EF4-FFF2-40B4-BE49-F238E27FC236}">
                <a16:creationId xmlns:a16="http://schemas.microsoft.com/office/drawing/2014/main" id="{205B76D6-6317-EC4E-83C2-4F37EC7C4E52}"/>
              </a:ext>
            </a:extLst>
          </p:cNvPr>
          <p:cNvSpPr/>
          <p:nvPr/>
        </p:nvSpPr>
        <p:spPr>
          <a:xfrm>
            <a:off x="2845941" y="123290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hlinkClick r:id="rId4" action="ppaction://hlinksldjump"/>
            <a:extLst>
              <a:ext uri="{FF2B5EF4-FFF2-40B4-BE49-F238E27FC236}">
                <a16:creationId xmlns:a16="http://schemas.microsoft.com/office/drawing/2014/main" id="{7991F637-F44C-9548-80AB-58C5E690DF97}"/>
              </a:ext>
            </a:extLst>
          </p:cNvPr>
          <p:cNvSpPr/>
          <p:nvPr/>
        </p:nvSpPr>
        <p:spPr>
          <a:xfrm>
            <a:off x="4780907" y="20548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C3C971E-7801-7C4E-944F-692D220A6594}"/>
              </a:ext>
            </a:extLst>
          </p:cNvPr>
          <p:cNvSpPr/>
          <p:nvPr/>
        </p:nvSpPr>
        <p:spPr>
          <a:xfrm>
            <a:off x="3352800" y="2057400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INOLTRATO IL QUESTIONARIO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1" name="Rettangolo con angoli arrotondati 10">
            <a:hlinkClick r:id="rId4" action="ppaction://hlinksldjump"/>
            <a:extLst>
              <a:ext uri="{FF2B5EF4-FFF2-40B4-BE49-F238E27FC236}">
                <a16:creationId xmlns:a16="http://schemas.microsoft.com/office/drawing/2014/main" id="{05BCA197-9E27-4546-B2FC-6709953DB2ED}"/>
              </a:ext>
            </a:extLst>
          </p:cNvPr>
          <p:cNvSpPr/>
          <p:nvPr/>
        </p:nvSpPr>
        <p:spPr>
          <a:xfrm>
            <a:off x="5459451" y="3425051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7120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F999EF3-48B7-496B-810E-A4202EA8E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" b="3750"/>
          <a:stretch/>
        </p:blipFill>
        <p:spPr>
          <a:xfrm>
            <a:off x="2524126" y="-4707"/>
            <a:ext cx="7229474" cy="686270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D9F0229-93AE-4CAC-9FC6-8998123B69B5}"/>
              </a:ext>
            </a:extLst>
          </p:cNvPr>
          <p:cNvSpPr/>
          <p:nvPr/>
        </p:nvSpPr>
        <p:spPr>
          <a:xfrm>
            <a:off x="6743700" y="4171950"/>
            <a:ext cx="1819275" cy="428348"/>
          </a:xfrm>
          <a:prstGeom prst="rect">
            <a:avLst/>
          </a:prstGeom>
          <a:gradFill flip="none" rotWithShape="1">
            <a:gsLst>
              <a:gs pos="0">
                <a:srgbClr val="2E495A">
                  <a:tint val="66000"/>
                  <a:satMod val="160000"/>
                </a:srgbClr>
              </a:gs>
              <a:gs pos="50000">
                <a:srgbClr val="2E495A">
                  <a:tint val="44500"/>
                  <a:satMod val="160000"/>
                </a:srgbClr>
              </a:gs>
              <a:gs pos="100000">
                <a:srgbClr val="2E49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INOLTRA FOTO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7D12E219-2066-F24D-825F-3943EAFCF0DD}"/>
              </a:ext>
            </a:extLst>
          </p:cNvPr>
          <p:cNvSpPr/>
          <p:nvPr/>
        </p:nvSpPr>
        <p:spPr>
          <a:xfrm>
            <a:off x="2691830" y="154112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4" action="ppaction://hlinksldjump"/>
            <a:extLst>
              <a:ext uri="{FF2B5EF4-FFF2-40B4-BE49-F238E27FC236}">
                <a16:creationId xmlns:a16="http://schemas.microsoft.com/office/drawing/2014/main" id="{F390487A-8E35-2C48-88D8-AE674727F75C}"/>
              </a:ext>
            </a:extLst>
          </p:cNvPr>
          <p:cNvSpPr/>
          <p:nvPr/>
        </p:nvSpPr>
        <p:spPr>
          <a:xfrm>
            <a:off x="4823770" y="51370"/>
            <a:ext cx="2630185" cy="472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5F698F1-A1ED-FE4F-85C0-B62783E28A08}"/>
              </a:ext>
            </a:extLst>
          </p:cNvPr>
          <p:cNvSpPr/>
          <p:nvPr/>
        </p:nvSpPr>
        <p:spPr>
          <a:xfrm>
            <a:off x="3486615" y="1914247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INOLTRATO LA FOTO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Rettangolo con angoli arrotondati 8">
            <a:hlinkClick r:id="rId4" action="ppaction://hlinksldjump"/>
            <a:extLst>
              <a:ext uri="{FF2B5EF4-FFF2-40B4-BE49-F238E27FC236}">
                <a16:creationId xmlns:a16="http://schemas.microsoft.com/office/drawing/2014/main" id="{B700E62F-AB54-9F42-8E45-D0307C91BF08}"/>
              </a:ext>
            </a:extLst>
          </p:cNvPr>
          <p:cNvSpPr/>
          <p:nvPr/>
        </p:nvSpPr>
        <p:spPr>
          <a:xfrm>
            <a:off x="5593266" y="3281898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020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E615FA-3D91-4400-9741-34B074626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3612"/>
          <a:stretch/>
        </p:blipFill>
        <p:spPr>
          <a:xfrm>
            <a:off x="662827" y="-34294"/>
            <a:ext cx="11033873" cy="6892294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F45C10-5839-4EBA-917D-93374AE46392}"/>
              </a:ext>
            </a:extLst>
          </p:cNvPr>
          <p:cNvSpPr/>
          <p:nvPr/>
        </p:nvSpPr>
        <p:spPr>
          <a:xfrm>
            <a:off x="4191000" y="4143375"/>
            <a:ext cx="3809999" cy="704850"/>
          </a:xfrm>
          <a:prstGeom prst="rect">
            <a:avLst/>
          </a:prstGeom>
          <a:solidFill>
            <a:srgbClr val="2E495A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GRAZIE PER IL TUO AIUTO!</a:t>
            </a:r>
          </a:p>
        </p:txBody>
      </p:sp>
      <p:sp>
        <p:nvSpPr>
          <p:cNvPr id="4" name="Freccia sinistra 3">
            <a:hlinkClick r:id="rId3" action="ppaction://hlinksldjump"/>
            <a:extLst>
              <a:ext uri="{FF2B5EF4-FFF2-40B4-BE49-F238E27FC236}">
                <a16:creationId xmlns:a16="http://schemas.microsoft.com/office/drawing/2014/main" id="{E0506CF8-6E9D-AC4B-AEC4-4B2CE631C5C2}"/>
              </a:ext>
            </a:extLst>
          </p:cNvPr>
          <p:cNvSpPr/>
          <p:nvPr/>
        </p:nvSpPr>
        <p:spPr>
          <a:xfrm>
            <a:off x="996593" y="297951"/>
            <a:ext cx="246580" cy="267129"/>
          </a:xfrm>
          <a:prstGeom prst="leftArrow">
            <a:avLst/>
          </a:prstGeom>
          <a:solidFill>
            <a:schemeClr val="bg1"/>
          </a:solidFill>
          <a:ln>
            <a:solidFill>
              <a:srgbClr val="2F49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hlinkClick r:id="rId3" action="ppaction://hlinksldjump"/>
            <a:extLst>
              <a:ext uri="{FF2B5EF4-FFF2-40B4-BE49-F238E27FC236}">
                <a16:creationId xmlns:a16="http://schemas.microsoft.com/office/drawing/2014/main" id="{32E72250-2519-B242-A329-C377CB4B6697}"/>
              </a:ext>
            </a:extLst>
          </p:cNvPr>
          <p:cNvSpPr/>
          <p:nvPr/>
        </p:nvSpPr>
        <p:spPr>
          <a:xfrm>
            <a:off x="4472683" y="58542"/>
            <a:ext cx="3246634" cy="7048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49728D0-4330-904B-9F3D-9A2629A382B9}"/>
              </a:ext>
            </a:extLst>
          </p:cNvPr>
          <p:cNvSpPr/>
          <p:nvPr/>
        </p:nvSpPr>
        <p:spPr>
          <a:xfrm>
            <a:off x="3222703" y="1609725"/>
            <a:ext cx="5218770" cy="2209800"/>
          </a:xfrm>
          <a:prstGeom prst="roundRect">
            <a:avLst/>
          </a:prstGeom>
          <a:solidFill>
            <a:srgbClr val="2F4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HAI EFFETTUATO LA SEGNALAZIONE CON SUCCESSO!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8" name="Rettangolo con angoli arrotondati 7">
            <a:hlinkClick r:id="rId3" action="ppaction://hlinksldjump"/>
            <a:extLst>
              <a:ext uri="{FF2B5EF4-FFF2-40B4-BE49-F238E27FC236}">
                <a16:creationId xmlns:a16="http://schemas.microsoft.com/office/drawing/2014/main" id="{B96418DD-050F-A640-BE65-A043249D0E36}"/>
              </a:ext>
            </a:extLst>
          </p:cNvPr>
          <p:cNvSpPr/>
          <p:nvPr/>
        </p:nvSpPr>
        <p:spPr>
          <a:xfrm>
            <a:off x="5329354" y="2977376"/>
            <a:ext cx="1005468" cy="4516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710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Pumpkin Story</vt:lpstr>
      <vt:lpstr>Tema di Office</vt:lpstr>
      <vt:lpstr>Prototipo interattivo di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KATIA MONACO DE SIMONE</dc:creator>
  <cp:lastModifiedBy>LUCREZIA ROBUSTELLI</cp:lastModifiedBy>
  <cp:revision>15</cp:revision>
  <dcterms:created xsi:type="dcterms:W3CDTF">2021-05-11T11:19:37Z</dcterms:created>
  <dcterms:modified xsi:type="dcterms:W3CDTF">2021-05-12T15:28:55Z</dcterms:modified>
</cp:coreProperties>
</file>