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3D2D8-4229-46AB-88D1-C2C4EC5F853A}" v="217" dt="2024-06-26T08:36:14.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JIT MANDAL" userId="5ed726dcb8cabd60" providerId="LiveId" clId="{5393D2D8-4229-46AB-88D1-C2C4EC5F853A}"/>
    <pc:docChg chg="undo custSel addSld modSld sldOrd">
      <pc:chgData name="BISWAJIT MANDAL" userId="5ed726dcb8cabd60" providerId="LiveId" clId="{5393D2D8-4229-46AB-88D1-C2C4EC5F853A}" dt="2024-06-26T09:53:05.524" v="2206" actId="20577"/>
      <pc:docMkLst>
        <pc:docMk/>
      </pc:docMkLst>
      <pc:sldChg chg="addSp modSp mod setBg">
        <pc:chgData name="BISWAJIT MANDAL" userId="5ed726dcb8cabd60" providerId="LiveId" clId="{5393D2D8-4229-46AB-88D1-C2C4EC5F853A}" dt="2024-06-26T08:36:14.510" v="2195"/>
        <pc:sldMkLst>
          <pc:docMk/>
          <pc:sldMk cId="2077475643" sldId="256"/>
        </pc:sldMkLst>
        <pc:spChg chg="add mod">
          <ac:chgData name="BISWAJIT MANDAL" userId="5ed726dcb8cabd60" providerId="LiveId" clId="{5393D2D8-4229-46AB-88D1-C2C4EC5F853A}" dt="2024-06-23T17:18:49.620" v="119" actId="2085"/>
          <ac:spMkLst>
            <pc:docMk/>
            <pc:sldMk cId="2077475643" sldId="256"/>
            <ac:spMk id="2" creationId="{4868700B-FA26-706B-2CC7-86D4C6D0AFF0}"/>
          </ac:spMkLst>
        </pc:spChg>
        <pc:spChg chg="add mod">
          <ac:chgData name="BISWAJIT MANDAL" userId="5ed726dcb8cabd60" providerId="LiveId" clId="{5393D2D8-4229-46AB-88D1-C2C4EC5F853A}" dt="2024-06-23T17:24:10.614" v="241" actId="1076"/>
          <ac:spMkLst>
            <pc:docMk/>
            <pc:sldMk cId="2077475643" sldId="256"/>
            <ac:spMk id="3" creationId="{572C3803-1CE5-FF5E-E902-A3D4B75594B4}"/>
          </ac:spMkLst>
        </pc:spChg>
        <pc:spChg chg="mod">
          <ac:chgData name="BISWAJIT MANDAL" userId="5ed726dcb8cabd60" providerId="LiveId" clId="{5393D2D8-4229-46AB-88D1-C2C4EC5F853A}" dt="2024-06-23T17:17:02.155" v="114" actId="1076"/>
          <ac:spMkLst>
            <pc:docMk/>
            <pc:sldMk cId="2077475643" sldId="256"/>
            <ac:spMk id="4" creationId="{2EA91BC6-F06D-ABB4-2AF3-1C666CAA3174}"/>
          </ac:spMkLst>
        </pc:spChg>
        <pc:spChg chg="mod">
          <ac:chgData name="BISWAJIT MANDAL" userId="5ed726dcb8cabd60" providerId="LiveId" clId="{5393D2D8-4229-46AB-88D1-C2C4EC5F853A}" dt="2024-06-23T17:29:17.513" v="366" actId="313"/>
          <ac:spMkLst>
            <pc:docMk/>
            <pc:sldMk cId="2077475643" sldId="256"/>
            <ac:spMk id="5" creationId="{DB985D1B-91EE-88E8-FD58-F95C123A1008}"/>
          </ac:spMkLst>
        </pc:spChg>
      </pc:sldChg>
      <pc:sldChg chg="addSp delSp modSp mod ord setBg">
        <pc:chgData name="BISWAJIT MANDAL" userId="5ed726dcb8cabd60" providerId="LiveId" clId="{5393D2D8-4229-46AB-88D1-C2C4EC5F853A}" dt="2024-06-26T05:55:38.837" v="2190" actId="20577"/>
        <pc:sldMkLst>
          <pc:docMk/>
          <pc:sldMk cId="3440861266" sldId="257"/>
        </pc:sldMkLst>
        <pc:spChg chg="mod">
          <ac:chgData name="BISWAJIT MANDAL" userId="5ed726dcb8cabd60" providerId="LiveId" clId="{5393D2D8-4229-46AB-88D1-C2C4EC5F853A}" dt="2024-06-25T18:08:30.976" v="545" actId="1076"/>
          <ac:spMkLst>
            <pc:docMk/>
            <pc:sldMk cId="3440861266" sldId="257"/>
            <ac:spMk id="2" creationId="{5713FFD8-494F-8A00-CE8A-4CE09E1C63B1}"/>
          </ac:spMkLst>
        </pc:spChg>
        <pc:spChg chg="del">
          <ac:chgData name="BISWAJIT MANDAL" userId="5ed726dcb8cabd60" providerId="LiveId" clId="{5393D2D8-4229-46AB-88D1-C2C4EC5F853A}" dt="2024-06-23T17:05:58.287" v="0" actId="478"/>
          <ac:spMkLst>
            <pc:docMk/>
            <pc:sldMk cId="3440861266" sldId="257"/>
            <ac:spMk id="3" creationId="{FA8A62C0-28DF-15D1-381D-A0A860DF0229}"/>
          </ac:spMkLst>
        </pc:spChg>
        <pc:spChg chg="add mod">
          <ac:chgData name="BISWAJIT MANDAL" userId="5ed726dcb8cabd60" providerId="LiveId" clId="{5393D2D8-4229-46AB-88D1-C2C4EC5F853A}" dt="2024-06-26T05:55:38.837" v="2190" actId="20577"/>
          <ac:spMkLst>
            <pc:docMk/>
            <pc:sldMk cId="3440861266" sldId="257"/>
            <ac:spMk id="4" creationId="{AC9E373F-DC73-ACD3-F32E-5B8083B2114E}"/>
          </ac:spMkLst>
        </pc:spChg>
      </pc:sldChg>
      <pc:sldChg chg="addSp delSp modSp new mod setBg">
        <pc:chgData name="BISWAJIT MANDAL" userId="5ed726dcb8cabd60" providerId="LiveId" clId="{5393D2D8-4229-46AB-88D1-C2C4EC5F853A}" dt="2024-06-26T08:37:12.388" v="2202" actId="20577"/>
        <pc:sldMkLst>
          <pc:docMk/>
          <pc:sldMk cId="2224190022" sldId="258"/>
        </pc:sldMkLst>
        <pc:spChg chg="mod">
          <ac:chgData name="BISWAJIT MANDAL" userId="5ed726dcb8cabd60" providerId="LiveId" clId="{5393D2D8-4229-46AB-88D1-C2C4EC5F853A}" dt="2024-06-25T18:29:35.299" v="946" actId="1076"/>
          <ac:spMkLst>
            <pc:docMk/>
            <pc:sldMk cId="2224190022" sldId="258"/>
            <ac:spMk id="2" creationId="{946A99ED-DDF4-6295-BE97-75036B9EB076}"/>
          </ac:spMkLst>
        </pc:spChg>
        <pc:spChg chg="del">
          <ac:chgData name="BISWAJIT MANDAL" userId="5ed726dcb8cabd60" providerId="LiveId" clId="{5393D2D8-4229-46AB-88D1-C2C4EC5F853A}" dt="2024-06-23T17:09:13.558" v="20" actId="478"/>
          <ac:spMkLst>
            <pc:docMk/>
            <pc:sldMk cId="2224190022" sldId="258"/>
            <ac:spMk id="3" creationId="{D8432DD6-12D7-B51E-0A48-A120B4BB8562}"/>
          </ac:spMkLst>
        </pc:spChg>
        <pc:spChg chg="add mod">
          <ac:chgData name="BISWAJIT MANDAL" userId="5ed726dcb8cabd60" providerId="LiveId" clId="{5393D2D8-4229-46AB-88D1-C2C4EC5F853A}" dt="2024-06-26T08:37:12.388" v="2202" actId="20577"/>
          <ac:spMkLst>
            <pc:docMk/>
            <pc:sldMk cId="2224190022" sldId="258"/>
            <ac:spMk id="3" creationId="{EE5B8301-F61D-AA71-65E3-BB355229836A}"/>
          </ac:spMkLst>
        </pc:spChg>
      </pc:sldChg>
      <pc:sldChg chg="addSp delSp modSp new mod setBg">
        <pc:chgData name="BISWAJIT MANDAL" userId="5ed726dcb8cabd60" providerId="LiveId" clId="{5393D2D8-4229-46AB-88D1-C2C4EC5F853A}" dt="2024-06-25T21:27:27.849" v="2083"/>
        <pc:sldMkLst>
          <pc:docMk/>
          <pc:sldMk cId="2485987997" sldId="259"/>
        </pc:sldMkLst>
        <pc:spChg chg="mod">
          <ac:chgData name="BISWAJIT MANDAL" userId="5ed726dcb8cabd60" providerId="LiveId" clId="{5393D2D8-4229-46AB-88D1-C2C4EC5F853A}" dt="2024-06-25T18:39:46.710" v="991" actId="1076"/>
          <ac:spMkLst>
            <pc:docMk/>
            <pc:sldMk cId="2485987997" sldId="259"/>
            <ac:spMk id="2" creationId="{ACAC0ACC-30CA-21CC-AD7C-D1D45BD8140E}"/>
          </ac:spMkLst>
        </pc:spChg>
        <pc:spChg chg="del">
          <ac:chgData name="BISWAJIT MANDAL" userId="5ed726dcb8cabd60" providerId="LiveId" clId="{5393D2D8-4229-46AB-88D1-C2C4EC5F853A}" dt="2024-06-23T17:09:45.484" v="38" actId="478"/>
          <ac:spMkLst>
            <pc:docMk/>
            <pc:sldMk cId="2485987997" sldId="259"/>
            <ac:spMk id="3" creationId="{BAF0728D-76B8-5B17-2611-6502EAFDAE13}"/>
          </ac:spMkLst>
        </pc:spChg>
        <pc:spChg chg="add mod">
          <ac:chgData name="BISWAJIT MANDAL" userId="5ed726dcb8cabd60" providerId="LiveId" clId="{5393D2D8-4229-46AB-88D1-C2C4EC5F853A}" dt="2024-06-25T19:09:00.111" v="1025" actId="403"/>
          <ac:spMkLst>
            <pc:docMk/>
            <pc:sldMk cId="2485987997" sldId="259"/>
            <ac:spMk id="3" creationId="{D4FD06A8-2587-388D-3AC8-45B5D685ECE3}"/>
          </ac:spMkLst>
        </pc:spChg>
        <pc:spChg chg="add del">
          <ac:chgData name="BISWAJIT MANDAL" userId="5ed726dcb8cabd60" providerId="LiveId" clId="{5393D2D8-4229-46AB-88D1-C2C4EC5F853A}" dt="2024-06-25T19:04:37.633" v="998" actId="11529"/>
          <ac:spMkLst>
            <pc:docMk/>
            <pc:sldMk cId="2485987997" sldId="259"/>
            <ac:spMk id="4" creationId="{15E16D1F-153C-90CF-7CD8-5D7A69561B0B}"/>
          </ac:spMkLst>
        </pc:spChg>
        <pc:spChg chg="add mod">
          <ac:chgData name="BISWAJIT MANDAL" userId="5ed726dcb8cabd60" providerId="LiveId" clId="{5393D2D8-4229-46AB-88D1-C2C4EC5F853A}" dt="2024-06-25T19:09:27.915" v="1028" actId="1076"/>
          <ac:spMkLst>
            <pc:docMk/>
            <pc:sldMk cId="2485987997" sldId="259"/>
            <ac:spMk id="9" creationId="{AD0A8BCC-0F61-34C9-2762-ECD0E4CBF9AD}"/>
          </ac:spMkLst>
        </pc:spChg>
        <pc:graphicFrameChg chg="add mod">
          <ac:chgData name="BISWAJIT MANDAL" userId="5ed726dcb8cabd60" providerId="LiveId" clId="{5393D2D8-4229-46AB-88D1-C2C4EC5F853A}" dt="2024-06-25T19:04:21.276" v="995"/>
          <ac:graphicFrameMkLst>
            <pc:docMk/>
            <pc:sldMk cId="2485987997" sldId="259"/>
            <ac:graphicFrameMk id="5" creationId="{C69D61A0-80BA-5759-1E53-B8D43AAA1E8A}"/>
          </ac:graphicFrameMkLst>
        </pc:graphicFrameChg>
        <pc:graphicFrameChg chg="add mod">
          <ac:chgData name="BISWAJIT MANDAL" userId="5ed726dcb8cabd60" providerId="LiveId" clId="{5393D2D8-4229-46AB-88D1-C2C4EC5F853A}" dt="2024-06-25T19:04:37.245" v="997"/>
          <ac:graphicFrameMkLst>
            <pc:docMk/>
            <pc:sldMk cId="2485987997" sldId="259"/>
            <ac:graphicFrameMk id="6" creationId="{C4D79199-5046-C35F-DB73-611DA8600F56}"/>
          </ac:graphicFrameMkLst>
        </pc:graphicFrameChg>
        <pc:graphicFrameChg chg="add mod">
          <ac:chgData name="BISWAJIT MANDAL" userId="5ed726dcb8cabd60" providerId="LiveId" clId="{5393D2D8-4229-46AB-88D1-C2C4EC5F853A}" dt="2024-06-25T19:09:13.961" v="1026" actId="1076"/>
          <ac:graphicFrameMkLst>
            <pc:docMk/>
            <pc:sldMk cId="2485987997" sldId="259"/>
            <ac:graphicFrameMk id="7" creationId="{5CA40EDC-19AA-0176-2A5E-19E257C28325}"/>
          </ac:graphicFrameMkLst>
        </pc:graphicFrameChg>
        <pc:graphicFrameChg chg="add mod modGraphic">
          <ac:chgData name="BISWAJIT MANDAL" userId="5ed726dcb8cabd60" providerId="LiveId" clId="{5393D2D8-4229-46AB-88D1-C2C4EC5F853A}" dt="2024-06-25T19:08:33.246" v="1020" actId="1076"/>
          <ac:graphicFrameMkLst>
            <pc:docMk/>
            <pc:sldMk cId="2485987997" sldId="259"/>
            <ac:graphicFrameMk id="8" creationId="{D0B39CD1-049D-9D16-FB80-3C4D58F9C028}"/>
          </ac:graphicFrameMkLst>
        </pc:graphicFrameChg>
      </pc:sldChg>
      <pc:sldChg chg="addSp delSp modSp new mod setBg">
        <pc:chgData name="BISWAJIT MANDAL" userId="5ed726dcb8cabd60" providerId="LiveId" clId="{5393D2D8-4229-46AB-88D1-C2C4EC5F853A}" dt="2024-06-25T21:27:45.613" v="2086"/>
        <pc:sldMkLst>
          <pc:docMk/>
          <pc:sldMk cId="287260983" sldId="260"/>
        </pc:sldMkLst>
        <pc:spChg chg="del mod">
          <ac:chgData name="BISWAJIT MANDAL" userId="5ed726dcb8cabd60" providerId="LiveId" clId="{5393D2D8-4229-46AB-88D1-C2C4EC5F853A}" dt="2024-06-25T19:23:51.492" v="1064" actId="478"/>
          <ac:spMkLst>
            <pc:docMk/>
            <pc:sldMk cId="287260983" sldId="260"/>
            <ac:spMk id="2" creationId="{924295FF-1686-292B-6DF4-D7DD8160BB07}"/>
          </ac:spMkLst>
        </pc:spChg>
        <pc:spChg chg="del">
          <ac:chgData name="BISWAJIT MANDAL" userId="5ed726dcb8cabd60" providerId="LiveId" clId="{5393D2D8-4229-46AB-88D1-C2C4EC5F853A}" dt="2024-06-23T17:10:11.860" v="52" actId="478"/>
          <ac:spMkLst>
            <pc:docMk/>
            <pc:sldMk cId="287260983" sldId="260"/>
            <ac:spMk id="3" creationId="{EDE87C28-FF86-5CF7-BE65-DEE7FF53BFDB}"/>
          </ac:spMkLst>
        </pc:spChg>
        <pc:spChg chg="add del mod">
          <ac:chgData name="BISWAJIT MANDAL" userId="5ed726dcb8cabd60" providerId="LiveId" clId="{5393D2D8-4229-46AB-88D1-C2C4EC5F853A}" dt="2024-06-25T19:23:53.730" v="1065" actId="478"/>
          <ac:spMkLst>
            <pc:docMk/>
            <pc:sldMk cId="287260983" sldId="260"/>
            <ac:spMk id="4" creationId="{DF250FC0-C564-353D-F46B-6F61BC268762}"/>
          </ac:spMkLst>
        </pc:spChg>
        <pc:spChg chg="add del mod">
          <ac:chgData name="BISWAJIT MANDAL" userId="5ed726dcb8cabd60" providerId="LiveId" clId="{5393D2D8-4229-46AB-88D1-C2C4EC5F853A}" dt="2024-06-25T19:29:40.993" v="1121"/>
          <ac:spMkLst>
            <pc:docMk/>
            <pc:sldMk cId="287260983" sldId="260"/>
            <ac:spMk id="8" creationId="{5F267C1A-FB92-6BBE-A938-4999A26EE226}"/>
          </ac:spMkLst>
        </pc:spChg>
        <pc:spChg chg="add del mod">
          <ac:chgData name="BISWAJIT MANDAL" userId="5ed726dcb8cabd60" providerId="LiveId" clId="{5393D2D8-4229-46AB-88D1-C2C4EC5F853A}" dt="2024-06-25T19:29:40.993" v="1123"/>
          <ac:spMkLst>
            <pc:docMk/>
            <pc:sldMk cId="287260983" sldId="260"/>
            <ac:spMk id="9" creationId="{C54E55C1-22A6-7F3B-71ED-5020EAB81973}"/>
          </ac:spMkLst>
        </pc:spChg>
        <pc:spChg chg="add mod">
          <ac:chgData name="BISWAJIT MANDAL" userId="5ed726dcb8cabd60" providerId="LiveId" clId="{5393D2D8-4229-46AB-88D1-C2C4EC5F853A}" dt="2024-06-25T20:42:56.483" v="1847" actId="20577"/>
          <ac:spMkLst>
            <pc:docMk/>
            <pc:sldMk cId="287260983" sldId="260"/>
            <ac:spMk id="10" creationId="{4DA6732C-A6F8-C505-170C-FE9E8A5E6FBC}"/>
          </ac:spMkLst>
        </pc:spChg>
        <pc:spChg chg="add mod">
          <ac:chgData name="BISWAJIT MANDAL" userId="5ed726dcb8cabd60" providerId="LiveId" clId="{5393D2D8-4229-46AB-88D1-C2C4EC5F853A}" dt="2024-06-25T19:33:31.370" v="1141" actId="14100"/>
          <ac:spMkLst>
            <pc:docMk/>
            <pc:sldMk cId="287260983" sldId="260"/>
            <ac:spMk id="11" creationId="{181E70D6-26B7-CE88-DFBD-791A4F8F90A0}"/>
          </ac:spMkLst>
        </pc:spChg>
        <pc:picChg chg="add mod modCrop">
          <ac:chgData name="BISWAJIT MANDAL" userId="5ed726dcb8cabd60" providerId="LiveId" clId="{5393D2D8-4229-46AB-88D1-C2C4EC5F853A}" dt="2024-06-25T19:25:35.528" v="1077"/>
          <ac:picMkLst>
            <pc:docMk/>
            <pc:sldMk cId="287260983" sldId="260"/>
            <ac:picMk id="5" creationId="{E2451F12-92DD-E6F6-3DA6-B7E67D0341B9}"/>
          </ac:picMkLst>
        </pc:picChg>
        <pc:picChg chg="add mod">
          <ac:chgData name="BISWAJIT MANDAL" userId="5ed726dcb8cabd60" providerId="LiveId" clId="{5393D2D8-4229-46AB-88D1-C2C4EC5F853A}" dt="2024-06-25T19:30:25.319" v="1129" actId="1076"/>
          <ac:picMkLst>
            <pc:docMk/>
            <pc:sldMk cId="287260983" sldId="260"/>
            <ac:picMk id="6" creationId="{E67F2260-85F1-405A-4D15-82E62F80FDA2}"/>
          </ac:picMkLst>
        </pc:picChg>
        <pc:picChg chg="add mod">
          <ac:chgData name="BISWAJIT MANDAL" userId="5ed726dcb8cabd60" providerId="LiveId" clId="{5393D2D8-4229-46AB-88D1-C2C4EC5F853A}" dt="2024-06-25T19:30:52.181" v="1132" actId="14100"/>
          <ac:picMkLst>
            <pc:docMk/>
            <pc:sldMk cId="287260983" sldId="260"/>
            <ac:picMk id="7" creationId="{3452DE15-4AEF-A1FF-5572-24506894CF3B}"/>
          </ac:picMkLst>
        </pc:picChg>
      </pc:sldChg>
      <pc:sldChg chg="addSp delSp modSp new mod setBg">
        <pc:chgData name="BISWAJIT MANDAL" userId="5ed726dcb8cabd60" providerId="LiveId" clId="{5393D2D8-4229-46AB-88D1-C2C4EC5F853A}" dt="2024-06-25T21:28:01.705" v="2089"/>
        <pc:sldMkLst>
          <pc:docMk/>
          <pc:sldMk cId="4063732033" sldId="261"/>
        </pc:sldMkLst>
        <pc:spChg chg="del">
          <ac:chgData name="BISWAJIT MANDAL" userId="5ed726dcb8cabd60" providerId="LiveId" clId="{5393D2D8-4229-46AB-88D1-C2C4EC5F853A}" dt="2024-06-23T17:11:29.561" v="67" actId="478"/>
          <ac:spMkLst>
            <pc:docMk/>
            <pc:sldMk cId="4063732033" sldId="261"/>
            <ac:spMk id="2" creationId="{DD2F2953-8BD6-502A-0E39-C4FB7283B17F}"/>
          </ac:spMkLst>
        </pc:spChg>
        <pc:spChg chg="add mod">
          <ac:chgData name="BISWAJIT MANDAL" userId="5ed726dcb8cabd60" providerId="LiveId" clId="{5393D2D8-4229-46AB-88D1-C2C4EC5F853A}" dt="2024-06-25T19:40:36.894" v="1176" actId="403"/>
          <ac:spMkLst>
            <pc:docMk/>
            <pc:sldMk cId="4063732033" sldId="261"/>
            <ac:spMk id="3" creationId="{0048F342-DD43-0E06-FB22-E22ED82D942F}"/>
          </ac:spMkLst>
        </pc:spChg>
        <pc:spChg chg="del">
          <ac:chgData name="BISWAJIT MANDAL" userId="5ed726dcb8cabd60" providerId="LiveId" clId="{5393D2D8-4229-46AB-88D1-C2C4EC5F853A}" dt="2024-06-23T17:11:22.901" v="66" actId="478"/>
          <ac:spMkLst>
            <pc:docMk/>
            <pc:sldMk cId="4063732033" sldId="261"/>
            <ac:spMk id="3" creationId="{233A1FA9-6AE0-6163-0E3A-48EE4DA19A2F}"/>
          </ac:spMkLst>
        </pc:spChg>
        <pc:spChg chg="add del mod">
          <ac:chgData name="BISWAJIT MANDAL" userId="5ed726dcb8cabd60" providerId="LiveId" clId="{5393D2D8-4229-46AB-88D1-C2C4EC5F853A}" dt="2024-06-25T19:33:45.860" v="1142" actId="478"/>
          <ac:spMkLst>
            <pc:docMk/>
            <pc:sldMk cId="4063732033" sldId="261"/>
            <ac:spMk id="4" creationId="{2A47604E-ED68-1D21-149A-C5DA82FD8C80}"/>
          </ac:spMkLst>
        </pc:spChg>
        <pc:spChg chg="add del mod">
          <ac:chgData name="BISWAJIT MANDAL" userId="5ed726dcb8cabd60" providerId="LiveId" clId="{5393D2D8-4229-46AB-88D1-C2C4EC5F853A}" dt="2024-06-25T19:33:48.412" v="1143" actId="478"/>
          <ac:spMkLst>
            <pc:docMk/>
            <pc:sldMk cId="4063732033" sldId="261"/>
            <ac:spMk id="5" creationId="{D944B96D-3278-EEC1-4E48-A7E2481104C0}"/>
          </ac:spMkLst>
        </pc:spChg>
        <pc:graphicFrameChg chg="add mod">
          <ac:chgData name="BISWAJIT MANDAL" userId="5ed726dcb8cabd60" providerId="LiveId" clId="{5393D2D8-4229-46AB-88D1-C2C4EC5F853A}" dt="2024-06-25T19:40:47.856" v="1177" actId="1076"/>
          <ac:graphicFrameMkLst>
            <pc:docMk/>
            <pc:sldMk cId="4063732033" sldId="261"/>
            <ac:graphicFrameMk id="6" creationId="{B7E9487C-0148-E1F7-CA8E-19EEF124D8AA}"/>
          </ac:graphicFrameMkLst>
        </pc:graphicFrameChg>
      </pc:sldChg>
      <pc:sldChg chg="addSp delSp modSp new mod setBg">
        <pc:chgData name="BISWAJIT MANDAL" userId="5ed726dcb8cabd60" providerId="LiveId" clId="{5393D2D8-4229-46AB-88D1-C2C4EC5F853A}" dt="2024-06-26T09:53:05.524" v="2206" actId="20577"/>
        <pc:sldMkLst>
          <pc:docMk/>
          <pc:sldMk cId="138404924" sldId="262"/>
        </pc:sldMkLst>
        <pc:spChg chg="mod">
          <ac:chgData name="BISWAJIT MANDAL" userId="5ed726dcb8cabd60" providerId="LiveId" clId="{5393D2D8-4229-46AB-88D1-C2C4EC5F853A}" dt="2024-06-25T20:14:30.128" v="1321" actId="20577"/>
          <ac:spMkLst>
            <pc:docMk/>
            <pc:sldMk cId="138404924" sldId="262"/>
            <ac:spMk id="2" creationId="{765C077A-601A-35D0-9E76-CB26754BDA3A}"/>
          </ac:spMkLst>
        </pc:spChg>
        <pc:spChg chg="del">
          <ac:chgData name="BISWAJIT MANDAL" userId="5ed726dcb8cabd60" providerId="LiveId" clId="{5393D2D8-4229-46AB-88D1-C2C4EC5F853A}" dt="2024-06-25T19:41:02.247" v="1178" actId="478"/>
          <ac:spMkLst>
            <pc:docMk/>
            <pc:sldMk cId="138404924" sldId="262"/>
            <ac:spMk id="3" creationId="{7911F60E-886C-5BBF-D8F1-558AF3130589}"/>
          </ac:spMkLst>
        </pc:spChg>
        <pc:spChg chg="add mod">
          <ac:chgData name="BISWAJIT MANDAL" userId="5ed726dcb8cabd60" providerId="LiveId" clId="{5393D2D8-4229-46AB-88D1-C2C4EC5F853A}" dt="2024-06-25T20:30:13.728" v="1576" actId="2711"/>
          <ac:spMkLst>
            <pc:docMk/>
            <pc:sldMk cId="138404924" sldId="262"/>
            <ac:spMk id="4" creationId="{E02E4087-701B-D9B6-3DC8-179F2544595C}"/>
          </ac:spMkLst>
        </pc:spChg>
        <pc:spChg chg="add mod">
          <ac:chgData name="BISWAJIT MANDAL" userId="5ed726dcb8cabd60" providerId="LiveId" clId="{5393D2D8-4229-46AB-88D1-C2C4EC5F853A}" dt="2024-06-25T20:31:25.784" v="1584" actId="113"/>
          <ac:spMkLst>
            <pc:docMk/>
            <pc:sldMk cId="138404924" sldId="262"/>
            <ac:spMk id="6" creationId="{5ECBB810-C241-2B4E-C80B-A8B2634ECAAA}"/>
          </ac:spMkLst>
        </pc:spChg>
        <pc:spChg chg="add mod">
          <ac:chgData name="BISWAJIT MANDAL" userId="5ed726dcb8cabd60" providerId="LiveId" clId="{5393D2D8-4229-46AB-88D1-C2C4EC5F853A}" dt="2024-06-26T09:53:05.524" v="2206" actId="20577"/>
          <ac:spMkLst>
            <pc:docMk/>
            <pc:sldMk cId="138404924" sldId="262"/>
            <ac:spMk id="7" creationId="{F8997C20-1ABB-A006-61DA-A72279D413E8}"/>
          </ac:spMkLst>
        </pc:spChg>
        <pc:spChg chg="add mod">
          <ac:chgData name="BISWAJIT MANDAL" userId="5ed726dcb8cabd60" providerId="LiveId" clId="{5393D2D8-4229-46AB-88D1-C2C4EC5F853A}" dt="2024-06-25T20:31:38.166" v="1588" actId="113"/>
          <ac:spMkLst>
            <pc:docMk/>
            <pc:sldMk cId="138404924" sldId="262"/>
            <ac:spMk id="8" creationId="{365E6140-A2D1-E9E4-A184-F52B91AD0633}"/>
          </ac:spMkLst>
        </pc:spChg>
        <pc:spChg chg="add mod">
          <ac:chgData name="BISWAJIT MANDAL" userId="5ed726dcb8cabd60" providerId="LiveId" clId="{5393D2D8-4229-46AB-88D1-C2C4EC5F853A}" dt="2024-06-25T20:30:35.375" v="1580" actId="123"/>
          <ac:spMkLst>
            <pc:docMk/>
            <pc:sldMk cId="138404924" sldId="262"/>
            <ac:spMk id="10" creationId="{1ED706D2-5164-10A8-DD01-3093A254A5E7}"/>
          </ac:spMkLst>
        </pc:spChg>
        <pc:picChg chg="add mod">
          <ac:chgData name="BISWAJIT MANDAL" userId="5ed726dcb8cabd60" providerId="LiveId" clId="{5393D2D8-4229-46AB-88D1-C2C4EC5F853A}" dt="2024-06-25T20:31:54.632" v="1591" actId="14100"/>
          <ac:picMkLst>
            <pc:docMk/>
            <pc:sldMk cId="138404924" sldId="262"/>
            <ac:picMk id="5" creationId="{564360F0-809A-3B89-6392-29AB7C7C1BBE}"/>
          </ac:picMkLst>
        </pc:picChg>
        <pc:picChg chg="add mod">
          <ac:chgData name="BISWAJIT MANDAL" userId="5ed726dcb8cabd60" providerId="LiveId" clId="{5393D2D8-4229-46AB-88D1-C2C4EC5F853A}" dt="2024-06-25T20:32:24.063" v="1594" actId="1076"/>
          <ac:picMkLst>
            <pc:docMk/>
            <pc:sldMk cId="138404924" sldId="262"/>
            <ac:picMk id="9" creationId="{81F6FB72-694E-D2DB-AD96-640FA3801768}"/>
          </ac:picMkLst>
        </pc:picChg>
      </pc:sldChg>
      <pc:sldChg chg="addSp delSp modSp new mod setBg">
        <pc:chgData name="BISWAJIT MANDAL" userId="5ed726dcb8cabd60" providerId="LiveId" clId="{5393D2D8-4229-46AB-88D1-C2C4EC5F853A}" dt="2024-06-25T21:26:24.789" v="2074"/>
        <pc:sldMkLst>
          <pc:docMk/>
          <pc:sldMk cId="2529506425" sldId="263"/>
        </pc:sldMkLst>
        <pc:spChg chg="mod">
          <ac:chgData name="BISWAJIT MANDAL" userId="5ed726dcb8cabd60" providerId="LiveId" clId="{5393D2D8-4229-46AB-88D1-C2C4EC5F853A}" dt="2024-06-25T18:09:38.302" v="548" actId="1076"/>
          <ac:spMkLst>
            <pc:docMk/>
            <pc:sldMk cId="2529506425" sldId="263"/>
            <ac:spMk id="2" creationId="{FAC6733C-5302-B1A8-B886-79A16BDE74D2}"/>
          </ac:spMkLst>
        </pc:spChg>
        <pc:spChg chg="add mod">
          <ac:chgData name="BISWAJIT MANDAL" userId="5ed726dcb8cabd60" providerId="LiveId" clId="{5393D2D8-4229-46AB-88D1-C2C4EC5F853A}" dt="2024-06-25T18:07:01.420" v="537" actId="403"/>
          <ac:spMkLst>
            <pc:docMk/>
            <pc:sldMk cId="2529506425" sldId="263"/>
            <ac:spMk id="3" creationId="{8DAF2A74-A3C8-6F75-DF9B-730035C8FDB9}"/>
          </ac:spMkLst>
        </pc:spChg>
        <pc:spChg chg="del">
          <ac:chgData name="BISWAJIT MANDAL" userId="5ed726dcb8cabd60" providerId="LiveId" clId="{5393D2D8-4229-46AB-88D1-C2C4EC5F853A}" dt="2024-06-24T19:18:21.611" v="372" actId="478"/>
          <ac:spMkLst>
            <pc:docMk/>
            <pc:sldMk cId="2529506425" sldId="263"/>
            <ac:spMk id="3" creationId="{9E370550-9CF2-305F-F267-B3D5FC62892E}"/>
          </ac:spMkLst>
        </pc:spChg>
        <pc:spChg chg="add mod">
          <ac:chgData name="BISWAJIT MANDAL" userId="5ed726dcb8cabd60" providerId="LiveId" clId="{5393D2D8-4229-46AB-88D1-C2C4EC5F853A}" dt="2024-06-25T17:07:53.526" v="408" actId="20577"/>
          <ac:spMkLst>
            <pc:docMk/>
            <pc:sldMk cId="2529506425" sldId="263"/>
            <ac:spMk id="4" creationId="{974572A7-44C1-9D09-CC10-94AED9E15489}"/>
          </ac:spMkLst>
        </pc:spChg>
        <pc:picChg chg="add mod modCrop">
          <ac:chgData name="BISWAJIT MANDAL" userId="5ed726dcb8cabd60" providerId="LiveId" clId="{5393D2D8-4229-46AB-88D1-C2C4EC5F853A}" dt="2024-06-25T18:06:34.122" v="535" actId="1076"/>
          <ac:picMkLst>
            <pc:docMk/>
            <pc:sldMk cId="2529506425" sldId="263"/>
            <ac:picMk id="6" creationId="{99B055F8-BC5C-2AEF-404F-1903C03AA855}"/>
          </ac:picMkLst>
        </pc:picChg>
      </pc:sldChg>
      <pc:sldChg chg="addSp delSp modSp new mod setBg">
        <pc:chgData name="BISWAJIT MANDAL" userId="5ed726dcb8cabd60" providerId="LiveId" clId="{5393D2D8-4229-46AB-88D1-C2C4EC5F853A}" dt="2024-06-25T21:28:38.393" v="2095"/>
        <pc:sldMkLst>
          <pc:docMk/>
          <pc:sldMk cId="869132696" sldId="264"/>
        </pc:sldMkLst>
        <pc:spChg chg="del">
          <ac:chgData name="BISWAJIT MANDAL" userId="5ed726dcb8cabd60" providerId="LiveId" clId="{5393D2D8-4229-46AB-88D1-C2C4EC5F853A}" dt="2024-06-25T20:24:14.363" v="1498" actId="478"/>
          <ac:spMkLst>
            <pc:docMk/>
            <pc:sldMk cId="869132696" sldId="264"/>
            <ac:spMk id="2" creationId="{0D44457C-B877-316B-4B1B-105B2B4AC5A7}"/>
          </ac:spMkLst>
        </pc:spChg>
        <pc:spChg chg="del">
          <ac:chgData name="BISWAJIT MANDAL" userId="5ed726dcb8cabd60" providerId="LiveId" clId="{5393D2D8-4229-46AB-88D1-C2C4EC5F853A}" dt="2024-06-25T20:24:10.061" v="1497" actId="478"/>
          <ac:spMkLst>
            <pc:docMk/>
            <pc:sldMk cId="869132696" sldId="264"/>
            <ac:spMk id="3" creationId="{733B66C4-807E-A595-0B25-D24FB5CE4244}"/>
          </ac:spMkLst>
        </pc:spChg>
        <pc:spChg chg="add mod">
          <ac:chgData name="BISWAJIT MANDAL" userId="5ed726dcb8cabd60" providerId="LiveId" clId="{5393D2D8-4229-46AB-88D1-C2C4EC5F853A}" dt="2024-06-25T20:32:55.580" v="1599" actId="1076"/>
          <ac:spMkLst>
            <pc:docMk/>
            <pc:sldMk cId="869132696" sldId="264"/>
            <ac:spMk id="4" creationId="{0C295901-F2BC-40D3-363A-04178AAA05D4}"/>
          </ac:spMkLst>
        </pc:spChg>
        <pc:spChg chg="add mod">
          <ac:chgData name="BISWAJIT MANDAL" userId="5ed726dcb8cabd60" providerId="LiveId" clId="{5393D2D8-4229-46AB-88D1-C2C4EC5F853A}" dt="2024-06-25T20:33:32.694" v="1606" actId="122"/>
          <ac:spMkLst>
            <pc:docMk/>
            <pc:sldMk cId="869132696" sldId="264"/>
            <ac:spMk id="6" creationId="{3DFFC413-AEB2-FC37-4539-960E72CE4CD2}"/>
          </ac:spMkLst>
        </pc:spChg>
        <pc:picChg chg="add mod">
          <ac:chgData name="BISWAJIT MANDAL" userId="5ed726dcb8cabd60" providerId="LiveId" clId="{5393D2D8-4229-46AB-88D1-C2C4EC5F853A}" dt="2024-06-25T20:33:14.997" v="1603" actId="14100"/>
          <ac:picMkLst>
            <pc:docMk/>
            <pc:sldMk cId="869132696" sldId="264"/>
            <ac:picMk id="5" creationId="{65F406C6-93F2-95A8-18D0-1A2637E4C580}"/>
          </ac:picMkLst>
        </pc:picChg>
      </pc:sldChg>
      <pc:sldChg chg="addSp delSp modSp new mod setBg">
        <pc:chgData name="BISWAJIT MANDAL" userId="5ed726dcb8cabd60" providerId="LiveId" clId="{5393D2D8-4229-46AB-88D1-C2C4EC5F853A}" dt="2024-06-25T21:28:54.686" v="2098"/>
        <pc:sldMkLst>
          <pc:docMk/>
          <pc:sldMk cId="1996683317" sldId="265"/>
        </pc:sldMkLst>
        <pc:spChg chg="del">
          <ac:chgData name="BISWAJIT MANDAL" userId="5ed726dcb8cabd60" providerId="LiveId" clId="{5393D2D8-4229-46AB-88D1-C2C4EC5F853A}" dt="2024-06-25T20:27:16.967" v="1515" actId="478"/>
          <ac:spMkLst>
            <pc:docMk/>
            <pc:sldMk cId="1996683317" sldId="265"/>
            <ac:spMk id="2" creationId="{FFA2C253-3204-64A8-F577-4E986D8BB43B}"/>
          </ac:spMkLst>
        </pc:spChg>
        <pc:spChg chg="del">
          <ac:chgData name="BISWAJIT MANDAL" userId="5ed726dcb8cabd60" providerId="LiveId" clId="{5393D2D8-4229-46AB-88D1-C2C4EC5F853A}" dt="2024-06-25T20:27:14.833" v="1514" actId="478"/>
          <ac:spMkLst>
            <pc:docMk/>
            <pc:sldMk cId="1996683317" sldId="265"/>
            <ac:spMk id="3" creationId="{5F62D7F1-D262-3B21-8498-8A4A77A62828}"/>
          </ac:spMkLst>
        </pc:spChg>
        <pc:spChg chg="add mod">
          <ac:chgData name="BISWAJIT MANDAL" userId="5ed726dcb8cabd60" providerId="LiveId" clId="{5393D2D8-4229-46AB-88D1-C2C4EC5F853A}" dt="2024-06-25T20:36:34.085" v="1621" actId="20577"/>
          <ac:spMkLst>
            <pc:docMk/>
            <pc:sldMk cId="1996683317" sldId="265"/>
            <ac:spMk id="4" creationId="{5EF234C3-B801-65F1-7464-B87BED26B1C9}"/>
          </ac:spMkLst>
        </pc:spChg>
        <pc:spChg chg="add mod">
          <ac:chgData name="BISWAJIT MANDAL" userId="5ed726dcb8cabd60" providerId="LiveId" clId="{5393D2D8-4229-46AB-88D1-C2C4EC5F853A}" dt="2024-06-25T20:45:39.417" v="1914" actId="2711"/>
          <ac:spMkLst>
            <pc:docMk/>
            <pc:sldMk cId="1996683317" sldId="265"/>
            <ac:spMk id="5" creationId="{CA16E11F-3920-D58F-3B50-502C719BC23A}"/>
          </ac:spMkLst>
        </pc:spChg>
        <pc:spChg chg="add mod">
          <ac:chgData name="BISWAJIT MANDAL" userId="5ed726dcb8cabd60" providerId="LiveId" clId="{5393D2D8-4229-46AB-88D1-C2C4EC5F853A}" dt="2024-06-25T20:48:41.149" v="1949" actId="1076"/>
          <ac:spMkLst>
            <pc:docMk/>
            <pc:sldMk cId="1996683317" sldId="265"/>
            <ac:spMk id="6" creationId="{44FB2586-2793-F121-C2A2-1D6FE61ABBB4}"/>
          </ac:spMkLst>
        </pc:spChg>
      </pc:sldChg>
      <pc:sldChg chg="addSp delSp modSp new mod setBg">
        <pc:chgData name="BISWAJIT MANDAL" userId="5ed726dcb8cabd60" providerId="LiveId" clId="{5393D2D8-4229-46AB-88D1-C2C4EC5F853A}" dt="2024-06-25T21:29:05.319" v="2101"/>
        <pc:sldMkLst>
          <pc:docMk/>
          <pc:sldMk cId="1309946992" sldId="266"/>
        </pc:sldMkLst>
        <pc:spChg chg="mod">
          <ac:chgData name="BISWAJIT MANDAL" userId="5ed726dcb8cabd60" providerId="LiveId" clId="{5393D2D8-4229-46AB-88D1-C2C4EC5F853A}" dt="2024-06-25T20:50:35.321" v="1958" actId="14100"/>
          <ac:spMkLst>
            <pc:docMk/>
            <pc:sldMk cId="1309946992" sldId="266"/>
            <ac:spMk id="2" creationId="{99980002-2446-6DB4-E786-01024B5F9617}"/>
          </ac:spMkLst>
        </pc:spChg>
        <pc:spChg chg="del">
          <ac:chgData name="BISWAJIT MANDAL" userId="5ed726dcb8cabd60" providerId="LiveId" clId="{5393D2D8-4229-46AB-88D1-C2C4EC5F853A}" dt="2024-06-25T20:29:08.833" v="1550" actId="478"/>
          <ac:spMkLst>
            <pc:docMk/>
            <pc:sldMk cId="1309946992" sldId="266"/>
            <ac:spMk id="3" creationId="{29F08468-8926-2859-A12F-A6B001E6F412}"/>
          </ac:spMkLst>
        </pc:spChg>
        <pc:spChg chg="add mod">
          <ac:chgData name="BISWAJIT MANDAL" userId="5ed726dcb8cabd60" providerId="LiveId" clId="{5393D2D8-4229-46AB-88D1-C2C4EC5F853A}" dt="2024-06-25T20:52:00.489" v="1977" actId="20577"/>
          <ac:spMkLst>
            <pc:docMk/>
            <pc:sldMk cId="1309946992" sldId="266"/>
            <ac:spMk id="4" creationId="{161D70F6-F4E9-E6EE-0F0C-7D7841B35E65}"/>
          </ac:spMkLst>
        </pc:spChg>
      </pc:sldChg>
      <pc:sldChg chg="addSp delSp modSp new mod ord setBg">
        <pc:chgData name="BISWAJIT MANDAL" userId="5ed726dcb8cabd60" providerId="LiveId" clId="{5393D2D8-4229-46AB-88D1-C2C4EC5F853A}" dt="2024-06-25T21:36:12.911" v="2184" actId="20577"/>
        <pc:sldMkLst>
          <pc:docMk/>
          <pc:sldMk cId="2323642527" sldId="267"/>
        </pc:sldMkLst>
        <pc:spChg chg="del">
          <ac:chgData name="BISWAJIT MANDAL" userId="5ed726dcb8cabd60" providerId="LiveId" clId="{5393D2D8-4229-46AB-88D1-C2C4EC5F853A}" dt="2024-06-25T21:32:01.333" v="2106" actId="478"/>
          <ac:spMkLst>
            <pc:docMk/>
            <pc:sldMk cId="2323642527" sldId="267"/>
            <ac:spMk id="2" creationId="{28BBC62B-A4ED-FCF5-993F-875FB2CB6811}"/>
          </ac:spMkLst>
        </pc:spChg>
        <pc:spChg chg="del">
          <ac:chgData name="BISWAJIT MANDAL" userId="5ed726dcb8cabd60" providerId="LiveId" clId="{5393D2D8-4229-46AB-88D1-C2C4EC5F853A}" dt="2024-06-25T21:31:58.335" v="2105" actId="478"/>
          <ac:spMkLst>
            <pc:docMk/>
            <pc:sldMk cId="2323642527" sldId="267"/>
            <ac:spMk id="3" creationId="{129D4892-9E33-88D6-FB76-E1A4FF4BD181}"/>
          </ac:spMkLst>
        </pc:spChg>
        <pc:spChg chg="add mod">
          <ac:chgData name="BISWAJIT MANDAL" userId="5ed726dcb8cabd60" providerId="LiveId" clId="{5393D2D8-4229-46AB-88D1-C2C4EC5F853A}" dt="2024-06-25T21:36:12.911" v="2184" actId="20577"/>
          <ac:spMkLst>
            <pc:docMk/>
            <pc:sldMk cId="2323642527" sldId="267"/>
            <ac:spMk id="4" creationId="{893C465F-10C1-A34A-4821-C11D9EDBEC33}"/>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ritr\OneDrive\Desktop\Project.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Terrorism\Pictures\Treema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rgbClr val="000000"/>
                </a:solidFill>
                <a:latin typeface="+mn-lt"/>
                <a:ea typeface="+mn-ea"/>
                <a:cs typeface="+mn-cs"/>
              </a:defRPr>
            </a:pPr>
            <a:r>
              <a:rPr lang="en-US" sz="1400"/>
              <a:t>Terrorist</a:t>
            </a:r>
            <a:r>
              <a:rPr lang="en-US" sz="1400" baseline="0"/>
              <a:t> Groups with Attack Frequency of more than 500</a:t>
            </a:r>
            <a:endParaRPr lang="en-US" sz="1400"/>
          </a:p>
        </c:rich>
      </c:tx>
      <c:layout>
        <c:manualLayout>
          <c:xMode val="edge"/>
          <c:yMode val="edge"/>
          <c:x val="0.14499455321898544"/>
          <c:y val="1.0772959870724481E-2"/>
        </c:manualLayout>
      </c:layout>
      <c:overlay val="0"/>
      <c:spPr>
        <a:noFill/>
        <a:ln>
          <a:solidFill>
            <a:srgbClr val="000000"/>
          </a:solidFill>
          <a:prstDash val="solid"/>
        </a:ln>
        <a:effectLst/>
      </c:spPr>
    </c:title>
    <c:autoTitleDeleted val="0"/>
    <c:plotArea>
      <c:layout>
        <c:manualLayout>
          <c:layoutTarget val="inner"/>
          <c:xMode val="edge"/>
          <c:yMode val="edge"/>
          <c:x val="5.2928208717593919E-2"/>
          <c:y val="7.9787038775908328E-2"/>
          <c:w val="0.93708241103861356"/>
          <c:h val="0.55566332624716597"/>
        </c:manualLayout>
      </c:layout>
      <c:barChart>
        <c:barDir val="col"/>
        <c:grouping val="clustered"/>
        <c:varyColors val="0"/>
        <c:ser>
          <c:idx val="0"/>
          <c:order val="0"/>
          <c:tx>
            <c:strRef>
              <c:f>'\Users\aritr\Downloads\[Cleaned aa.xlsx]Sheet1'!$AB$1</c:f>
              <c:strCache>
                <c:ptCount val="1"/>
                <c:pt idx="0">
                  <c:v>Frequency</c:v>
                </c:pt>
              </c:strCache>
            </c:strRef>
          </c:tx>
          <c:spPr>
            <a:solidFill>
              <a:schemeClr val="accent1"/>
            </a:solidFill>
            <a:ln>
              <a:solidFill>
                <a:srgbClr val="000000"/>
              </a:solidFill>
              <a:prstDash val="solid"/>
            </a:ln>
            <a:effectLst/>
          </c:spPr>
          <c:invertIfNegative val="0"/>
          <c:cat>
            <c:strRef>
              <c:f>'\Users\aritr\Downloads\[Cleaned aa.xlsx]Sheet1'!$AA$2:$AA$30</c:f>
              <c:strCache>
                <c:ptCount val="29"/>
                <c:pt idx="0">
                  <c:v>Taliban</c:v>
                </c:pt>
                <c:pt idx="1">
                  <c:v>Shining Path (SL)</c:v>
                </c:pt>
                <c:pt idx="2">
                  <c:v>Farabundo Marti National Liberation Front (FMLN)</c:v>
                </c:pt>
                <c:pt idx="3">
                  <c:v>Islamic State of Iraq and the Levant (ISIL)</c:v>
                </c:pt>
                <c:pt idx="4">
                  <c:v>Irish Republican Army (IRA)</c:v>
                </c:pt>
                <c:pt idx="5">
                  <c:v>Revolutionary Armed Forces of Colombia (FARC)</c:v>
                </c:pt>
                <c:pt idx="6">
                  <c:v>Al-Shabaab</c:v>
                </c:pt>
                <c:pt idx="7">
                  <c:v>Basque Fatherland and Freedom (ETA)</c:v>
                </c:pt>
                <c:pt idx="8">
                  <c:v>New People's Army (NPA)</c:v>
                </c:pt>
                <c:pt idx="9">
                  <c:v>Boko Haram</c:v>
                </c:pt>
                <c:pt idx="10">
                  <c:v>Communist Party of India - Maoist (CPI-Maoist)</c:v>
                </c:pt>
                <c:pt idx="11">
                  <c:v>Kurdistan Workers' Party (PKK)</c:v>
                </c:pt>
                <c:pt idx="12">
                  <c:v>Liberation Tigers of Tamil Eelam (LTTE)</c:v>
                </c:pt>
                <c:pt idx="13">
                  <c:v>National Liberation Army of Colombia (ELN)</c:v>
                </c:pt>
                <c:pt idx="14">
                  <c:v>Tehrik-i-Taliban Pakistan (TTP)</c:v>
                </c:pt>
                <c:pt idx="15">
                  <c:v>Maoists</c:v>
                </c:pt>
                <c:pt idx="16">
                  <c:v>Palestinians</c:v>
                </c:pt>
                <c:pt idx="17">
                  <c:v>Al-Qaida in the Arabian Peninsula (AQAP)</c:v>
                </c:pt>
                <c:pt idx="18">
                  <c:v>Manuel Rodriguez Patriotic Front (FPMR)</c:v>
                </c:pt>
                <c:pt idx="19">
                  <c:v>Sikh Extremists</c:v>
                </c:pt>
                <c:pt idx="20">
                  <c:v>Nicaraguan Democratic Force (FDN)</c:v>
                </c:pt>
                <c:pt idx="21">
                  <c:v>Corsican National Liberation Front (FLNC)</c:v>
                </c:pt>
                <c:pt idx="22">
                  <c:v>Al-Qaida in Iraq</c:v>
                </c:pt>
                <c:pt idx="23">
                  <c:v>Donetsk People's Republic</c:v>
                </c:pt>
                <c:pt idx="24">
                  <c:v>African National Congress (South Africa)</c:v>
                </c:pt>
                <c:pt idx="25">
                  <c:v>Tupac Amaru Revolutionary Movement (MRTA)</c:v>
                </c:pt>
                <c:pt idx="26">
                  <c:v>Unaffiliated Individual(s)</c:v>
                </c:pt>
                <c:pt idx="27">
                  <c:v>Huthi Extremists</c:v>
                </c:pt>
                <c:pt idx="28">
                  <c:v>M-19 (Movement of April 19)</c:v>
                </c:pt>
              </c:strCache>
            </c:strRef>
          </c:cat>
          <c:val>
            <c:numRef>
              <c:f>'\Users\aritr\Downloads\[Cleaned aa.xlsx]Sheet1'!$AB$2:$AB$30</c:f>
              <c:numCache>
                <c:formatCode>General</c:formatCode>
                <c:ptCount val="29"/>
                <c:pt idx="0">
                  <c:v>5486</c:v>
                </c:pt>
                <c:pt idx="1">
                  <c:v>4300</c:v>
                </c:pt>
                <c:pt idx="2">
                  <c:v>2952</c:v>
                </c:pt>
                <c:pt idx="3">
                  <c:v>2815</c:v>
                </c:pt>
                <c:pt idx="4">
                  <c:v>2661</c:v>
                </c:pt>
                <c:pt idx="5">
                  <c:v>2319</c:v>
                </c:pt>
                <c:pt idx="6">
                  <c:v>2116</c:v>
                </c:pt>
                <c:pt idx="7">
                  <c:v>1993</c:v>
                </c:pt>
                <c:pt idx="8">
                  <c:v>1972</c:v>
                </c:pt>
                <c:pt idx="9">
                  <c:v>1830</c:v>
                </c:pt>
                <c:pt idx="10">
                  <c:v>1666</c:v>
                </c:pt>
                <c:pt idx="11">
                  <c:v>1659</c:v>
                </c:pt>
                <c:pt idx="12">
                  <c:v>1554</c:v>
                </c:pt>
                <c:pt idx="13">
                  <c:v>1317</c:v>
                </c:pt>
                <c:pt idx="14">
                  <c:v>1152</c:v>
                </c:pt>
                <c:pt idx="15">
                  <c:v>1137</c:v>
                </c:pt>
                <c:pt idx="16">
                  <c:v>1081</c:v>
                </c:pt>
                <c:pt idx="17">
                  <c:v>884</c:v>
                </c:pt>
                <c:pt idx="18">
                  <c:v>812</c:v>
                </c:pt>
                <c:pt idx="19">
                  <c:v>672</c:v>
                </c:pt>
                <c:pt idx="20">
                  <c:v>669</c:v>
                </c:pt>
                <c:pt idx="21">
                  <c:v>635</c:v>
                </c:pt>
                <c:pt idx="22">
                  <c:v>632</c:v>
                </c:pt>
                <c:pt idx="23">
                  <c:v>600</c:v>
                </c:pt>
                <c:pt idx="24">
                  <c:v>574</c:v>
                </c:pt>
                <c:pt idx="25">
                  <c:v>550</c:v>
                </c:pt>
                <c:pt idx="26">
                  <c:v>538</c:v>
                </c:pt>
                <c:pt idx="27">
                  <c:v>532</c:v>
                </c:pt>
                <c:pt idx="28">
                  <c:v>529</c:v>
                </c:pt>
              </c:numCache>
            </c:numRef>
          </c:val>
          <c:extLst>
            <c:ext xmlns:c16="http://schemas.microsoft.com/office/drawing/2014/chart" uri="{C3380CC4-5D6E-409C-BE32-E72D297353CC}">
              <c16:uniqueId val="{00000000-41D5-4D91-BCA6-7D28E75A7F8B}"/>
            </c:ext>
          </c:extLst>
        </c:ser>
        <c:dLbls>
          <c:showLegendKey val="0"/>
          <c:showVal val="0"/>
          <c:showCatName val="0"/>
          <c:showSerName val="0"/>
          <c:showPercent val="0"/>
          <c:showBubbleSize val="0"/>
        </c:dLbls>
        <c:gapWidth val="210"/>
        <c:overlap val="-27"/>
        <c:axId val="1761921928"/>
        <c:axId val="1214081912"/>
      </c:barChart>
      <c:catAx>
        <c:axId val="1761921928"/>
        <c:scaling>
          <c:orientation val="minMax"/>
        </c:scaling>
        <c:delete val="0"/>
        <c:axPos val="b"/>
        <c:numFmt formatCode="General" sourceLinked="1"/>
        <c:majorTickMark val="out"/>
        <c:minorTickMark val="out"/>
        <c:tickLblPos val="nextTo"/>
        <c:spPr>
          <a:noFill/>
          <a:ln w="9525" cap="flat" cmpd="sng" algn="ctr">
            <a:solidFill>
              <a:srgbClr val="000000"/>
            </a:solidFill>
            <a:prstDash val="solid"/>
            <a:round/>
          </a:ln>
          <a:effectLst/>
        </c:spPr>
        <c:txPr>
          <a:bodyPr rot="-60000000" spcFirstLastPara="1" vertOverflow="ellipsis" vert="horz" wrap="square" anchor="ctr" anchorCtr="1"/>
          <a:lstStyle/>
          <a:p>
            <a:pPr>
              <a:defRPr sz="650" b="1" i="0" u="none" strike="noStrike" kern="1200" baseline="0">
                <a:solidFill>
                  <a:srgbClr val="000000"/>
                </a:solidFill>
                <a:latin typeface="+mn-lt"/>
                <a:ea typeface="+mn-ea"/>
                <a:cs typeface="+mn-cs"/>
              </a:defRPr>
            </a:pPr>
            <a:endParaRPr lang="en-US"/>
          </a:p>
        </c:txPr>
        <c:crossAx val="1214081912"/>
        <c:crosses val="autoZero"/>
        <c:auto val="1"/>
        <c:lblAlgn val="ctr"/>
        <c:lblOffset val="100"/>
        <c:noMultiLvlLbl val="0"/>
      </c:catAx>
      <c:valAx>
        <c:axId val="1214081912"/>
        <c:scaling>
          <c:orientation val="minMax"/>
        </c:scaling>
        <c:delete val="0"/>
        <c:axPos val="l"/>
        <c:majorGridlines>
          <c:spPr>
            <a:ln w="9525" cap="flat" cmpd="sng" algn="ctr">
              <a:solidFill>
                <a:srgbClr val="000000"/>
              </a:solidFill>
              <a:prstDash val="solid"/>
              <a:round/>
            </a:ln>
            <a:effectLst/>
          </c:spPr>
        </c:majorGridlines>
        <c:numFmt formatCode="General" sourceLinked="1"/>
        <c:majorTickMark val="out"/>
        <c:minorTickMark val="out"/>
        <c:tickLblPos val="nextTo"/>
        <c:spPr>
          <a:noFill/>
          <a:ln>
            <a:solidFill>
              <a:srgbClr val="000000"/>
            </a:solidFill>
            <a:prstDash val="solid"/>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1761921928"/>
        <c:crosses val="autoZero"/>
        <c:crossBetween val="between"/>
      </c:valAx>
    </c:plotArea>
    <c:plotVisOnly val="1"/>
    <c:dispBlanksAs val="gap"/>
    <c:showDLblsOverMax val="0"/>
  </c:chart>
  <c:spPr>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000000"/>
                </a:solidFill>
                <a:latin typeface="+mn-lt"/>
                <a:ea typeface="+mn-ea"/>
                <a:cs typeface="+mn-cs"/>
              </a:defRPr>
            </a:pPr>
            <a:r>
              <a:rPr lang="en-US" sz="1400"/>
              <a:t>Top 5 Targets of Terrorist Attacks</a:t>
            </a:r>
          </a:p>
        </c:rich>
      </c:tx>
      <c:overlay val="0"/>
      <c:spPr>
        <a:noFill/>
        <a:ln>
          <a:solidFill>
            <a:srgbClr val="000000"/>
          </a:solidFill>
          <a:prstDash val="solid"/>
        </a:ln>
        <a:effectLst/>
      </c:spPr>
    </c:title>
    <c:autoTitleDeleted val="0"/>
    <c:plotArea>
      <c:layout/>
      <c:barChart>
        <c:barDir val="col"/>
        <c:grouping val="clustered"/>
        <c:varyColors val="0"/>
        <c:ser>
          <c:idx val="0"/>
          <c:order val="0"/>
          <c:tx>
            <c:strRef>
              <c:f>Sheet4!$B$1</c:f>
              <c:strCache>
                <c:ptCount val="1"/>
                <c:pt idx="0">
                  <c:v>Percentage</c:v>
                </c:pt>
              </c:strCache>
            </c:strRef>
          </c:tx>
          <c:spPr>
            <a:solidFill>
              <a:schemeClr val="accent1"/>
            </a:solidFill>
            <a:ln>
              <a:solidFill>
                <a:srgbClr val="000000"/>
              </a:solidFill>
              <a:prstDash val="solid"/>
            </a:ln>
            <a:effectLst/>
          </c:spPr>
          <c:invertIfNegative val="0"/>
          <c:cat>
            <c:strRef>
              <c:f>Sheet4!$A$2:$A$6</c:f>
              <c:strCache>
                <c:ptCount val="5"/>
                <c:pt idx="0">
                  <c:v>Citizens</c:v>
                </c:pt>
                <c:pt idx="1">
                  <c:v>Militaries</c:v>
                </c:pt>
                <c:pt idx="2">
                  <c:v>Police</c:v>
                </c:pt>
                <c:pt idx="3">
                  <c:v>Governments</c:v>
                </c:pt>
                <c:pt idx="4">
                  <c:v>Businesses</c:v>
                </c:pt>
              </c:strCache>
            </c:strRef>
          </c:cat>
          <c:val>
            <c:numRef>
              <c:f>Sheet4!$B$2:$B$6</c:f>
              <c:numCache>
                <c:formatCode>General</c:formatCode>
                <c:ptCount val="5"/>
                <c:pt idx="0">
                  <c:v>29.2</c:v>
                </c:pt>
                <c:pt idx="1">
                  <c:v>20.100000000000001</c:v>
                </c:pt>
                <c:pt idx="2">
                  <c:v>13.9</c:v>
                </c:pt>
                <c:pt idx="3">
                  <c:v>8.3000000000000007</c:v>
                </c:pt>
                <c:pt idx="4">
                  <c:v>7.3</c:v>
                </c:pt>
              </c:numCache>
            </c:numRef>
          </c:val>
          <c:extLst>
            <c:ext xmlns:c16="http://schemas.microsoft.com/office/drawing/2014/chart" uri="{C3380CC4-5D6E-409C-BE32-E72D297353CC}">
              <c16:uniqueId val="{00000000-975C-4722-A51E-E966F548ECA1}"/>
            </c:ext>
          </c:extLst>
        </c:ser>
        <c:dLbls>
          <c:showLegendKey val="0"/>
          <c:showVal val="0"/>
          <c:showCatName val="0"/>
          <c:showSerName val="0"/>
          <c:showPercent val="0"/>
          <c:showBubbleSize val="0"/>
        </c:dLbls>
        <c:gapWidth val="210"/>
        <c:overlap val="-27"/>
        <c:axId val="1761921928"/>
        <c:axId val="1214081912"/>
      </c:barChart>
      <c:catAx>
        <c:axId val="1761921928"/>
        <c:scaling>
          <c:orientation val="minMax"/>
        </c:scaling>
        <c:delete val="0"/>
        <c:axPos val="b"/>
        <c:numFmt formatCode="General" sourceLinked="1"/>
        <c:majorTickMark val="out"/>
        <c:minorTickMark val="out"/>
        <c:tickLblPos val="nextTo"/>
        <c:spPr>
          <a:noFill/>
          <a:ln w="9525" cap="flat" cmpd="sng" algn="ctr">
            <a:solidFill>
              <a:srgbClr val="000000"/>
            </a:solidFill>
            <a:prstDash val="solid"/>
            <a:round/>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1214081912"/>
        <c:crosses val="autoZero"/>
        <c:auto val="1"/>
        <c:lblAlgn val="ctr"/>
        <c:lblOffset val="100"/>
        <c:noMultiLvlLbl val="0"/>
      </c:catAx>
      <c:valAx>
        <c:axId val="1214081912"/>
        <c:scaling>
          <c:orientation val="minMax"/>
        </c:scaling>
        <c:delete val="0"/>
        <c:axPos val="l"/>
        <c:majorGridlines>
          <c:spPr>
            <a:ln w="9525" cap="flat" cmpd="sng" algn="ctr">
              <a:solidFill>
                <a:srgbClr val="000000"/>
              </a:solidFill>
              <a:prstDash val="solid"/>
              <a:round/>
            </a:ln>
            <a:effectLst/>
          </c:spPr>
        </c:majorGridlines>
        <c:title>
          <c:tx>
            <c:rich>
              <a:bodyPr/>
              <a:lstStyle/>
              <a:p>
                <a:pPr>
                  <a:defRPr/>
                </a:pPr>
                <a:r>
                  <a:rPr lang="en-IN"/>
                  <a:t>Percentage</a:t>
                </a:r>
                <a:r>
                  <a:rPr lang="en-IN" baseline="0"/>
                  <a:t> (%)</a:t>
                </a:r>
                <a:endParaRPr lang="en-IN"/>
              </a:p>
            </c:rich>
          </c:tx>
          <c:overlay val="0"/>
        </c:title>
        <c:numFmt formatCode="General" sourceLinked="1"/>
        <c:majorTickMark val="out"/>
        <c:minorTickMark val="out"/>
        <c:tickLblPos val="nextTo"/>
        <c:spPr>
          <a:noFill/>
          <a:ln>
            <a:solidFill>
              <a:srgbClr val="000000"/>
            </a:solidFill>
            <a:prstDash val="solid"/>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1761921928"/>
        <c:crosses val="autoZero"/>
        <c:crossBetween val="between"/>
      </c:valAx>
    </c:plotArea>
    <c:plotVisOnly val="1"/>
    <c:dispBlanksAs val="gap"/>
    <c:showDLblsOverMax val="0"/>
  </c:chart>
  <c:spPr>
    <a:ln>
      <a:noFill/>
    </a:ln>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90A5-27C8-9EB6-7130-60149C12B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708EED-0388-9789-AA23-B17BFEDF6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762A15-72CC-462E-488D-2D48909BEFFC}"/>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5" name="Footer Placeholder 4">
            <a:extLst>
              <a:ext uri="{FF2B5EF4-FFF2-40B4-BE49-F238E27FC236}">
                <a16:creationId xmlns:a16="http://schemas.microsoft.com/office/drawing/2014/main" id="{E53F1813-8209-94E6-0010-DADF9E7E1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1EC72-2B3B-88CD-607C-65281EA313EF}"/>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199824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2EE0-69E6-4850-3A61-2E27B32E17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D48DD-B782-157D-41B0-0BE4783762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22808-BC1D-845E-83A3-5229CA07AE4C}"/>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5" name="Footer Placeholder 4">
            <a:extLst>
              <a:ext uri="{FF2B5EF4-FFF2-40B4-BE49-F238E27FC236}">
                <a16:creationId xmlns:a16="http://schemas.microsoft.com/office/drawing/2014/main" id="{4D1FA5C9-C265-C479-2C2A-15CC94955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D17A9-979B-BB32-C1DD-870715A7CF2F}"/>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193375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9535B-8C3F-B335-4FDD-91C9CE8D68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684177-3E1B-D21A-2EC6-4E4DCB8E8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FBC42-A89A-B973-3432-65B2611A6436}"/>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5" name="Footer Placeholder 4">
            <a:extLst>
              <a:ext uri="{FF2B5EF4-FFF2-40B4-BE49-F238E27FC236}">
                <a16:creationId xmlns:a16="http://schemas.microsoft.com/office/drawing/2014/main" id="{C97D2619-B6BE-A0A1-730F-AF28BDBE9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0E5E7-8A64-A75D-2679-7831E0E2899C}"/>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27910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0B15-A588-84CE-F345-873C4FB36D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E4893-0755-A82B-34E7-76C38A869B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5FF72-988E-3687-4C93-AF057860D264}"/>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5" name="Footer Placeholder 4">
            <a:extLst>
              <a:ext uri="{FF2B5EF4-FFF2-40B4-BE49-F238E27FC236}">
                <a16:creationId xmlns:a16="http://schemas.microsoft.com/office/drawing/2014/main" id="{7E69FC6C-1761-C0B5-7A4E-98DBC0501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5DF4C-E8EB-C03A-8882-93550A466F27}"/>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134669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DD1-111E-7116-1EC0-60343D1590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ABBAEC-D6FA-0BDC-A7F4-E2757A566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FA377-E94A-4088-DD38-314332BAD7E6}"/>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5" name="Footer Placeholder 4">
            <a:extLst>
              <a:ext uri="{FF2B5EF4-FFF2-40B4-BE49-F238E27FC236}">
                <a16:creationId xmlns:a16="http://schemas.microsoft.com/office/drawing/2014/main" id="{AC4DD8F3-F3BB-65EA-F8D7-89561BF5D5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4171F-E970-069A-1123-14D1CC1D58AC}"/>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222124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BB28-723B-8E75-CFEA-429F39A30D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BE663E-921F-29B5-4284-AA1E9590EF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C1AC07-AA06-42D9-181C-A369B3C89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4D461E-702C-7E89-3FC1-BF833C338B40}"/>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6" name="Footer Placeholder 5">
            <a:extLst>
              <a:ext uri="{FF2B5EF4-FFF2-40B4-BE49-F238E27FC236}">
                <a16:creationId xmlns:a16="http://schemas.microsoft.com/office/drawing/2014/main" id="{271CF98B-657B-B8BA-224D-6B79CA561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F4FE4-90D8-1329-321D-94F885530159}"/>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24098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C59A-9BC9-D8D7-ADDF-634B6BA701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E9DCF4-7E52-225B-DDD0-99B726223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0E4A29-F91B-C94F-1C4B-4B85F220E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1E2808-12CF-89C6-4AE9-FBDB56BB8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EB144-C188-053C-BD62-3AAFAF372C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196025-6BBF-CE2E-5F1F-6F11390DDEAD}"/>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8" name="Footer Placeholder 7">
            <a:extLst>
              <a:ext uri="{FF2B5EF4-FFF2-40B4-BE49-F238E27FC236}">
                <a16:creationId xmlns:a16="http://schemas.microsoft.com/office/drawing/2014/main" id="{5171515A-1EA8-E965-95C6-F923420A28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79AFAB-2D69-53CE-BF41-4373B08A3D7A}"/>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129330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BF53-1494-AD47-BB95-8FA7401D80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E162E6-38D3-A5D5-178D-FF2B1EA992D8}"/>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4" name="Footer Placeholder 3">
            <a:extLst>
              <a:ext uri="{FF2B5EF4-FFF2-40B4-BE49-F238E27FC236}">
                <a16:creationId xmlns:a16="http://schemas.microsoft.com/office/drawing/2014/main" id="{79099A44-AAC7-DF33-3D3F-EB0FA19FBC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F83007-649B-77ED-70FE-620D6509316F}"/>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105449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561CF-95F2-6B12-C34C-E2A3FA695C05}"/>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3" name="Footer Placeholder 2">
            <a:extLst>
              <a:ext uri="{FF2B5EF4-FFF2-40B4-BE49-F238E27FC236}">
                <a16:creationId xmlns:a16="http://schemas.microsoft.com/office/drawing/2014/main" id="{EAC99C3F-E03E-AA5F-6821-C25BC3B4F5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434CEA-7ED0-7300-4E22-60095B76156B}"/>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116655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D84E-F54B-7EC8-E722-1F7B24BF6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AB869B-0944-0FB2-2533-4BD442FA5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B5310E-EA5B-944F-677D-13729E466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4EFE9-5A08-AEDE-4572-46C72A1FAB9D}"/>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6" name="Footer Placeholder 5">
            <a:extLst>
              <a:ext uri="{FF2B5EF4-FFF2-40B4-BE49-F238E27FC236}">
                <a16:creationId xmlns:a16="http://schemas.microsoft.com/office/drawing/2014/main" id="{FC262ADE-5974-E5C6-94BE-8C530529CF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0856FF-8F53-5C4B-41CA-2A3B3DE36199}"/>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327209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1406-D16D-3576-A7B2-86BD6F90D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A2ECEB-C40B-8BDE-111D-BD48E24AE5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AB0616-6B8A-0634-6460-402DE46DB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8F37E-DF89-503D-0893-070EE0F9FEBC}"/>
              </a:ext>
            </a:extLst>
          </p:cNvPr>
          <p:cNvSpPr>
            <a:spLocks noGrp="1"/>
          </p:cNvSpPr>
          <p:nvPr>
            <p:ph type="dt" sz="half" idx="10"/>
          </p:nvPr>
        </p:nvSpPr>
        <p:spPr/>
        <p:txBody>
          <a:bodyPr/>
          <a:lstStyle/>
          <a:p>
            <a:fld id="{EA53E83E-1BB8-4D56-AF88-4AD6133931B2}" type="datetimeFigureOut">
              <a:rPr lang="en-IN" smtClean="0"/>
              <a:t>26-06-2024</a:t>
            </a:fld>
            <a:endParaRPr lang="en-IN"/>
          </a:p>
        </p:txBody>
      </p:sp>
      <p:sp>
        <p:nvSpPr>
          <p:cNvPr id="6" name="Footer Placeholder 5">
            <a:extLst>
              <a:ext uri="{FF2B5EF4-FFF2-40B4-BE49-F238E27FC236}">
                <a16:creationId xmlns:a16="http://schemas.microsoft.com/office/drawing/2014/main" id="{2A3F7DEB-8B0D-EEFC-2C9E-5D7D3F74F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ED6EC-88CB-B981-96C9-505C3A3F6D8F}"/>
              </a:ext>
            </a:extLst>
          </p:cNvPr>
          <p:cNvSpPr>
            <a:spLocks noGrp="1"/>
          </p:cNvSpPr>
          <p:nvPr>
            <p:ph type="sldNum" sz="quarter" idx="12"/>
          </p:nvPr>
        </p:nvSpPr>
        <p:spPr/>
        <p:txBody>
          <a:bodyPr/>
          <a:lstStyle/>
          <a:p>
            <a:fld id="{5E30B7A2-619D-4C0F-ACAC-45FEA22D79F3}" type="slidenum">
              <a:rPr lang="en-IN" smtClean="0"/>
              <a:t>‹#›</a:t>
            </a:fld>
            <a:endParaRPr lang="en-IN"/>
          </a:p>
        </p:txBody>
      </p:sp>
    </p:spTree>
    <p:extLst>
      <p:ext uri="{BB962C8B-B14F-4D97-AF65-F5344CB8AC3E}">
        <p14:creationId xmlns:p14="http://schemas.microsoft.com/office/powerpoint/2010/main" val="25690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83D4A-7870-69D2-EA2B-3D034ED17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2C0E5A-43F4-F07C-B1DC-C28EB872C7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01263-7588-0180-0348-6C723E9F52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3E83E-1BB8-4D56-AF88-4AD6133931B2}" type="datetimeFigureOut">
              <a:rPr lang="en-IN" smtClean="0"/>
              <a:t>26-06-2024</a:t>
            </a:fld>
            <a:endParaRPr lang="en-IN"/>
          </a:p>
        </p:txBody>
      </p:sp>
      <p:sp>
        <p:nvSpPr>
          <p:cNvPr id="5" name="Footer Placeholder 4">
            <a:extLst>
              <a:ext uri="{FF2B5EF4-FFF2-40B4-BE49-F238E27FC236}">
                <a16:creationId xmlns:a16="http://schemas.microsoft.com/office/drawing/2014/main" id="{490FD5C6-FAEE-6C4C-14FC-41380B4DD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C6330E-34AA-16FA-19A1-86D383DBEE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0B7A2-619D-4C0F-ACAC-45FEA22D79F3}" type="slidenum">
              <a:rPr lang="en-IN" smtClean="0"/>
              <a:t>‹#›</a:t>
            </a:fld>
            <a:endParaRPr lang="en-IN"/>
          </a:p>
        </p:txBody>
      </p:sp>
    </p:spTree>
    <p:extLst>
      <p:ext uri="{BB962C8B-B14F-4D97-AF65-F5344CB8AC3E}">
        <p14:creationId xmlns:p14="http://schemas.microsoft.com/office/powerpoint/2010/main" val="1324845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igshare.com/articles/code/Near_Repeat_Calculator/11409996"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jratcliffe.net/near-repeat-analysi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tart.umd.edu/gtd/"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A91BC6-F06D-ABB4-2AF3-1C666CAA3174}"/>
              </a:ext>
            </a:extLst>
          </p:cNvPr>
          <p:cNvSpPr txBox="1"/>
          <p:nvPr/>
        </p:nvSpPr>
        <p:spPr>
          <a:xfrm>
            <a:off x="1001485" y="174171"/>
            <a:ext cx="9437915" cy="954107"/>
          </a:xfrm>
          <a:prstGeom prst="rect">
            <a:avLst/>
          </a:prstGeom>
          <a:noFill/>
        </p:spPr>
        <p:txBody>
          <a:bodyPr wrap="square" rtlCol="0">
            <a:spAutoFit/>
          </a:bodyPr>
          <a:lstStyle/>
          <a:p>
            <a:pPr algn="ctr"/>
            <a:r>
              <a:rPr lang="en-IN" sz="2800" b="1" i="1" kern="100" spc="25" dirty="0">
                <a:effectLst/>
                <a:latin typeface="Times New Roman" panose="02020603050405020304" pitchFamily="18" charset="0"/>
                <a:ea typeface="Calibri" panose="020F0502020204030204" pitchFamily="34" charset="0"/>
                <a:cs typeface="Times New Roman" panose="02020603050405020304" pitchFamily="18" charset="0"/>
              </a:rPr>
              <a:t>Analysing and Classifying Global Terrorism Using Machine Learning and Statistical Techniques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B985D1B-91EE-88E8-FD58-F95C123A1008}"/>
              </a:ext>
            </a:extLst>
          </p:cNvPr>
          <p:cNvSpPr txBox="1"/>
          <p:nvPr/>
        </p:nvSpPr>
        <p:spPr>
          <a:xfrm>
            <a:off x="336368" y="2834640"/>
            <a:ext cx="5927272" cy="1938992"/>
          </a:xfrm>
          <a:prstGeom prst="rect">
            <a:avLst/>
          </a:prstGeom>
          <a:noFill/>
        </p:spPr>
        <p:txBody>
          <a:bodyPr wrap="square" rtlCol="0">
            <a:spAutoFit/>
          </a:bodyPr>
          <a:lstStyle/>
          <a:p>
            <a:pPr algn="ctr"/>
            <a:r>
              <a:rPr lang="en-US" i="1" dirty="0"/>
              <a:t>Submitted By</a:t>
            </a:r>
          </a:p>
          <a:p>
            <a:pPr algn="ctr"/>
            <a:r>
              <a:rPr lang="en-US" sz="2200" i="1" dirty="0"/>
              <a:t>Biswajit Mandal</a:t>
            </a:r>
          </a:p>
          <a:p>
            <a:pPr algn="ctr"/>
            <a:r>
              <a:rPr lang="en-US" sz="2200" i="1" dirty="0"/>
              <a:t>Dept. of Applied Statistics and Analytics, MAKAUT  </a:t>
            </a:r>
          </a:p>
          <a:p>
            <a:pPr algn="ctr"/>
            <a:endParaRPr lang="en-US" i="1" dirty="0"/>
          </a:p>
          <a:p>
            <a:pPr algn="ctr"/>
            <a:r>
              <a:rPr lang="en-US" i="1" dirty="0"/>
              <a:t>Supervised By</a:t>
            </a:r>
          </a:p>
          <a:p>
            <a:pPr algn="ctr"/>
            <a:r>
              <a:rPr lang="en-US" sz="2200" i="1" dirty="0"/>
              <a:t>Mr. Prasenjit Banerjee</a:t>
            </a:r>
            <a:endParaRPr lang="en-IN" sz="2200" i="1" dirty="0"/>
          </a:p>
        </p:txBody>
      </p:sp>
      <p:sp>
        <p:nvSpPr>
          <p:cNvPr id="2" name="Rectangle: Rounded Corners 1">
            <a:extLst>
              <a:ext uri="{FF2B5EF4-FFF2-40B4-BE49-F238E27FC236}">
                <a16:creationId xmlns:a16="http://schemas.microsoft.com/office/drawing/2014/main" id="{4868700B-FA26-706B-2CC7-86D4C6D0AFF0}"/>
              </a:ext>
            </a:extLst>
          </p:cNvPr>
          <p:cNvSpPr/>
          <p:nvPr/>
        </p:nvSpPr>
        <p:spPr>
          <a:xfrm>
            <a:off x="10798629" y="174170"/>
            <a:ext cx="1164771" cy="954107"/>
          </a:xfrm>
          <a:prstGeom prst="roundRect">
            <a:avLst>
              <a:gd name="adj" fmla="val 4301"/>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72C3803-1CE5-FF5E-E902-A3D4B75594B4}"/>
              </a:ext>
            </a:extLst>
          </p:cNvPr>
          <p:cNvSpPr txBox="1"/>
          <p:nvPr/>
        </p:nvSpPr>
        <p:spPr>
          <a:xfrm>
            <a:off x="1491342" y="1046839"/>
            <a:ext cx="8458200" cy="646331"/>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For the fulfilment of</a:t>
            </a:r>
          </a:p>
          <a:p>
            <a:pPr algn="ctr"/>
            <a:r>
              <a:rPr lang="en-IN" i="1" dirty="0">
                <a:latin typeface="Times New Roman" panose="02020603050405020304" pitchFamily="18" charset="0"/>
                <a:cs typeface="Times New Roman" panose="02020603050405020304" pitchFamily="18" charset="0"/>
              </a:rPr>
              <a:t>Master of Science in Applied Statistics and Analytics</a:t>
            </a:r>
          </a:p>
        </p:txBody>
      </p:sp>
    </p:spTree>
    <p:extLst>
      <p:ext uri="{BB962C8B-B14F-4D97-AF65-F5344CB8AC3E}">
        <p14:creationId xmlns:p14="http://schemas.microsoft.com/office/powerpoint/2010/main" val="2077475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4C3-B801-65F1-7464-B87BED26B1C9}"/>
              </a:ext>
            </a:extLst>
          </p:cNvPr>
          <p:cNvSpPr txBox="1"/>
          <p:nvPr/>
        </p:nvSpPr>
        <p:spPr>
          <a:xfrm>
            <a:off x="696686" y="424542"/>
            <a:ext cx="4865914" cy="3995453"/>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AIMS</a:t>
            </a:r>
          </a:p>
          <a:p>
            <a:pPr algn="ctr"/>
            <a:endParaRPr lang="en-IN" dirty="0">
              <a:latin typeface="Times New Roman" panose="02020603050405020304" pitchFamily="18" charset="0"/>
              <a:cs typeface="Times New Roman" panose="02020603050405020304" pitchFamily="18" charset="0"/>
            </a:endParaRPr>
          </a:p>
          <a:p>
            <a:pPr marL="285750" lvl="0" indent="-285750" algn="just">
              <a:lnSpc>
                <a:spcPct val="115000"/>
              </a:lnSpc>
              <a:spcAft>
                <a:spcPts val="800"/>
              </a:spcAft>
              <a:buFont typeface="Wingdings" panose="05000000000000000000" pitchFamily="2"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look upon few data visuals to get an overview of the current scenario of the attack frequencies done by different terrorist groups. Also, to get an idea about the spatial regions and intensity of terrorist attacks around the globe.</a:t>
            </a:r>
          </a:p>
          <a:p>
            <a:pPr marL="285750" lvl="0" indent="-285750" algn="just">
              <a:lnSpc>
                <a:spcPct val="115000"/>
              </a:lnSpc>
              <a:spcAft>
                <a:spcPts val="800"/>
              </a:spcAft>
              <a:buFont typeface="Wingdings" panose="05000000000000000000" pitchFamily="2" charset="2"/>
              <a:buChar char="§"/>
            </a:pPr>
            <a:r>
              <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lassifying a ‘terrorist attack’ based on certain covariates and to predict the most probable group for the attack.</a:t>
            </a:r>
          </a:p>
          <a:p>
            <a:pPr algn="ct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A16E11F-3920-D58F-3B50-502C719BC23A}"/>
              </a:ext>
            </a:extLst>
          </p:cNvPr>
          <p:cNvSpPr txBox="1"/>
          <p:nvPr/>
        </p:nvSpPr>
        <p:spPr>
          <a:xfrm>
            <a:off x="6096000" y="424542"/>
            <a:ext cx="4528457" cy="3970318"/>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FINDINGS</a:t>
            </a:r>
          </a:p>
          <a:p>
            <a:pPr algn="ct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Data Visualisation section we have figured out groups with most attack frequencies, then we figured out groups with no. of attacks and their frequencies. Then we have seen most attack prone </a:t>
            </a:r>
            <a:r>
              <a:rPr lang="en-IN" dirty="0" err="1">
                <a:latin typeface="Times New Roman" panose="02020603050405020304" pitchFamily="18" charset="0"/>
                <a:cs typeface="Times New Roman" panose="02020603050405020304" pitchFamily="18" charset="0"/>
              </a:rPr>
              <a:t>jone</a:t>
            </a:r>
            <a:r>
              <a:rPr lang="en-IN" dirty="0">
                <a:latin typeface="Times New Roman" panose="02020603050405020304" pitchFamily="18" charset="0"/>
                <a:cs typeface="Times New Roman" panose="02020603050405020304" pitchFamily="18" charset="0"/>
              </a:rPr>
              <a:t> around the globe.</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seen that Random Forest has given the best accuracy in the prediction of the testing set, hence we would choose for Random Forest among the 3 applied classification models.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FB2586-2793-F121-C2A2-1D6FE61ABBB4}"/>
              </a:ext>
            </a:extLst>
          </p:cNvPr>
          <p:cNvSpPr txBox="1"/>
          <p:nvPr/>
        </p:nvSpPr>
        <p:spPr>
          <a:xfrm>
            <a:off x="2609850" y="4638096"/>
            <a:ext cx="6972300" cy="1477328"/>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FUTURE SCOPE</a:t>
            </a:r>
          </a:p>
          <a:p>
            <a:pPr algn="ctr"/>
            <a:endParaRPr lang="en-IN" dirty="0">
              <a:latin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future we can do Near-Repeat analysis which is also quite useful if we want to predict the probabilities and expected frequencies of ‘Near-Repeat’ attacks at a certain place and at a certain time.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68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0002-2446-6DB4-E786-01024B5F9617}"/>
              </a:ext>
            </a:extLst>
          </p:cNvPr>
          <p:cNvSpPr>
            <a:spLocks noGrp="1"/>
          </p:cNvSpPr>
          <p:nvPr>
            <p:ph type="title"/>
          </p:nvPr>
        </p:nvSpPr>
        <p:spPr>
          <a:xfrm>
            <a:off x="1153885" y="381907"/>
            <a:ext cx="4103915" cy="521607"/>
          </a:xfrm>
        </p:spPr>
        <p:txBody>
          <a:bodyPr>
            <a:normAutofit fontScale="90000"/>
          </a:bodyPr>
          <a:lstStyle/>
          <a:p>
            <a:r>
              <a:rPr lang="en-IN" sz="3600"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161D70F6-F4E9-E6EE-0F0C-7D7841B35E65}"/>
              </a:ext>
            </a:extLst>
          </p:cNvPr>
          <p:cNvSpPr txBox="1"/>
          <p:nvPr/>
        </p:nvSpPr>
        <p:spPr>
          <a:xfrm>
            <a:off x="1415143" y="1148896"/>
            <a:ext cx="9361714" cy="544764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visualization – START - Global Terrorism Database</a:t>
            </a:r>
          </a:p>
          <a:p>
            <a:pPr marL="285750" indent="-285750">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Quantitative Analysis of Global Terrorist Attacks Based on the Global Terrorism Database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Zhongbei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Xiangchun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 Chen Dong, Fanfan Guo, Fan Zhang and Qi Zhang </a:t>
            </a:r>
          </a:p>
          <a:p>
            <a:pPr marL="285750" indent="-285750">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GTD - CODEBOOK: METHODOLOGY, INCLUSION CRITERIA, AND VARIABLES</a:t>
            </a:r>
          </a:p>
          <a:p>
            <a:pPr marL="285750" indent="-285750">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Near Repeat Calculator - </a:t>
            </a:r>
            <a:r>
              <a:rPr lang="en-IN"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https://figshare.com/articles/code/Near_Repeat_Calculator/11409996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Blog – Near Repeat Analysis - </a:t>
            </a:r>
            <a:r>
              <a:rPr lang="en-IN"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https://www.jratcliffe.net/near-repeat-analysis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spcAft>
                <a:spcPts val="800"/>
              </a:spcAft>
              <a:buFont typeface="Arial" panose="020B0604020202020204" pitchFamily="34" charset="0"/>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Xiaohui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Pan - Quantitative Analysis and Prediction of Global Terrorist Attacks Based on Machine Learning</a:t>
            </a:r>
          </a:p>
          <a:p>
            <a:pPr marL="285750" indent="-285750">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Olusola 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Olabanjo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Et. Al. - An ensemble machine learning model for the prediction of danger zones: Towards a global </a:t>
            </a:r>
            <a:r>
              <a:rPr lang="en-IN" sz="1800" kern="100">
                <a:effectLst/>
                <a:latin typeface="Calibri" panose="020F0502020204030204" pitchFamily="34" charset="0"/>
                <a:ea typeface="Calibri" panose="020F0502020204030204" pitchFamily="34" charset="0"/>
                <a:cs typeface="Times New Roman" panose="02020603050405020304" pitchFamily="18" charset="0"/>
              </a:rPr>
              <a:t>counter-terrorism </a:t>
            </a:r>
          </a:p>
          <a:p>
            <a:pPr marL="285750" indent="-285750">
              <a:spcAft>
                <a:spcPts val="800"/>
              </a:spcAft>
              <a:buFont typeface="Arial" panose="020B0604020202020204" pitchFamily="34" charset="0"/>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Kanika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Singh, Et. Al. - A Machine Learning Approach for Enhancing Defence Against Global Terrorism.</a:t>
            </a:r>
          </a:p>
          <a:p>
            <a:pPr marL="285750" indent="-285750">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"Pattern Recognition and Machine Learning" by Christopher M. Bishop</a:t>
            </a:r>
          </a:p>
          <a:p>
            <a:pPr marL="285750" indent="-285750">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"Classification and Regression Trees" by Leo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Breiman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Jerome Friedman, Charles J. Stone, and R.A.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Olshen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994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3C465F-10C1-A34A-4821-C11D9EDBEC33}"/>
              </a:ext>
            </a:extLst>
          </p:cNvPr>
          <p:cNvSpPr txBox="1"/>
          <p:nvPr/>
        </p:nvSpPr>
        <p:spPr>
          <a:xfrm rot="19963402">
            <a:off x="1648545" y="-571211"/>
            <a:ext cx="8894910" cy="6186309"/>
          </a:xfrm>
          <a:prstGeom prst="rect">
            <a:avLst/>
          </a:prstGeom>
          <a:noFill/>
        </p:spPr>
        <p:txBody>
          <a:bodyPr wrap="square" rtlCol="0">
            <a:spAutoFit/>
          </a:bodyPr>
          <a:lstStyle/>
          <a:p>
            <a:r>
              <a:rPr lang="en-IN" sz="6600" dirty="0">
                <a:latin typeface="Algerian" panose="04020705040A02060702" pitchFamily="82" charset="0"/>
              </a:rPr>
              <a:t>FINI….</a:t>
            </a:r>
          </a:p>
          <a:p>
            <a:endParaRPr lang="en-IN" sz="6600" dirty="0">
              <a:latin typeface="Algerian" panose="04020705040A02060702" pitchFamily="82" charset="0"/>
            </a:endParaRPr>
          </a:p>
          <a:p>
            <a:endParaRPr lang="en-IN" sz="6600" dirty="0">
              <a:latin typeface="Algerian" panose="04020705040A02060702" pitchFamily="82" charset="0"/>
            </a:endParaRPr>
          </a:p>
          <a:p>
            <a:endParaRPr lang="en-IN" sz="6600" dirty="0">
              <a:latin typeface="Algerian" panose="04020705040A02060702" pitchFamily="82" charset="0"/>
            </a:endParaRPr>
          </a:p>
          <a:p>
            <a:endParaRPr lang="en-IN" sz="6600" dirty="0">
              <a:latin typeface="Algerian" panose="04020705040A02060702" pitchFamily="82" charset="0"/>
            </a:endParaRPr>
          </a:p>
          <a:p>
            <a:pPr algn="r"/>
            <a:r>
              <a:rPr lang="en-IN" sz="6600" dirty="0">
                <a:latin typeface="Algerian" panose="04020705040A02060702" pitchFamily="82" charset="0"/>
              </a:rPr>
              <a:t>BYE  EVERYONE  !!!</a:t>
            </a:r>
          </a:p>
        </p:txBody>
      </p:sp>
    </p:spTree>
    <p:extLst>
      <p:ext uri="{BB962C8B-B14F-4D97-AF65-F5344CB8AC3E}">
        <p14:creationId xmlns:p14="http://schemas.microsoft.com/office/powerpoint/2010/main" val="232364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733C-5302-B1A8-B886-79A16BDE74D2}"/>
              </a:ext>
            </a:extLst>
          </p:cNvPr>
          <p:cNvSpPr>
            <a:spLocks noGrp="1"/>
          </p:cNvSpPr>
          <p:nvPr>
            <p:ph type="title"/>
          </p:nvPr>
        </p:nvSpPr>
        <p:spPr>
          <a:xfrm>
            <a:off x="761998" y="346065"/>
            <a:ext cx="10515600" cy="462189"/>
          </a:xfrm>
        </p:spPr>
        <p:txBody>
          <a:bodyPr>
            <a:normAutofit fontScale="90000"/>
          </a:bodyPr>
          <a:lstStyle/>
          <a:p>
            <a:r>
              <a:rPr lang="en-IN" sz="3200" dirty="0">
                <a:latin typeface="Times New Roman" panose="02020603050405020304" pitchFamily="18" charset="0"/>
                <a:cs typeface="Times New Roman" panose="02020603050405020304" pitchFamily="18" charset="0"/>
              </a:rPr>
              <a:t>Collection of Data</a:t>
            </a:r>
          </a:p>
        </p:txBody>
      </p:sp>
      <p:sp>
        <p:nvSpPr>
          <p:cNvPr id="4" name="TextBox 3">
            <a:extLst>
              <a:ext uri="{FF2B5EF4-FFF2-40B4-BE49-F238E27FC236}">
                <a16:creationId xmlns:a16="http://schemas.microsoft.com/office/drawing/2014/main" id="{974572A7-44C1-9D09-CC10-94AED9E15489}"/>
              </a:ext>
            </a:extLst>
          </p:cNvPr>
          <p:cNvSpPr txBox="1"/>
          <p:nvPr/>
        </p:nvSpPr>
        <p:spPr>
          <a:xfrm>
            <a:off x="761999" y="891178"/>
            <a:ext cx="9622972" cy="1200329"/>
          </a:xfrm>
          <a:prstGeom prst="rect">
            <a:avLst/>
          </a:prstGeom>
          <a:noFill/>
        </p:spPr>
        <p:txBody>
          <a:bodyPr wrap="square" rtlCol="0">
            <a:sp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All the datasets are collected from the excellent digital initiative of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University of Maryland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START (National Consortium for the Study of Terrorism and Responses to Terrorism), </a:t>
            </a:r>
            <a:r>
              <a:rPr lang="en-IN" sz="1800" b="1" i="1"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Global Terrorism Database (GTD)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which maintains more than 200k records for the years 1970 to 2020.</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F2A74-A3C8-6F75-DF9B-730035C8FDB9}"/>
              </a:ext>
            </a:extLst>
          </p:cNvPr>
          <p:cNvSpPr txBox="1"/>
          <p:nvPr/>
        </p:nvSpPr>
        <p:spPr>
          <a:xfrm>
            <a:off x="761999" y="2006377"/>
            <a:ext cx="10591801"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dataset containing of 17 variables like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suicide,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attacktype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nter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claimed,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weapontype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extended,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nkilled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nkilledter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nwounded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nwoundedter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etc. Some samples of the dataset are shown below -</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9B055F8-BC5C-2AEF-404F-1903C03AA855}"/>
              </a:ext>
            </a:extLst>
          </p:cNvPr>
          <p:cNvPicPr>
            <a:picLocks noChangeAspect="1"/>
          </p:cNvPicPr>
          <p:nvPr/>
        </p:nvPicPr>
        <p:blipFill rotWithShape="1">
          <a:blip r:embed="rId4">
            <a:extLst>
              <a:ext uri="{28A0092B-C50C-407E-A947-70E740481C1C}">
                <a14:useLocalDpi xmlns:a14="http://schemas.microsoft.com/office/drawing/2010/main" val="0"/>
              </a:ext>
            </a:extLst>
          </a:blip>
          <a:srcRect b="19654"/>
          <a:stretch/>
        </p:blipFill>
        <p:spPr>
          <a:xfrm>
            <a:off x="761998" y="2880110"/>
            <a:ext cx="10591802" cy="3449479"/>
          </a:xfrm>
          <a:prstGeom prst="rect">
            <a:avLst/>
          </a:prstGeom>
        </p:spPr>
      </p:pic>
    </p:spTree>
    <p:extLst>
      <p:ext uri="{BB962C8B-B14F-4D97-AF65-F5344CB8AC3E}">
        <p14:creationId xmlns:p14="http://schemas.microsoft.com/office/powerpoint/2010/main" val="252950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FFD8-494F-8A00-CE8A-4CE09E1C63B1}"/>
              </a:ext>
            </a:extLst>
          </p:cNvPr>
          <p:cNvSpPr>
            <a:spLocks noGrp="1"/>
          </p:cNvSpPr>
          <p:nvPr>
            <p:ph type="title"/>
          </p:nvPr>
        </p:nvSpPr>
        <p:spPr>
          <a:xfrm>
            <a:off x="838200" y="898526"/>
            <a:ext cx="10515600" cy="527504"/>
          </a:xfrm>
        </p:spPr>
        <p:txBody>
          <a:bodyPr>
            <a:normAutofit fontScale="90000"/>
          </a:bodyPr>
          <a:lstStyle/>
          <a:p>
            <a:r>
              <a:rPr lang="en-IN" dirty="0">
                <a:latin typeface="Times New Roman" panose="02020603050405020304" pitchFamily="18" charset="0"/>
                <a:cs typeface="Times New Roman" panose="02020603050405020304" pitchFamily="18" charset="0"/>
              </a:rPr>
              <a:t>Objective:</a:t>
            </a:r>
          </a:p>
        </p:txBody>
      </p:sp>
      <p:sp>
        <p:nvSpPr>
          <p:cNvPr id="4" name="TextBox 3">
            <a:extLst>
              <a:ext uri="{FF2B5EF4-FFF2-40B4-BE49-F238E27FC236}">
                <a16:creationId xmlns:a16="http://schemas.microsoft.com/office/drawing/2014/main" id="{AC9E373F-DC73-ACD3-F32E-5B8083B2114E}"/>
              </a:ext>
            </a:extLst>
          </p:cNvPr>
          <p:cNvSpPr txBox="1"/>
          <p:nvPr/>
        </p:nvSpPr>
        <p:spPr>
          <a:xfrm>
            <a:off x="1981200" y="2015408"/>
            <a:ext cx="8229600" cy="1936236"/>
          </a:xfrm>
          <a:prstGeom prst="rect">
            <a:avLst/>
          </a:prstGeom>
          <a:noFill/>
        </p:spPr>
        <p:txBody>
          <a:bodyPr wrap="square" rtlCol="0">
            <a:spAutoFit/>
          </a:bodyPr>
          <a:lstStyle/>
          <a:p>
            <a:pPr marL="285750" lvl="0" indent="-285750" algn="just">
              <a:lnSpc>
                <a:spcPct val="115000"/>
              </a:lnSpc>
              <a:spcAft>
                <a:spcPts val="800"/>
              </a:spcAft>
              <a:buFont typeface="Wingdings" panose="05000000000000000000" pitchFamily="2" charset="2"/>
              <a:buChar char="§"/>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look upon few data visuals to get an overview of the current scenario of the attack frequencies done by different terrorist groups. Also, to get an idea about the spatial regions and intensity of terrorist attacks around the globe.</a:t>
            </a:r>
          </a:p>
          <a:p>
            <a:pPr marL="285750" lvl="0" indent="-285750" algn="just">
              <a:lnSpc>
                <a:spcPct val="115000"/>
              </a:lnSpc>
              <a:spcAft>
                <a:spcPts val="800"/>
              </a:spcAft>
              <a:buFont typeface="Wingdings" panose="05000000000000000000" pitchFamily="2" charset="2"/>
              <a:buChar char="§"/>
            </a:pPr>
            <a:r>
              <a:rPr lang="en-IN" sz="2000" kern="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C</a:t>
            </a:r>
            <a:r>
              <a:rPr lang="en-IN" sz="20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lassify </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‘terrorist attack’ based on certain covariates and to predict the most probable group for the attack.</a:t>
            </a:r>
          </a:p>
        </p:txBody>
      </p:sp>
    </p:spTree>
    <p:extLst>
      <p:ext uri="{BB962C8B-B14F-4D97-AF65-F5344CB8AC3E}">
        <p14:creationId xmlns:p14="http://schemas.microsoft.com/office/powerpoint/2010/main" val="344086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99ED-DDF4-6295-BE97-75036B9EB076}"/>
              </a:ext>
            </a:extLst>
          </p:cNvPr>
          <p:cNvSpPr>
            <a:spLocks noGrp="1"/>
          </p:cNvSpPr>
          <p:nvPr>
            <p:ph type="title"/>
          </p:nvPr>
        </p:nvSpPr>
        <p:spPr>
          <a:xfrm>
            <a:off x="903515" y="894291"/>
            <a:ext cx="6955971" cy="571046"/>
          </a:xfrm>
        </p:spPr>
        <p:txBody>
          <a:bodyPr>
            <a:noAutofit/>
          </a:bodyPr>
          <a:lstStyle/>
          <a:p>
            <a:r>
              <a:rPr lang="en-IN" sz="3600" dirty="0">
                <a:latin typeface="Times New Roman" panose="02020603050405020304" pitchFamily="18" charset="0"/>
                <a:cs typeface="Times New Roman" panose="02020603050405020304" pitchFamily="18" charset="0"/>
              </a:rPr>
              <a:t>Data Preprocessing</a:t>
            </a:r>
          </a:p>
        </p:txBody>
      </p:sp>
      <p:sp>
        <p:nvSpPr>
          <p:cNvPr id="3" name="TextBox 2">
            <a:extLst>
              <a:ext uri="{FF2B5EF4-FFF2-40B4-BE49-F238E27FC236}">
                <a16:creationId xmlns:a16="http://schemas.microsoft.com/office/drawing/2014/main" id="{EE5B8301-F61D-AA71-65E3-BB355229836A}"/>
              </a:ext>
            </a:extLst>
          </p:cNvPr>
          <p:cNvSpPr txBox="1"/>
          <p:nvPr/>
        </p:nvSpPr>
        <p:spPr>
          <a:xfrm>
            <a:off x="903515" y="1676399"/>
            <a:ext cx="8773887" cy="346248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Handling missing values.</a:t>
            </a:r>
          </a:p>
          <a:p>
            <a:pPr algn="just"/>
            <a:r>
              <a:rPr lang="en-US" sz="2100" dirty="0">
                <a:latin typeface="Times New Roman" panose="02020603050405020304" pitchFamily="18" charset="0"/>
                <a:cs typeface="Times New Roman" panose="02020603050405020304" pitchFamily="18" charset="0"/>
              </a:rPr>
              <a:t>There were 217 missing values in total and all of them were in categorical valuables. We replaced missing observations and unknown observations as a category.</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normalization.</a:t>
            </a:r>
          </a:p>
          <a:p>
            <a:pPr algn="just"/>
            <a:r>
              <a:rPr lang="en-US" sz="2100" dirty="0">
                <a:latin typeface="Times New Roman" panose="02020603050405020304" pitchFamily="18" charset="0"/>
                <a:cs typeface="Times New Roman" panose="02020603050405020304" pitchFamily="18" charset="0"/>
              </a:rPr>
              <a:t>We checked out for the outliers and we trimmed them out of the dataset.</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Splitting data into training and testing sets.</a:t>
            </a:r>
          </a:p>
          <a:p>
            <a:pPr algn="just"/>
            <a:r>
              <a:rPr lang="en-IN" sz="2100" dirty="0">
                <a:latin typeface="Times New Roman" panose="02020603050405020304" pitchFamily="18" charset="0"/>
                <a:cs typeface="Times New Roman" panose="02020603050405020304" pitchFamily="18" charset="0"/>
              </a:rPr>
              <a:t>Then we split the dataset in 80% for Training and 20% for testing.</a:t>
            </a:r>
          </a:p>
        </p:txBody>
      </p:sp>
    </p:spTree>
    <p:extLst>
      <p:ext uri="{BB962C8B-B14F-4D97-AF65-F5344CB8AC3E}">
        <p14:creationId xmlns:p14="http://schemas.microsoft.com/office/powerpoint/2010/main" val="222419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0ACC-30CA-21CC-AD7C-D1D45BD8140E}"/>
              </a:ext>
            </a:extLst>
          </p:cNvPr>
          <p:cNvSpPr>
            <a:spLocks noGrp="1"/>
          </p:cNvSpPr>
          <p:nvPr>
            <p:ph type="title"/>
          </p:nvPr>
        </p:nvSpPr>
        <p:spPr>
          <a:xfrm>
            <a:off x="1045027" y="376012"/>
            <a:ext cx="6912429" cy="592818"/>
          </a:xfrm>
        </p:spPr>
        <p:txBody>
          <a:bodyPr>
            <a:normAutofit fontScale="90000"/>
          </a:bodyPr>
          <a:lstStyle/>
          <a:p>
            <a:r>
              <a:rPr lang="en-IN" dirty="0">
                <a:latin typeface="Times New Roman" panose="02020603050405020304" pitchFamily="18" charset="0"/>
                <a:cs typeface="Times New Roman" panose="02020603050405020304" pitchFamily="18" charset="0"/>
              </a:rPr>
              <a:t>Visualization of Data</a:t>
            </a:r>
          </a:p>
        </p:txBody>
      </p:sp>
      <p:sp>
        <p:nvSpPr>
          <p:cNvPr id="3" name="TextBox 2">
            <a:extLst>
              <a:ext uri="{FF2B5EF4-FFF2-40B4-BE49-F238E27FC236}">
                <a16:creationId xmlns:a16="http://schemas.microsoft.com/office/drawing/2014/main" id="{D4FD06A8-2587-388D-3AC8-45B5D685ECE3}"/>
              </a:ext>
            </a:extLst>
          </p:cNvPr>
          <p:cNvSpPr txBox="1"/>
          <p:nvPr/>
        </p:nvSpPr>
        <p:spPr>
          <a:xfrm>
            <a:off x="1045027" y="968830"/>
            <a:ext cx="6035675" cy="1323439"/>
          </a:xfrm>
          <a:prstGeom prst="rect">
            <a:avLst/>
          </a:prstGeom>
          <a:noFill/>
        </p:spPr>
        <p:txBody>
          <a:bodyPr wrap="square" rtlCol="0">
            <a:spAutoFit/>
          </a:bodyPr>
          <a:lstStyle/>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In this section, at first we will look into the frequency distribution of the terrorist groups according to the number of attacks. We have considered data from 1970 till 2020.</a:t>
            </a:r>
            <a:endParaRPr lang="en-IN" sz="2000" dirty="0"/>
          </a:p>
        </p:txBody>
      </p:sp>
      <p:graphicFrame>
        <p:nvGraphicFramePr>
          <p:cNvPr id="7" name="Chart 6">
            <a:extLst>
              <a:ext uri="{FF2B5EF4-FFF2-40B4-BE49-F238E27FC236}">
                <a16:creationId xmlns:a16="http://schemas.microsoft.com/office/drawing/2014/main" id="{5CA40EDC-19AA-0176-2A5E-19E257C28325}"/>
              </a:ext>
            </a:extLst>
          </p:cNvPr>
          <p:cNvGraphicFramePr/>
          <p:nvPr>
            <p:extLst>
              <p:ext uri="{D42A27DB-BD31-4B8C-83A1-F6EECF244321}">
                <p14:modId xmlns:p14="http://schemas.microsoft.com/office/powerpoint/2010/main" val="1720040768"/>
              </p:ext>
            </p:extLst>
          </p:nvPr>
        </p:nvGraphicFramePr>
        <p:xfrm>
          <a:off x="857022" y="2292269"/>
          <a:ext cx="7032172" cy="45948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D0B39CD1-049D-9D16-FB80-3C4D58F9C028}"/>
              </a:ext>
            </a:extLst>
          </p:cNvPr>
          <p:cNvGraphicFramePr>
            <a:graphicFrameLocks noGrp="1"/>
          </p:cNvGraphicFramePr>
          <p:nvPr>
            <p:extLst>
              <p:ext uri="{D42A27DB-BD31-4B8C-83A1-F6EECF244321}">
                <p14:modId xmlns:p14="http://schemas.microsoft.com/office/powerpoint/2010/main" val="4206871818"/>
              </p:ext>
            </p:extLst>
          </p:nvPr>
        </p:nvGraphicFramePr>
        <p:xfrm>
          <a:off x="8697686" y="935488"/>
          <a:ext cx="2539092" cy="1913344"/>
        </p:xfrm>
        <a:graphic>
          <a:graphicData uri="http://schemas.openxmlformats.org/drawingml/2006/table">
            <a:tbl>
              <a:tblPr bandRow="1">
                <a:tableStyleId>{5C22544A-7EE6-4342-B048-85BDC9FD1C3A}</a:tableStyleId>
              </a:tblPr>
              <a:tblGrid>
                <a:gridCol w="1269546">
                  <a:extLst>
                    <a:ext uri="{9D8B030D-6E8A-4147-A177-3AD203B41FA5}">
                      <a16:colId xmlns:a16="http://schemas.microsoft.com/office/drawing/2014/main" val="2719727388"/>
                    </a:ext>
                  </a:extLst>
                </a:gridCol>
                <a:gridCol w="1269546">
                  <a:extLst>
                    <a:ext uri="{9D8B030D-6E8A-4147-A177-3AD203B41FA5}">
                      <a16:colId xmlns:a16="http://schemas.microsoft.com/office/drawing/2014/main" val="38025032"/>
                    </a:ext>
                  </a:extLst>
                </a:gridCol>
              </a:tblGrid>
              <a:tr h="888339">
                <a:tc>
                  <a:txBody>
                    <a:bodyPr/>
                    <a:lstStyle/>
                    <a:p>
                      <a:pPr>
                        <a:spcAft>
                          <a:spcPts val="800"/>
                        </a:spcAft>
                      </a:pPr>
                      <a:r>
                        <a:rPr lang="en-IN" sz="1000" kern="100">
                          <a:effectLst/>
                        </a:rPr>
                        <a:t>Groups with No. of Attacks</a:t>
                      </a:r>
                      <a:endParaRPr lang="en-IN" sz="1100" kern="100">
                        <a:effectLst/>
                      </a:endParaRPr>
                    </a:p>
                    <a:p>
                      <a:pPr>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800"/>
                        </a:spcAft>
                      </a:pPr>
                      <a:r>
                        <a:rPr lang="en-IN" sz="1000" kern="100" dirty="0">
                          <a:effectLst/>
                        </a:rPr>
                        <a:t>Frequency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5511258"/>
                  </a:ext>
                </a:extLst>
              </a:tr>
              <a:tr h="205001">
                <a:tc>
                  <a:txBody>
                    <a:bodyPr/>
                    <a:lstStyle/>
                    <a:p>
                      <a:pPr>
                        <a:spcAft>
                          <a:spcPts val="800"/>
                        </a:spcAft>
                      </a:pPr>
                      <a:r>
                        <a:rPr lang="en-IN" sz="1100" kern="100">
                          <a:effectLst/>
                        </a:rPr>
                        <a:t>5-500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800"/>
                        </a:spcAft>
                      </a:pPr>
                      <a:r>
                        <a:rPr lang="en-IN" sz="1100" kern="100">
                          <a:effectLst/>
                        </a:rPr>
                        <a:t>1713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410407"/>
                  </a:ext>
                </a:extLst>
              </a:tr>
              <a:tr h="205001">
                <a:tc>
                  <a:txBody>
                    <a:bodyPr/>
                    <a:lstStyle/>
                    <a:p>
                      <a:pPr>
                        <a:spcAft>
                          <a:spcPts val="800"/>
                        </a:spcAft>
                      </a:pPr>
                      <a:r>
                        <a:rPr lang="en-IN" sz="1100" kern="100">
                          <a:effectLst/>
                        </a:rPr>
                        <a:t>500-1000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800"/>
                        </a:spcAft>
                      </a:pPr>
                      <a:r>
                        <a:rPr lang="en-IN" sz="1100" kern="10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8710434"/>
                  </a:ext>
                </a:extLst>
              </a:tr>
              <a:tr h="205001">
                <a:tc>
                  <a:txBody>
                    <a:bodyPr/>
                    <a:lstStyle/>
                    <a:p>
                      <a:pPr>
                        <a:spcAft>
                          <a:spcPts val="800"/>
                        </a:spcAft>
                      </a:pPr>
                      <a:r>
                        <a:rPr lang="en-IN" sz="1100" kern="100">
                          <a:effectLst/>
                        </a:rPr>
                        <a:t>1000-2000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800"/>
                        </a:spcAft>
                      </a:pPr>
                      <a:r>
                        <a:rPr lang="en-IN" sz="1100" kern="100">
                          <a:effectLst/>
                        </a:rPr>
                        <a:t>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5098962"/>
                  </a:ext>
                </a:extLst>
              </a:tr>
              <a:tr h="205001">
                <a:tc>
                  <a:txBody>
                    <a:bodyPr/>
                    <a:lstStyle/>
                    <a:p>
                      <a:pPr>
                        <a:spcAft>
                          <a:spcPts val="800"/>
                        </a:spcAft>
                      </a:pPr>
                      <a:r>
                        <a:rPr lang="en-IN" sz="1100" kern="100">
                          <a:effectLst/>
                        </a:rPr>
                        <a:t>2000-5000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800"/>
                        </a:spcAft>
                      </a:pPr>
                      <a:r>
                        <a:rPr lang="en-IN" sz="1100" kern="10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5020184"/>
                  </a:ext>
                </a:extLst>
              </a:tr>
              <a:tr h="205001">
                <a:tc>
                  <a:txBody>
                    <a:bodyPr/>
                    <a:lstStyle/>
                    <a:p>
                      <a:pPr>
                        <a:spcAft>
                          <a:spcPts val="800"/>
                        </a:spcAft>
                      </a:pPr>
                      <a:r>
                        <a:rPr lang="en-IN" sz="1100" kern="100">
                          <a:effectLst/>
                        </a:rPr>
                        <a:t>&gt;5000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800"/>
                        </a:spcAft>
                      </a:pPr>
                      <a:r>
                        <a:rPr lang="en-IN" sz="1100" kern="100" dirty="0">
                          <a:effectLst/>
                        </a:rPr>
                        <a:t>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3947724"/>
                  </a:ext>
                </a:extLst>
              </a:tr>
            </a:tbl>
          </a:graphicData>
        </a:graphic>
      </p:graphicFrame>
      <p:sp>
        <p:nvSpPr>
          <p:cNvPr id="9" name="TextBox 8">
            <a:extLst>
              <a:ext uri="{FF2B5EF4-FFF2-40B4-BE49-F238E27FC236}">
                <a16:creationId xmlns:a16="http://schemas.microsoft.com/office/drawing/2014/main" id="{AD0A8BCC-0F61-34C9-2762-ECD0E4CBF9AD}"/>
              </a:ext>
            </a:extLst>
          </p:cNvPr>
          <p:cNvSpPr txBox="1"/>
          <p:nvPr/>
        </p:nvSpPr>
        <p:spPr>
          <a:xfrm>
            <a:off x="8327571" y="3134265"/>
            <a:ext cx="3279322" cy="2554545"/>
          </a:xfrm>
          <a:prstGeom prst="rect">
            <a:avLst/>
          </a:prstGeom>
          <a:noFill/>
        </p:spPr>
        <p:txBody>
          <a:bodyPr wrap="square" rtlCol="0">
            <a:spAutoFit/>
          </a:bodyPr>
          <a:lstStyle/>
          <a:p>
            <a:pPr algn="just"/>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Now, from some frequency distribution of different classes with predefined attack frequencies, we can visualize the distribution of number of terrorist attacks and terrorist groups.</a:t>
            </a:r>
          </a:p>
          <a:p>
            <a:pPr algn="just"/>
            <a:endParaRPr lang="en-IN" sz="2000" dirty="0"/>
          </a:p>
        </p:txBody>
      </p:sp>
    </p:spTree>
    <p:extLst>
      <p:ext uri="{BB962C8B-B14F-4D97-AF65-F5344CB8AC3E}">
        <p14:creationId xmlns:p14="http://schemas.microsoft.com/office/powerpoint/2010/main" val="248598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pic>
        <p:nvPicPr>
          <p:cNvPr id="6" name="image6.png">
            <a:extLst>
              <a:ext uri="{FF2B5EF4-FFF2-40B4-BE49-F238E27FC236}">
                <a16:creationId xmlns:a16="http://schemas.microsoft.com/office/drawing/2014/main" id="{E67F2260-85F1-405A-4D15-82E62F80FDA2}"/>
              </a:ext>
            </a:extLst>
          </p:cNvPr>
          <p:cNvPicPr/>
          <p:nvPr/>
        </p:nvPicPr>
        <p:blipFill>
          <a:blip r:embed="rId3"/>
          <a:srcRect/>
          <a:stretch>
            <a:fillRect/>
          </a:stretch>
        </p:blipFill>
        <p:spPr>
          <a:xfrm>
            <a:off x="1023258" y="1069702"/>
            <a:ext cx="10036628" cy="2196012"/>
          </a:xfrm>
          <a:prstGeom prst="rect">
            <a:avLst/>
          </a:prstGeom>
          <a:ln/>
        </p:spPr>
      </p:pic>
      <p:pic>
        <p:nvPicPr>
          <p:cNvPr id="7" name="image8.png">
            <a:extLst>
              <a:ext uri="{FF2B5EF4-FFF2-40B4-BE49-F238E27FC236}">
                <a16:creationId xmlns:a16="http://schemas.microsoft.com/office/drawing/2014/main" id="{3452DE15-4AEF-A1FF-5572-24506894CF3B}"/>
              </a:ext>
            </a:extLst>
          </p:cNvPr>
          <p:cNvPicPr/>
          <p:nvPr/>
        </p:nvPicPr>
        <p:blipFill>
          <a:blip r:embed="rId4"/>
          <a:srcRect/>
          <a:stretch>
            <a:fillRect/>
          </a:stretch>
        </p:blipFill>
        <p:spPr>
          <a:xfrm>
            <a:off x="1132114" y="3072038"/>
            <a:ext cx="9840687" cy="2359933"/>
          </a:xfrm>
          <a:prstGeom prst="rect">
            <a:avLst/>
          </a:prstGeom>
          <a:ln/>
        </p:spPr>
      </p:pic>
      <p:sp>
        <p:nvSpPr>
          <p:cNvPr id="10" name="TextBox 9">
            <a:extLst>
              <a:ext uri="{FF2B5EF4-FFF2-40B4-BE49-F238E27FC236}">
                <a16:creationId xmlns:a16="http://schemas.microsoft.com/office/drawing/2014/main" id="{4DA6732C-A6F8-C505-170C-FE9E8A5E6FBC}"/>
              </a:ext>
            </a:extLst>
          </p:cNvPr>
          <p:cNvSpPr txBox="1"/>
          <p:nvPr/>
        </p:nvSpPr>
        <p:spPr>
          <a:xfrm>
            <a:off x="729343" y="247473"/>
            <a:ext cx="10820400" cy="923330"/>
          </a:xfrm>
          <a:prstGeom prst="rect">
            <a:avLst/>
          </a:prstGeom>
          <a:noFill/>
        </p:spPr>
        <p:txBody>
          <a:bodyPr wrap="square" rtlCol="0">
            <a:spAutoFit/>
          </a:bodyPr>
          <a:lstStyle/>
          <a:p>
            <a:pPr algn="just"/>
            <a:r>
              <a:rPr lang="en-IN" dirty="0">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 those below maps the intensities of the terror attacks are categorized from low to high based on the number of casualties and degree of property losses. According to the diagrams below, we can see that some of the main terrorist attack prone areas are Central Asia, Middle East and some parts of Africa.</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1E70D6-26B7-CE88-DFBD-791A4F8F90A0}"/>
              </a:ext>
            </a:extLst>
          </p:cNvPr>
          <p:cNvSpPr txBox="1"/>
          <p:nvPr/>
        </p:nvSpPr>
        <p:spPr>
          <a:xfrm>
            <a:off x="729344" y="5326633"/>
            <a:ext cx="10820400" cy="923330"/>
          </a:xfrm>
          <a:prstGeom prst="rect">
            <a:avLst/>
          </a:prstGeom>
          <a:noFill/>
        </p:spPr>
        <p:txBody>
          <a:bodyPr wrap="square" rtlCol="0">
            <a:sp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figures, it is observed that Middle East and Central &amp; North-eastern parts of Africa also shows significant increase in the number of terrorist attacks. According to the shown patterns, one can expect more growth in the numbers at the specific regions in the near future.</a:t>
            </a:r>
            <a:endParaRPr lang="en-IN" dirty="0"/>
          </a:p>
        </p:txBody>
      </p:sp>
    </p:spTree>
    <p:extLst>
      <p:ext uri="{BB962C8B-B14F-4D97-AF65-F5344CB8AC3E}">
        <p14:creationId xmlns:p14="http://schemas.microsoft.com/office/powerpoint/2010/main" val="28726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48F342-DD43-0E06-FB22-E22ED82D942F}"/>
              </a:ext>
            </a:extLst>
          </p:cNvPr>
          <p:cNvSpPr txBox="1"/>
          <p:nvPr/>
        </p:nvSpPr>
        <p:spPr>
          <a:xfrm>
            <a:off x="2019299" y="4753766"/>
            <a:ext cx="8447314" cy="1323439"/>
          </a:xfrm>
          <a:prstGeom prst="rect">
            <a:avLst/>
          </a:prstGeom>
          <a:noFill/>
        </p:spPr>
        <p:txBody>
          <a:bodyPr wrap="square">
            <a:spAutoFit/>
          </a:bodyPr>
          <a:lstStyle/>
          <a:p>
            <a:pPr algn="just">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 this figure, it is shown that, the top five targets of terror attacks were Citizens (29.2%), Military (20.1%), Police (13.9%), Governments (8.3%) and Businesses (7.3%). Hence, we can comment that at the present time, the protection on these 5 sections, especially on Citizens and Militaries should be strengthened more.</a:t>
            </a:r>
          </a:p>
        </p:txBody>
      </p:sp>
      <p:graphicFrame>
        <p:nvGraphicFramePr>
          <p:cNvPr id="6" name="Chart 5">
            <a:extLst>
              <a:ext uri="{FF2B5EF4-FFF2-40B4-BE49-F238E27FC236}">
                <a16:creationId xmlns:a16="http://schemas.microsoft.com/office/drawing/2014/main" id="{B7E9487C-0148-E1F7-CA8E-19EEF124D8AA}"/>
              </a:ext>
            </a:extLst>
          </p:cNvPr>
          <p:cNvGraphicFramePr/>
          <p:nvPr>
            <p:extLst>
              <p:ext uri="{D42A27DB-BD31-4B8C-83A1-F6EECF244321}">
                <p14:modId xmlns:p14="http://schemas.microsoft.com/office/powerpoint/2010/main" val="486211617"/>
              </p:ext>
            </p:extLst>
          </p:nvPr>
        </p:nvGraphicFramePr>
        <p:xfrm>
          <a:off x="2269671" y="433703"/>
          <a:ext cx="7652657" cy="41567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373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077A-601A-35D0-9E76-CB26754BDA3A}"/>
              </a:ext>
            </a:extLst>
          </p:cNvPr>
          <p:cNvSpPr>
            <a:spLocks noGrp="1"/>
          </p:cNvSpPr>
          <p:nvPr>
            <p:ph type="title"/>
          </p:nvPr>
        </p:nvSpPr>
        <p:spPr>
          <a:xfrm>
            <a:off x="685800" y="473983"/>
            <a:ext cx="6694714" cy="494846"/>
          </a:xfrm>
        </p:spPr>
        <p:txBody>
          <a:bodyPr>
            <a:normAutofit fontScale="90000"/>
          </a:bodyPr>
          <a:lstStyle/>
          <a:p>
            <a:r>
              <a:rPr lang="en-IN" sz="3600" dirty="0">
                <a:latin typeface="Times New Roman" panose="02020603050405020304" pitchFamily="18" charset="0"/>
                <a:cs typeface="Times New Roman" panose="02020603050405020304" pitchFamily="18" charset="0"/>
              </a:rPr>
              <a:t>Classification of Terrorist Attacks</a:t>
            </a:r>
          </a:p>
        </p:txBody>
      </p:sp>
      <p:sp>
        <p:nvSpPr>
          <p:cNvPr id="4" name="TextBox 3">
            <a:extLst>
              <a:ext uri="{FF2B5EF4-FFF2-40B4-BE49-F238E27FC236}">
                <a16:creationId xmlns:a16="http://schemas.microsoft.com/office/drawing/2014/main" id="{E02E4087-701B-D9B6-3DC8-179F2544595C}"/>
              </a:ext>
            </a:extLst>
          </p:cNvPr>
          <p:cNvSpPr txBox="1"/>
          <p:nvPr/>
        </p:nvSpPr>
        <p:spPr>
          <a:xfrm>
            <a:off x="685800" y="979714"/>
            <a:ext cx="947057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We have applied Three different classification techniques to classify Terrorist Attacks. Those are Decision Tree, Random Forest and Bagging. Results are given below -</a:t>
            </a:r>
          </a:p>
        </p:txBody>
      </p:sp>
      <p:pic>
        <p:nvPicPr>
          <p:cNvPr id="5" name="image16.png">
            <a:extLst>
              <a:ext uri="{FF2B5EF4-FFF2-40B4-BE49-F238E27FC236}">
                <a16:creationId xmlns:a16="http://schemas.microsoft.com/office/drawing/2014/main" id="{564360F0-809A-3B89-6392-29AB7C7C1BBE}"/>
              </a:ext>
            </a:extLst>
          </p:cNvPr>
          <p:cNvPicPr/>
          <p:nvPr/>
        </p:nvPicPr>
        <p:blipFill>
          <a:blip r:embed="rId3"/>
          <a:srcRect/>
          <a:stretch>
            <a:fillRect/>
          </a:stretch>
        </p:blipFill>
        <p:spPr>
          <a:xfrm>
            <a:off x="957943" y="2193723"/>
            <a:ext cx="4463143" cy="3096733"/>
          </a:xfrm>
          <a:prstGeom prst="rect">
            <a:avLst/>
          </a:prstGeom>
          <a:ln/>
        </p:spPr>
      </p:pic>
      <p:sp>
        <p:nvSpPr>
          <p:cNvPr id="6" name="TextBox 5">
            <a:extLst>
              <a:ext uri="{FF2B5EF4-FFF2-40B4-BE49-F238E27FC236}">
                <a16:creationId xmlns:a16="http://schemas.microsoft.com/office/drawing/2014/main" id="{5ECBB810-C241-2B4E-C80B-A8B2634ECAAA}"/>
              </a:ext>
            </a:extLst>
          </p:cNvPr>
          <p:cNvSpPr txBox="1"/>
          <p:nvPr/>
        </p:nvSpPr>
        <p:spPr>
          <a:xfrm>
            <a:off x="685800" y="1660658"/>
            <a:ext cx="2971800" cy="400110"/>
          </a:xfrm>
          <a:prstGeom prst="rect">
            <a:avLst/>
          </a:prstGeom>
          <a:noFill/>
        </p:spPr>
        <p:txBody>
          <a:bodyPr wrap="square" rtlCol="0">
            <a:spAutoFit/>
          </a:bodyPr>
          <a:lstStyle/>
          <a:p>
            <a:r>
              <a:rPr lang="en-IN" sz="2000" b="1" i="1" dirty="0">
                <a:latin typeface="Times New Roman" panose="02020603050405020304" pitchFamily="18" charset="0"/>
                <a:cs typeface="Times New Roman" panose="02020603050405020304" pitchFamily="18" charset="0"/>
              </a:rPr>
              <a:t>Decision Tree:</a:t>
            </a:r>
          </a:p>
        </p:txBody>
      </p:sp>
      <p:sp>
        <p:nvSpPr>
          <p:cNvPr id="7" name="TextBox 6">
            <a:extLst>
              <a:ext uri="{FF2B5EF4-FFF2-40B4-BE49-F238E27FC236}">
                <a16:creationId xmlns:a16="http://schemas.microsoft.com/office/drawing/2014/main" id="{F8997C20-1ABB-A006-61DA-A72279D413E8}"/>
              </a:ext>
            </a:extLst>
          </p:cNvPr>
          <p:cNvSpPr txBox="1"/>
          <p:nvPr/>
        </p:nvSpPr>
        <p:spPr>
          <a:xfrm>
            <a:off x="685800" y="5377543"/>
            <a:ext cx="5551714" cy="1477328"/>
          </a:xfrm>
          <a:prstGeom prst="rect">
            <a:avLst/>
          </a:prstGeom>
          <a:noFill/>
        </p:spPr>
        <p:txBody>
          <a:bodyPr wrap="square" rtlCol="0">
            <a:spAutoFit/>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the output, it is seen that the model is 64.87% accurate, i.e., we can tell that Decision tree is an average classifier for our purpose. [Accuracy=Sum of diagonal of the confusion matrix/Sum of its all elements].</a:t>
            </a:r>
          </a:p>
          <a:p>
            <a:pPr algn="just"/>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65E6140-A2D1-E9E4-A184-F52B91AD0633}"/>
              </a:ext>
            </a:extLst>
          </p:cNvPr>
          <p:cNvSpPr txBox="1"/>
          <p:nvPr/>
        </p:nvSpPr>
        <p:spPr>
          <a:xfrm>
            <a:off x="6237514" y="1660658"/>
            <a:ext cx="3766458" cy="400110"/>
          </a:xfrm>
          <a:prstGeom prst="rect">
            <a:avLst/>
          </a:prstGeom>
          <a:noFill/>
        </p:spPr>
        <p:txBody>
          <a:bodyPr wrap="square" rtlCol="0">
            <a:spAutoFit/>
          </a:bodyPr>
          <a:lstStyle/>
          <a:p>
            <a:r>
              <a:rPr lang="en-IN" sz="2000" b="1" i="1" dirty="0">
                <a:latin typeface="Times New Roman" panose="02020603050405020304" pitchFamily="18" charset="0"/>
                <a:cs typeface="Times New Roman" panose="02020603050405020304" pitchFamily="18" charset="0"/>
              </a:rPr>
              <a:t>Random Forest:</a:t>
            </a:r>
          </a:p>
        </p:txBody>
      </p:sp>
      <p:pic>
        <p:nvPicPr>
          <p:cNvPr id="9" name="image20.png">
            <a:extLst>
              <a:ext uri="{FF2B5EF4-FFF2-40B4-BE49-F238E27FC236}">
                <a16:creationId xmlns:a16="http://schemas.microsoft.com/office/drawing/2014/main" id="{81F6FB72-694E-D2DB-AD96-640FA3801768}"/>
              </a:ext>
            </a:extLst>
          </p:cNvPr>
          <p:cNvPicPr/>
          <p:nvPr/>
        </p:nvPicPr>
        <p:blipFill>
          <a:blip r:embed="rId4"/>
          <a:srcRect/>
          <a:stretch>
            <a:fillRect/>
          </a:stretch>
        </p:blipFill>
        <p:spPr>
          <a:xfrm>
            <a:off x="6760028" y="2198006"/>
            <a:ext cx="4463143" cy="3092450"/>
          </a:xfrm>
          <a:prstGeom prst="rect">
            <a:avLst/>
          </a:prstGeom>
          <a:ln/>
        </p:spPr>
      </p:pic>
      <p:sp>
        <p:nvSpPr>
          <p:cNvPr id="10" name="TextBox 9">
            <a:extLst>
              <a:ext uri="{FF2B5EF4-FFF2-40B4-BE49-F238E27FC236}">
                <a16:creationId xmlns:a16="http://schemas.microsoft.com/office/drawing/2014/main" id="{1ED706D2-5164-10A8-DD01-3093A254A5E7}"/>
              </a:ext>
            </a:extLst>
          </p:cNvPr>
          <p:cNvSpPr txBox="1"/>
          <p:nvPr/>
        </p:nvSpPr>
        <p:spPr>
          <a:xfrm>
            <a:off x="6477000" y="5377543"/>
            <a:ext cx="5029200" cy="1200329"/>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accuracy of the model is equal to 76.86%, i.e., it is much higher than a Decision Tree model which was quite expected, as RF is a group of Decision trees (ensemble).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0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295901-F2BC-40D3-363A-04178AAA05D4}"/>
              </a:ext>
            </a:extLst>
          </p:cNvPr>
          <p:cNvSpPr txBox="1"/>
          <p:nvPr/>
        </p:nvSpPr>
        <p:spPr>
          <a:xfrm>
            <a:off x="1469572" y="957943"/>
            <a:ext cx="4114800" cy="400110"/>
          </a:xfrm>
          <a:prstGeom prst="rect">
            <a:avLst/>
          </a:prstGeom>
          <a:noFill/>
        </p:spPr>
        <p:txBody>
          <a:bodyPr wrap="square" rtlCol="0">
            <a:spAutoFit/>
          </a:bodyPr>
          <a:lstStyle/>
          <a:p>
            <a:r>
              <a:rPr lang="en-IN" sz="2000" b="1" i="1" dirty="0">
                <a:latin typeface="Times New Roman" panose="02020603050405020304" pitchFamily="18" charset="0"/>
                <a:cs typeface="Times New Roman" panose="02020603050405020304" pitchFamily="18" charset="0"/>
              </a:rPr>
              <a:t>Bagging:</a:t>
            </a:r>
          </a:p>
        </p:txBody>
      </p:sp>
      <p:pic>
        <p:nvPicPr>
          <p:cNvPr id="5" name="image23.png">
            <a:extLst>
              <a:ext uri="{FF2B5EF4-FFF2-40B4-BE49-F238E27FC236}">
                <a16:creationId xmlns:a16="http://schemas.microsoft.com/office/drawing/2014/main" id="{65F406C6-93F2-95A8-18D0-1A2637E4C580}"/>
              </a:ext>
            </a:extLst>
          </p:cNvPr>
          <p:cNvPicPr/>
          <p:nvPr/>
        </p:nvPicPr>
        <p:blipFill>
          <a:blip r:embed="rId3"/>
          <a:srcRect/>
          <a:stretch>
            <a:fillRect/>
          </a:stretch>
        </p:blipFill>
        <p:spPr>
          <a:xfrm>
            <a:off x="3287486" y="1358052"/>
            <a:ext cx="4789714" cy="3682033"/>
          </a:xfrm>
          <a:prstGeom prst="rect">
            <a:avLst/>
          </a:prstGeom>
          <a:ln/>
        </p:spPr>
      </p:pic>
      <p:sp>
        <p:nvSpPr>
          <p:cNvPr id="6" name="TextBox 5">
            <a:extLst>
              <a:ext uri="{FF2B5EF4-FFF2-40B4-BE49-F238E27FC236}">
                <a16:creationId xmlns:a16="http://schemas.microsoft.com/office/drawing/2014/main" id="{3DFFC413-AEB2-FC37-4539-960E72CE4CD2}"/>
              </a:ext>
            </a:extLst>
          </p:cNvPr>
          <p:cNvSpPr txBox="1"/>
          <p:nvPr/>
        </p:nvSpPr>
        <p:spPr>
          <a:xfrm>
            <a:off x="2008414" y="5331339"/>
            <a:ext cx="8175172" cy="646331"/>
          </a:xfrm>
          <a:prstGeom prst="rect">
            <a:avLst/>
          </a:prstGeom>
          <a:noFill/>
        </p:spPr>
        <p:txBody>
          <a:bodyPr wrap="square" rtlCol="0">
            <a:spAutoFit/>
          </a:bodyPr>
          <a:lstStyle/>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see that the model of Bagging is also performing quite well in the testing data. Accuracy of the model = 76.16% which is moderately good.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32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1071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Times New Roman</vt:lpstr>
      <vt:lpstr>Wingdings</vt:lpstr>
      <vt:lpstr>Office Theme</vt:lpstr>
      <vt:lpstr>PowerPoint Presentation</vt:lpstr>
      <vt:lpstr>Collection of Data</vt:lpstr>
      <vt:lpstr>Objective:</vt:lpstr>
      <vt:lpstr>Data Preprocessing</vt:lpstr>
      <vt:lpstr>Visualization of Data</vt:lpstr>
      <vt:lpstr>PowerPoint Presentation</vt:lpstr>
      <vt:lpstr>PowerPoint Presentation</vt:lpstr>
      <vt:lpstr>Classification of Terrorist Attacks</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BISWAJIT MANDAL</dc:creator>
  <cp:lastModifiedBy>BISWAJIT MANDAL</cp:lastModifiedBy>
  <cp:revision>1</cp:revision>
  <dcterms:created xsi:type="dcterms:W3CDTF">2024-06-23T14:09:11Z</dcterms:created>
  <dcterms:modified xsi:type="dcterms:W3CDTF">2024-06-26T09:53:11Z</dcterms:modified>
</cp:coreProperties>
</file>