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7"/>
  </p:notesMasterIdLst>
  <p:sldIdLst>
    <p:sldId id="256" r:id="rId4"/>
    <p:sldId id="259" r:id="rId5"/>
    <p:sldId id="261" r:id="rId6"/>
    <p:sldId id="262" r:id="rId7"/>
    <p:sldId id="266" r:id="rId8"/>
    <p:sldId id="265" r:id="rId9"/>
    <p:sldId id="264"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5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NULL" TargetMode="Externa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3.png"/><Relationship Id="rId6" Type="http://schemas.openxmlformats.org/officeDocument/2006/relationships/tags" Target="../tags/tag16.xml"/><Relationship Id="rId5" Type="http://schemas.openxmlformats.org/officeDocument/2006/relationships/image" Target="NULL" TargetMode="External"/><Relationship Id="rId4" Type="http://schemas.openxmlformats.org/officeDocument/2006/relationships/image" Target="../media/image2.png"/><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image" Target="NULL" TargetMode="External"/><Relationship Id="rId4" Type="http://schemas.openxmlformats.org/officeDocument/2006/relationships/image" Target="../media/image4.png"/><Relationship Id="rId3" Type="http://schemas.openxmlformats.org/officeDocument/2006/relationships/tags" Target="../tags/tag22.xml"/><Relationship Id="rId2" Type="http://schemas.openxmlformats.org/officeDocument/2006/relationships/tags" Target="../tags/tag21.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image" Target="NULL" TargetMode="External"/><Relationship Id="rId4" Type="http://schemas.openxmlformats.org/officeDocument/2006/relationships/image" Target="../media/image5.png"/><Relationship Id="rId3" Type="http://schemas.openxmlformats.org/officeDocument/2006/relationships/tags" Target="../tags/tag59.xml"/><Relationship Id="rId2" Type="http://schemas.openxmlformats.org/officeDocument/2006/relationships/tags" Target="../tags/tag58.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0"/>
            <a:ext cx="12192000" cy="6858000"/>
          </a:xfrm>
          <a:prstGeom prst="rect">
            <a:avLst/>
          </a:prstGeom>
          <a:gradFill flip="none" rotWithShape="1">
            <a:gsLst>
              <a:gs pos="0">
                <a:schemeClr val="bg1"/>
              </a:gs>
              <a:gs pos="100000">
                <a:schemeClr val="accent2">
                  <a:lumMod val="40000"/>
                  <a:lumOff val="60000"/>
                  <a:alpha val="34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ng2x_01_封面" descr="C:/Users/kingsoft/AppData/Local/Temp/fig2wpp/@png2x_01_封面.png"/>
          <p:cNvPicPr>
            <a:picLocks noChangeAspect="1"/>
          </p:cNvPicPr>
          <p:nvPr userDrawn="1">
            <p:custDataLst>
              <p:tags r:id="rId3"/>
            </p:custDataLst>
          </p:nvPr>
        </p:nvPicPr>
        <p:blipFill>
          <a:blip r:embed="rId4" r:link="rId5"/>
          <a:stretch>
            <a:fillRect/>
          </a:stretch>
        </p:blipFill>
        <p:spPr>
          <a:xfrm>
            <a:off x="3812540" y="401955"/>
            <a:ext cx="8375650" cy="6455410"/>
          </a:xfrm>
          <a:prstGeom prst="rect">
            <a:avLst/>
          </a:prstGeom>
        </p:spPr>
      </p:pic>
      <p:sp>
        <p:nvSpPr>
          <p:cNvPr id="2" name="标题 1"/>
          <p:cNvSpPr>
            <a:spLocks noGrp="1"/>
          </p:cNvSpPr>
          <p:nvPr>
            <p:ph type="ctrTitle" hasCustomPrompt="1"/>
            <p:custDataLst>
              <p:tags r:id="rId6"/>
            </p:custDataLst>
          </p:nvPr>
        </p:nvSpPr>
        <p:spPr>
          <a:xfrm>
            <a:off x="838200" y="2455545"/>
            <a:ext cx="5974080" cy="2397760"/>
          </a:xfrm>
        </p:spPr>
        <p:txBody>
          <a:bodyPr wrap="square" anchor="t" anchorCtr="0">
            <a:normAutofit/>
          </a:bodyPr>
          <a:lstStyle>
            <a:lvl1pPr algn="l">
              <a:lnSpc>
                <a:spcPct val="100000"/>
              </a:lnSpc>
              <a:defRPr sz="4400">
                <a:latin typeface="+mj-lt"/>
              </a:defRPr>
            </a:lvl1pPr>
          </a:lstStyle>
          <a:p>
            <a:r>
              <a:rPr lang="en-US" dirty="0">
                <a:latin typeface="+mj-lt"/>
              </a:rPr>
              <a:t>Click to add title</a:t>
            </a:r>
            <a:endParaRPr lang="en-US" dirty="0">
              <a:latin typeface="+mj-lt"/>
            </a:endParaRPr>
          </a:p>
        </p:txBody>
      </p:sp>
      <p:sp>
        <p:nvSpPr>
          <p:cNvPr id="3" name="副标题 2"/>
          <p:cNvSpPr>
            <a:spLocks noGrp="1"/>
          </p:cNvSpPr>
          <p:nvPr>
            <p:ph type="subTitle" idx="1" hasCustomPrompt="1"/>
            <p:custDataLst>
              <p:tags r:id="rId7"/>
            </p:custDataLst>
          </p:nvPr>
        </p:nvSpPr>
        <p:spPr>
          <a:xfrm>
            <a:off x="838200" y="1426235"/>
            <a:ext cx="5974080" cy="972000"/>
          </a:xfrm>
        </p:spPr>
        <p:txBody>
          <a:bodyPr wrap="square" anchor="b">
            <a:normAutofit/>
          </a:bodyPr>
          <a:lstStyle>
            <a:lvl1pPr marL="0" indent="0" algn="l">
              <a:lnSpc>
                <a:spcPct val="100000"/>
              </a:lnSpc>
              <a:buNone/>
              <a:defRPr sz="2000">
                <a:latin typeface="+mj-lt"/>
              </a:defRPr>
            </a:lvl1pPr>
            <a:lvl2pPr marL="457200" indent="0" algn="ctr">
              <a:buNone/>
              <a:defRPr sz="2000">
                <a:latin typeface="+mj-lt"/>
              </a:defRPr>
            </a:lvl2pPr>
            <a:lvl3pPr marL="914400" indent="0" algn="ctr">
              <a:buNone/>
              <a:defRPr sz="1800">
                <a:latin typeface="+mj-lt"/>
              </a:defRPr>
            </a:lvl3pPr>
            <a:lvl4pPr marL="1371600" indent="0" algn="ctr">
              <a:buNone/>
              <a:defRPr sz="1600">
                <a:latin typeface="+mj-lt"/>
              </a:defRPr>
            </a:lvl4pPr>
            <a:lvl5pPr marL="1828800" indent="0" algn="ctr">
              <a:buNone/>
              <a:defRPr sz="1600">
                <a:latin typeface="+mj-lt"/>
              </a:defRPr>
            </a:lvl5pPr>
            <a:lvl6pPr marL="2286000" indent="0" algn="ctr">
              <a:buNone/>
              <a:defRPr sz="1600">
                <a:latin typeface="+mj-lt"/>
              </a:defRPr>
            </a:lvl6pPr>
            <a:lvl7pPr marL="2743200" indent="0" algn="ctr">
              <a:buNone/>
              <a:defRPr sz="1600">
                <a:latin typeface="+mj-lt"/>
              </a:defRPr>
            </a:lvl7pPr>
            <a:lvl8pPr marL="3200400" indent="0" algn="ctr">
              <a:buNone/>
              <a:defRPr sz="1600">
                <a:latin typeface="+mj-lt"/>
              </a:defRPr>
            </a:lvl8pPr>
            <a:lvl9pPr marL="3657600" indent="0" algn="ctr">
              <a:buNone/>
              <a:defRPr sz="1600">
                <a:latin typeface="+mj-lt"/>
              </a:defRPr>
            </a:lvl9pPr>
          </a:lstStyle>
          <a:p>
            <a:r>
              <a:rPr lang="en-US" dirty="0">
                <a:latin typeface="+mj-lt"/>
              </a:rPr>
              <a:t>Click to add subtitle</a:t>
            </a:r>
            <a:endParaRPr lang="en-US" dirty="0"/>
          </a:p>
        </p:txBody>
      </p:sp>
      <p:sp>
        <p:nvSpPr>
          <p:cNvPr id="4" name="日期占位符 3"/>
          <p:cNvSpPr>
            <a:spLocks noGrp="1"/>
          </p:cNvSpPr>
          <p:nvPr>
            <p:ph type="dt" sz="half" idx="10"/>
            <p:custDataLst>
              <p:tags r:id="rId8"/>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9"/>
            </p:custDataLst>
          </p:nvPr>
        </p:nvSpPr>
        <p:spPr/>
        <p:txBody>
          <a:bodyPr>
            <a:normAutofit/>
          </a:bodyPr>
          <a:lstStyle/>
          <a:p>
            <a:endParaRPr lang="en-US" dirty="0"/>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en-US" smtClean="0"/>
            </a:fld>
            <a:endParaRPr lang="en-US"/>
          </a:p>
        </p:txBody>
      </p:sp>
      <p:sp>
        <p:nvSpPr>
          <p:cNvPr id="24" name="署名占位符 10"/>
          <p:cNvSpPr>
            <a:spLocks noGrp="1"/>
          </p:cNvSpPr>
          <p:nvPr>
            <p:ph type="body" sz="quarter" idx="17" hasCustomPrompt="1"/>
            <p:custDataLst>
              <p:tags r:id="rId11"/>
            </p:custDataLst>
          </p:nvPr>
        </p:nvSpPr>
        <p:spPr>
          <a:xfrm>
            <a:off x="838200" y="4968875"/>
            <a:ext cx="5974080" cy="1186815"/>
          </a:xfrm>
        </p:spPr>
        <p:txBody>
          <a:bodyPr wrap="square" anchor="t">
            <a:normAutofit/>
          </a:bodyPr>
          <a:lstStyle>
            <a:lvl1pPr marL="0" indent="0" algn="l">
              <a:lnSpc>
                <a:spcPct val="100000"/>
              </a:lnSpc>
              <a:buNone/>
              <a:defRPr sz="2000" b="0">
                <a:latin typeface="+mn-lt"/>
              </a:defRPr>
            </a:lvl1pPr>
          </a:lstStyle>
          <a:p>
            <a:pPr lvl="0"/>
            <a:r>
              <a:rPr lang="en-US" dirty="0">
                <a:latin typeface="+mn-lt"/>
              </a:rPr>
              <a:t>Click to add text</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j-lt"/>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wrap="square">
            <a:norm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p>
            <a:endParaRPr 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3" name="矩形 2"/>
          <p:cNvSpPr/>
          <p:nvPr userDrawn="1">
            <p:custDataLst>
              <p:tags r:id="rId2"/>
            </p:custDataLst>
          </p:nvPr>
        </p:nvSpPr>
        <p:spPr>
          <a:xfrm>
            <a:off x="0" y="0"/>
            <a:ext cx="12192000" cy="6858000"/>
          </a:xfrm>
          <a:prstGeom prst="rect">
            <a:avLst/>
          </a:prstGeom>
          <a:gradFill flip="none" rotWithShape="1">
            <a:gsLst>
              <a:gs pos="0">
                <a:schemeClr val="bg1"/>
              </a:gs>
              <a:gs pos="100000">
                <a:schemeClr val="accent2">
                  <a:lumMod val="40000"/>
                  <a:lumOff val="60000"/>
                  <a:alpha val="34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ng2x_bottom_目录" descr="C:/Users/kingsoft/AppData/Local/Temp/fig2wpp/@png2x_bottom_目录.png"/>
          <p:cNvPicPr>
            <a:picLocks noChangeAspect="1"/>
          </p:cNvPicPr>
          <p:nvPr userDrawn="1">
            <p:custDataLst>
              <p:tags r:id="rId3"/>
            </p:custDataLst>
          </p:nvPr>
        </p:nvPicPr>
        <p:blipFill>
          <a:blip r:embed="rId4" r:link="rId5"/>
          <a:stretch>
            <a:fillRect/>
          </a:stretch>
        </p:blipFill>
        <p:spPr>
          <a:xfrm>
            <a:off x="0" y="5715000"/>
            <a:ext cx="3154680" cy="1143000"/>
          </a:xfrm>
          <a:prstGeom prst="rect">
            <a:avLst/>
          </a:prstGeom>
        </p:spPr>
      </p:pic>
      <p:pic>
        <p:nvPicPr>
          <p:cNvPr id="13" name="@png2x_top_目录" descr="C:/Users/kingsoft/AppData/Local/Temp/fig2wpp/@png2x_top_目录.png"/>
          <p:cNvPicPr>
            <a:picLocks noChangeAspect="1"/>
          </p:cNvPicPr>
          <p:nvPr userDrawn="1">
            <p:custDataLst>
              <p:tags r:id="rId6"/>
            </p:custDataLst>
          </p:nvPr>
        </p:nvPicPr>
        <p:blipFill>
          <a:blip r:embed="rId7" r:link="rId5"/>
          <a:stretch>
            <a:fillRect/>
          </a:stretch>
        </p:blipFill>
        <p:spPr>
          <a:xfrm>
            <a:off x="7827010" y="0"/>
            <a:ext cx="3712210" cy="1727835"/>
          </a:xfrm>
          <a:prstGeom prst="rect">
            <a:avLst/>
          </a:prstGeom>
        </p:spPr>
      </p:pic>
      <p:sp>
        <p:nvSpPr>
          <p:cNvPr id="2" name="标题 1"/>
          <p:cNvSpPr>
            <a:spLocks noGrp="1"/>
          </p:cNvSpPr>
          <p:nvPr>
            <p:ph type="title" hasCustomPrompt="1"/>
            <p:custDataLst>
              <p:tags r:id="rId8"/>
            </p:custDataLst>
          </p:nvPr>
        </p:nvSpPr>
        <p:spPr>
          <a:xfrm>
            <a:off x="1490472" y="863917"/>
            <a:ext cx="9281160" cy="777608"/>
          </a:xfrm>
        </p:spPr>
        <p:txBody>
          <a:bodyPr wrap="square" anchor="ctr">
            <a:normAutofit/>
          </a:bodyPr>
          <a:lstStyle>
            <a:lvl1pPr algn="l">
              <a:defRPr sz="4000">
                <a:latin typeface="+mj-lt"/>
              </a:defRPr>
            </a:lvl1pPr>
          </a:lstStyle>
          <a:p>
            <a:r>
              <a:rPr lang="en-US" dirty="0">
                <a:latin typeface="+mj-lt"/>
              </a:rPr>
              <a:t>Click to add title</a:t>
            </a:r>
            <a:endParaRPr lang="en-US" dirty="0"/>
          </a:p>
        </p:txBody>
      </p:sp>
      <p:sp>
        <p:nvSpPr>
          <p:cNvPr id="7" name="日期占位符 3"/>
          <p:cNvSpPr>
            <a:spLocks noGrp="1"/>
          </p:cNvSpPr>
          <p:nvPr>
            <p:ph type="dt" sz="half" idx="10"/>
            <p:custDataLst>
              <p:tags r:id="rId9"/>
            </p:custDataLst>
          </p:nvPr>
        </p:nvSpPr>
        <p:spPr/>
        <p:txBody>
          <a:bodyPr wrap="square">
            <a:normAutofit/>
          </a:bodyPr>
          <a:lstStyle/>
          <a:p>
            <a:r>
              <a:rPr lang="en-US"/>
              <a:t>Date Area</a:t>
            </a:r>
            <a:endParaRPr lang="en-US"/>
          </a:p>
        </p:txBody>
      </p:sp>
      <p:sp>
        <p:nvSpPr>
          <p:cNvPr id="8" name="页脚占位符 4"/>
          <p:cNvSpPr>
            <a:spLocks noGrp="1"/>
          </p:cNvSpPr>
          <p:nvPr>
            <p:ph type="ftr" sz="quarter" idx="11"/>
            <p:custDataLst>
              <p:tags r:id="rId10"/>
            </p:custDataLst>
          </p:nvPr>
        </p:nvSpPr>
        <p:spPr/>
        <p:txBody>
          <a:bodyPr/>
          <a:lstStyle/>
          <a:p>
            <a:endParaRPr 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18" name="矩形 17"/>
          <p:cNvSpPr/>
          <p:nvPr userDrawn="1">
            <p:custDataLst>
              <p:tags r:id="rId2"/>
            </p:custDataLst>
          </p:nvPr>
        </p:nvSpPr>
        <p:spPr>
          <a:xfrm>
            <a:off x="0" y="0"/>
            <a:ext cx="12192000" cy="6858000"/>
          </a:xfrm>
          <a:prstGeom prst="rect">
            <a:avLst/>
          </a:prstGeom>
          <a:gradFill flip="none" rotWithShape="1">
            <a:gsLst>
              <a:gs pos="0">
                <a:schemeClr val="bg1"/>
              </a:gs>
              <a:gs pos="100000">
                <a:schemeClr val="accent2">
                  <a:lumMod val="40000"/>
                  <a:lumOff val="60000"/>
                  <a:alpha val="34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ng2x_02_章节" descr="C:/Users/kingsoft/AppData/Local/Temp/fig2wpp/@png2x_02_章节.png"/>
          <p:cNvPicPr>
            <a:picLocks noChangeAspect="1"/>
          </p:cNvPicPr>
          <p:nvPr userDrawn="1">
            <p:custDataLst>
              <p:tags r:id="rId3"/>
            </p:custDataLst>
          </p:nvPr>
        </p:nvPicPr>
        <p:blipFill>
          <a:blip r:embed="rId4" r:link="rId5"/>
          <a:stretch>
            <a:fillRect/>
          </a:stretch>
        </p:blipFill>
        <p:spPr>
          <a:xfrm>
            <a:off x="0" y="0"/>
            <a:ext cx="8366760" cy="6858000"/>
          </a:xfrm>
          <a:prstGeom prst="rect">
            <a:avLst/>
          </a:prstGeom>
        </p:spPr>
      </p:pic>
      <p:sp>
        <p:nvSpPr>
          <p:cNvPr id="2" name="标题 1"/>
          <p:cNvSpPr>
            <a:spLocks noGrp="1"/>
          </p:cNvSpPr>
          <p:nvPr>
            <p:ph type="title" hasCustomPrompt="1"/>
            <p:custDataLst>
              <p:tags r:id="rId6"/>
            </p:custDataLst>
          </p:nvPr>
        </p:nvSpPr>
        <p:spPr>
          <a:xfrm>
            <a:off x="3758565" y="3337560"/>
            <a:ext cx="7410450" cy="2409825"/>
          </a:xfrm>
        </p:spPr>
        <p:txBody>
          <a:bodyPr wrap="square" anchor="t" anchorCtr="0">
            <a:normAutofit/>
          </a:bodyPr>
          <a:lstStyle>
            <a:lvl1pPr algn="r">
              <a:defRPr sz="3600">
                <a:latin typeface="+mj-lt"/>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7"/>
            </p:custDataLst>
          </p:nvPr>
        </p:nvSpPr>
        <p:spPr>
          <a:xfrm>
            <a:off x="3759200" y="1056640"/>
            <a:ext cx="7409815" cy="2280920"/>
          </a:xfrm>
        </p:spPr>
        <p:txBody>
          <a:bodyPr wrap="none" anchor="b" anchorCtr="0">
            <a:normAutofit/>
          </a:bodyPr>
          <a:lstStyle>
            <a:lvl1pPr marL="0" indent="0" algn="r">
              <a:buNone/>
              <a:defRPr sz="5800" b="1">
                <a:solidFill>
                  <a:schemeClr val="accent2"/>
                </a:solidFill>
                <a:latin typeface="+mn-lt"/>
              </a:defRPr>
            </a:lvl1pPr>
          </a:lstStyle>
          <a:p>
            <a:pPr lvl="0"/>
            <a:r>
              <a:rPr lang="en-US" dirty="0">
                <a:latin typeface="+mn-lt"/>
              </a:rPr>
              <a:t>Click to add text</a:t>
            </a:r>
            <a:endParaRPr lang="en-US" dirty="0"/>
          </a:p>
        </p:txBody>
      </p:sp>
      <p:sp>
        <p:nvSpPr>
          <p:cNvPr id="4" name="日期占位符 4"/>
          <p:cNvSpPr>
            <a:spLocks noGrp="1"/>
          </p:cNvSpPr>
          <p:nvPr>
            <p:ph type="dt" sz="half" idx="10"/>
            <p:custDataLst>
              <p:tags r:id="rId8"/>
            </p:custDataLst>
          </p:nvPr>
        </p:nvSpPr>
        <p:spPr/>
        <p:txBody>
          <a:bodyPr wrap="square">
            <a:normAutofit/>
          </a:bodyPr>
          <a:lstStyle/>
          <a:p>
            <a:r>
              <a:rPr lang="en-US"/>
              <a:t>Date Area</a:t>
            </a:r>
            <a:endParaRPr lang="en-US"/>
          </a:p>
        </p:txBody>
      </p:sp>
      <p:sp>
        <p:nvSpPr>
          <p:cNvPr id="5" name="页脚占位符 5"/>
          <p:cNvSpPr>
            <a:spLocks noGrp="1"/>
          </p:cNvSpPr>
          <p:nvPr>
            <p:ph type="ftr" sz="quarter" idx="11"/>
            <p:custDataLst>
              <p:tags r:id="rId9"/>
            </p:custDataLst>
          </p:nvPr>
        </p:nvSpPr>
        <p:spPr/>
        <p:txBody>
          <a:bodyPr/>
          <a:lstStyle/>
          <a:p>
            <a:endParaRPr lang="en-US"/>
          </a:p>
        </p:txBody>
      </p:sp>
      <p:sp>
        <p:nvSpPr>
          <p:cNvPr id="6" name="灯片编号占位符 6"/>
          <p:cNvSpPr>
            <a:spLocks noGrp="1"/>
          </p:cNvSpPr>
          <p:nvPr>
            <p:ph type="sldNum" sz="quarter" idx="12"/>
            <p:custDataLst>
              <p:tags r:id="rId10"/>
            </p:custDataLst>
          </p:nvPr>
        </p:nvSpPr>
        <p:spPr/>
        <p:txBody>
          <a:bodyPr wrap="square">
            <a:normAutofit/>
          </a:bodyPr>
          <a:lstStyle/>
          <a:p>
            <a:fld id="{BE5F26B5-172A-4DC2-B0B7-181CFC56B87C}"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ctr">
            <a:normAutofit/>
          </a:bodyPr>
          <a:lstStyle>
            <a:lvl1pPr>
              <a:defRPr lang="en-US" dirty="0">
                <a:latin typeface="+mj-lt"/>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5960" y="1301750"/>
            <a:ext cx="5323840" cy="4875850"/>
          </a:xfrm>
        </p:spPr>
        <p:txBody>
          <a:bodyPr wrap="square">
            <a:normAutofit/>
          </a:body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172200" y="1301750"/>
            <a:ext cx="5323840" cy="4875850"/>
          </a:xfrm>
        </p:spPr>
        <p:txBody>
          <a:bodyPr wrap="square">
            <a:normAutofit/>
          </a:body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vert="horz" wrap="square" lIns="0" tIns="0" rIns="0" bIns="0" rtlCol="0" anchor="ctr">
            <a:normAutofit/>
          </a:bodyPr>
          <a:lstStyle>
            <a:lvl1pPr>
              <a:defRPr lang="en-US" dirty="0">
                <a:latin typeface="+mj-lt"/>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5323840" cy="411303"/>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5960" y="1875099"/>
            <a:ext cx="5323840" cy="4300276"/>
          </a:xfrm>
        </p:spPr>
        <p:txBody>
          <a:bodyPr wrap="square">
            <a:normAutofit/>
          </a:body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172200" y="1301750"/>
            <a:ext cx="5323840" cy="411303"/>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172200" y="1875099"/>
            <a:ext cx="5323840" cy="4300276"/>
          </a:xfrm>
        </p:spPr>
        <p:txBody>
          <a:bodyPr wrap="square">
            <a:normAutofit/>
          </a:body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695960" y="360045"/>
            <a:ext cx="10801985" cy="5817870"/>
          </a:xfrm>
        </p:spPr>
        <p:txBody>
          <a:bodyPr wrap="square">
            <a:normAutofit/>
          </a:body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8506" y="266702"/>
            <a:ext cx="10795086" cy="863607"/>
          </a:xfrm>
        </p:spPr>
        <p:txBody>
          <a:bodyPr wrap="square">
            <a:normAutofit/>
          </a:bodyPr>
          <a:lstStyle/>
          <a:p>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vert="horz" wrap="square" lIns="0" tIns="0" rIns="0" bIns="0" rtlCol="0" anchor="t">
            <a:normAutofit/>
          </a:bodyPr>
          <a:lstStyle>
            <a:lvl1pPr marL="0" marR="0" lvl="0" indent="0" algn="l" defTabSz="914400" rtl="0" eaLnBrk="1" fontAlgn="auto" latinLnBrk="0" hangingPunct="1">
              <a:lnSpc>
                <a:spcPct val="130000"/>
              </a:lnSpc>
              <a:spcBef>
                <a:spcPts val="1000"/>
              </a:spcBef>
              <a:buClrTx/>
              <a:buSzTx/>
              <a:buFont typeface="Arial" panose="020B0604020202020204" pitchFamily="34" charset="0"/>
              <a:buNone/>
              <a:defRPr kumimoji="0" lang="en-US" sz="1800" b="0" i="0" u="none" strike="noStrike" kern="1200" cap="none" spc="0" normalizeH="0" baseline="0" noProof="1" dirty="0">
                <a:solidFill>
                  <a:schemeClr val="tx1"/>
                </a:solidFill>
                <a:latin typeface="+mj-lt"/>
              </a:defRPr>
            </a:lvl1pPr>
          </a:lstStyle>
          <a:p>
            <a:pPr lvl="0"/>
            <a:r>
              <a:rPr>
                <a:latin typeface="+mj-lt"/>
                <a:sym typeface="+mn-ea"/>
              </a:rPr>
              <a:t>Click to add text</a:t>
            </a:r>
            <a:endParaRPr>
              <a:sym typeface="+mn-ea"/>
            </a:endParaRPr>
          </a:p>
        </p:txBody>
      </p:sp>
      <p:sp>
        <p:nvSpPr>
          <p:cNvPr id="7" name="日期占位符 3"/>
          <p:cNvSpPr>
            <a:spLocks noGrp="1"/>
          </p:cNvSpPr>
          <p:nvPr>
            <p:ph type="dt" sz="half" idx="10"/>
            <p:custDataLst>
              <p:tags r:id="rId4"/>
            </p:custDataLst>
          </p:nvPr>
        </p:nvSpPr>
        <p:spPr/>
        <p:txBody>
          <a:bodyPr wrap="square">
            <a:normAutofit/>
          </a:body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16" name="矩形 15"/>
          <p:cNvSpPr/>
          <p:nvPr userDrawn="1">
            <p:custDataLst>
              <p:tags r:id="rId2"/>
            </p:custDataLst>
          </p:nvPr>
        </p:nvSpPr>
        <p:spPr>
          <a:xfrm>
            <a:off x="0" y="0"/>
            <a:ext cx="12192000" cy="6858000"/>
          </a:xfrm>
          <a:prstGeom prst="rect">
            <a:avLst/>
          </a:prstGeom>
          <a:gradFill flip="none" rotWithShape="1">
            <a:gsLst>
              <a:gs pos="0">
                <a:schemeClr val="bg1"/>
              </a:gs>
              <a:gs pos="100000">
                <a:schemeClr val="accent2">
                  <a:lumMod val="40000"/>
                  <a:lumOff val="60000"/>
                  <a:alpha val="34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ng2x_01_结束" descr="C:/Users/kingsoft/AppData/Local/Temp/fig2wpp/@png2x_01_结束.png"/>
          <p:cNvPicPr>
            <a:picLocks noChangeAspect="1"/>
          </p:cNvPicPr>
          <p:nvPr userDrawn="1">
            <p:custDataLst>
              <p:tags r:id="rId3"/>
            </p:custDataLst>
          </p:nvPr>
        </p:nvPicPr>
        <p:blipFill>
          <a:blip r:embed="rId4" r:link="rId5"/>
          <a:stretch>
            <a:fillRect/>
          </a:stretch>
        </p:blipFill>
        <p:spPr>
          <a:xfrm>
            <a:off x="0" y="0"/>
            <a:ext cx="8375650" cy="6455410"/>
          </a:xfrm>
          <a:prstGeom prst="rect">
            <a:avLst/>
          </a:prstGeom>
        </p:spPr>
      </p:pic>
      <p:sp>
        <p:nvSpPr>
          <p:cNvPr id="2" name="标题 1"/>
          <p:cNvSpPr>
            <a:spLocks noGrp="1"/>
          </p:cNvSpPr>
          <p:nvPr>
            <p:ph type="ctrTitle" hasCustomPrompt="1"/>
            <p:custDataLst>
              <p:tags r:id="rId6"/>
            </p:custDataLst>
          </p:nvPr>
        </p:nvSpPr>
        <p:spPr>
          <a:xfrm>
            <a:off x="6095400" y="731520"/>
            <a:ext cx="5257800" cy="2724480"/>
          </a:xfrm>
        </p:spPr>
        <p:txBody>
          <a:bodyPr wrap="square" lIns="0" rIns="0" anchor="b">
            <a:normAutofit/>
          </a:bodyPr>
          <a:lstStyle>
            <a:lvl1pPr algn="r">
              <a:lnSpc>
                <a:spcPct val="100000"/>
              </a:lnSpc>
              <a:defRPr sz="6000">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7"/>
            </p:custDataLst>
          </p:nvPr>
        </p:nvSpPr>
        <p:spPr/>
        <p:txBody>
          <a:bodyPr wrap="square">
            <a:normAutofit/>
          </a:bodyPr>
          <a:lstStyle/>
          <a:p>
            <a:r>
              <a:rPr lang="en-US"/>
              <a:t>Date Area</a:t>
            </a:r>
            <a:endParaRPr lang="en-US"/>
          </a:p>
        </p:txBody>
      </p:sp>
      <p:sp>
        <p:nvSpPr>
          <p:cNvPr id="5" name="页脚占位符 4"/>
          <p:cNvSpPr>
            <a:spLocks noGrp="1"/>
          </p:cNvSpPr>
          <p:nvPr>
            <p:ph type="ftr" sz="quarter" idx="11"/>
            <p:custDataLst>
              <p:tags r:id="rId8"/>
            </p:custDataLst>
          </p:nvPr>
        </p:nvSpPr>
        <p:spPr/>
        <p:txBody>
          <a:bodyPr/>
          <a:lstStyle/>
          <a:p>
            <a:endParaRPr 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p>
            <a:fld id="{BE5F26B5-172A-4DC2-B0B7-181CFC56B87C}" type="slidenum">
              <a:rPr lang="en-US" smtClean="0"/>
            </a:fld>
            <a:endParaRPr lang="en-US"/>
          </a:p>
        </p:txBody>
      </p:sp>
      <p:sp>
        <p:nvSpPr>
          <p:cNvPr id="24" name="署名占位符 10"/>
          <p:cNvSpPr>
            <a:spLocks noGrp="1"/>
          </p:cNvSpPr>
          <p:nvPr>
            <p:ph type="body" sz="quarter" idx="17" hasCustomPrompt="1"/>
            <p:custDataLst>
              <p:tags r:id="rId10"/>
            </p:custDataLst>
          </p:nvPr>
        </p:nvSpPr>
        <p:spPr>
          <a:xfrm>
            <a:off x="6096000" y="3943800"/>
            <a:ext cx="5257800" cy="2412550"/>
          </a:xfrm>
        </p:spPr>
        <p:txBody>
          <a:bodyPr wrap="square" rIns="0" anchor="t">
            <a:normAutofit/>
          </a:bodyPr>
          <a:lstStyle>
            <a:lvl1pPr marL="0" indent="0" algn="r">
              <a:lnSpc>
                <a:spcPct val="100000"/>
              </a:lnSpc>
              <a:buNone/>
              <a:defRPr sz="2000" b="0">
                <a:latin typeface="+mn-lt"/>
              </a:defRPr>
            </a:lvl1pPr>
          </a:lstStyle>
          <a:p>
            <a:pPr lvl="0"/>
            <a:r>
              <a:rPr lang="en-US" dirty="0">
                <a:latin typeface="+mn-lt"/>
              </a:rPr>
              <a:t>Click to add text</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4" Type="http://schemas.openxmlformats.org/officeDocument/2006/relationships/theme" Target="../theme/theme2.xml"/><Relationship Id="rId23" Type="http://schemas.openxmlformats.org/officeDocument/2006/relationships/tags" Target="../tags/tag73.xml"/><Relationship Id="rId22" Type="http://schemas.openxmlformats.org/officeDocument/2006/relationships/tags" Target="../tags/tag72.xml"/><Relationship Id="rId21" Type="http://schemas.openxmlformats.org/officeDocument/2006/relationships/tags" Target="../tags/tag71.xml"/><Relationship Id="rId20" Type="http://schemas.openxmlformats.org/officeDocument/2006/relationships/tags" Target="../tags/tag70.xml"/><Relationship Id="rId2" Type="http://schemas.openxmlformats.org/officeDocument/2006/relationships/slideLayout" Target="../slideLayouts/slideLayout13.xml"/><Relationship Id="rId19" Type="http://schemas.openxmlformats.org/officeDocument/2006/relationships/tags" Target="../tags/tag69.xml"/><Relationship Id="rId18" Type="http://schemas.openxmlformats.org/officeDocument/2006/relationships/tags" Target="../tags/tag68.xml"/><Relationship Id="rId17" Type="http://schemas.openxmlformats.org/officeDocument/2006/relationships/image" Target="../media/image7.png"/><Relationship Id="rId16" Type="http://schemas.openxmlformats.org/officeDocument/2006/relationships/tags" Target="../tags/tag67.xml"/><Relationship Id="rId15" Type="http://schemas.openxmlformats.org/officeDocument/2006/relationships/image" Target="NULL" TargetMode="External"/><Relationship Id="rId14" Type="http://schemas.openxmlformats.org/officeDocument/2006/relationships/image" Target="../media/image6.png"/><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矩形 12"/>
          <p:cNvSpPr/>
          <p:nvPr userDrawn="1">
            <p:custDataLst>
              <p:tags r:id="rId12"/>
            </p:custDataLst>
          </p:nvPr>
        </p:nvSpPr>
        <p:spPr>
          <a:xfrm>
            <a:off x="0" y="0"/>
            <a:ext cx="12192000" cy="6858000"/>
          </a:xfrm>
          <a:prstGeom prst="rect">
            <a:avLst/>
          </a:prstGeom>
          <a:gradFill flip="none" rotWithShape="1">
            <a:gsLst>
              <a:gs pos="0">
                <a:schemeClr val="bg1"/>
              </a:gs>
              <a:gs pos="100000">
                <a:schemeClr val="accent2">
                  <a:lumMod val="40000"/>
                  <a:lumOff val="60000"/>
                  <a:alpha val="34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pic>
        <p:nvPicPr>
          <p:cNvPr id="11" name="@png2x_02_正文"/>
          <p:cNvPicPr>
            <a:picLocks noChangeAspect="1"/>
          </p:cNvPicPr>
          <p:nvPr userDrawn="1">
            <p:custDataLst>
              <p:tags r:id="rId13"/>
            </p:custDataLst>
          </p:nvPr>
        </p:nvPicPr>
        <p:blipFill>
          <a:blip r:embed="rId14" r:link="rId15"/>
          <a:stretch>
            <a:fillRect/>
          </a:stretch>
        </p:blipFill>
        <p:spPr>
          <a:xfrm>
            <a:off x="1587" y="0"/>
            <a:ext cx="4279265" cy="2276475"/>
          </a:xfrm>
          <a:prstGeom prst="rect">
            <a:avLst/>
          </a:prstGeom>
        </p:spPr>
      </p:pic>
      <p:pic>
        <p:nvPicPr>
          <p:cNvPr id="12" name="@png2x_01_正文"/>
          <p:cNvPicPr>
            <a:picLocks noChangeAspect="1"/>
          </p:cNvPicPr>
          <p:nvPr userDrawn="1">
            <p:custDataLst>
              <p:tags r:id="rId16"/>
            </p:custDataLst>
          </p:nvPr>
        </p:nvPicPr>
        <p:blipFill>
          <a:blip r:embed="rId17" r:link="rId15"/>
          <a:stretch>
            <a:fillRect/>
          </a:stretch>
        </p:blipFill>
        <p:spPr>
          <a:xfrm>
            <a:off x="10341913" y="4638501"/>
            <a:ext cx="1847864" cy="2218863"/>
          </a:xfrm>
          <a:prstGeom prst="rect">
            <a:avLst/>
          </a:prstGeom>
        </p:spPr>
      </p:pic>
      <p:sp>
        <p:nvSpPr>
          <p:cNvPr id="2" name="标题占位符 1"/>
          <p:cNvSpPr>
            <a:spLocks noGrp="1"/>
          </p:cNvSpPr>
          <p:nvPr>
            <p:ph type="title"/>
            <p:custDataLst>
              <p:tags r:id="rId18"/>
            </p:custDataLst>
          </p:nvPr>
        </p:nvSpPr>
        <p:spPr>
          <a:xfrm>
            <a:off x="695960" y="360000"/>
            <a:ext cx="10800000" cy="720000"/>
          </a:xfrm>
          <a:prstGeom prst="rect">
            <a:avLst/>
          </a:prstGeom>
        </p:spPr>
        <p:txBody>
          <a:bodyPr vert="horz" wrap="square" lIns="0" tIns="0" rIns="0" bIns="0" rtlCol="0" anchor="ctr">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9"/>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20"/>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21"/>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22"/>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defRPr>
            </a:lvl1pPr>
          </a:lstStyle>
          <a:p>
            <a:fld id="{BE5F26B5-172A-4DC2-B0B7-181CFC56B87C}" type="slidenum">
              <a:rPr lang="en-US" smtClean="0"/>
            </a:fld>
            <a:endParaRPr lang="en-US"/>
          </a:p>
        </p:txBody>
      </p:sp>
      <p:sp>
        <p:nvSpPr>
          <p:cNvPr id="7" name="KSO_TEMPLATE" hidden="1"/>
          <p:cNvSpPr/>
          <p:nvPr userDrawn="1">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lnSpc>
          <a:spcPct val="100000"/>
        </a:lnSpc>
        <a:spcBef>
          <a:spcPct val="0"/>
        </a:spcBef>
        <a:buNone/>
        <a:defRPr sz="3200" b="1" kern="1200">
          <a:solidFill>
            <a:schemeClr val="tx1"/>
          </a:solidFill>
          <a:latin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800" kern="1200">
          <a:solidFill>
            <a:schemeClr val="tx1"/>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200" kern="1200">
          <a:solidFill>
            <a:schemeClr val="tx1">
              <a:lumMod val="65000"/>
              <a:lumOff val="35000"/>
            </a:schemeClr>
          </a:solidFill>
          <a:latin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100" kern="1200">
          <a:solidFill>
            <a:schemeClr val="tx1">
              <a:lumMod val="65000"/>
              <a:lumOff val="35000"/>
            </a:schemeClr>
          </a:solidFill>
          <a:latin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16.xml"/><Relationship Id="rId1" Type="http://schemas.openxmlformats.org/officeDocument/2006/relationships/tags" Target="../tags/tag115.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85.xml"/><Relationship Id="rId2" Type="http://schemas.openxmlformats.org/officeDocument/2006/relationships/image" Target="../media/image8.png"/><Relationship Id="rId1" Type="http://schemas.openxmlformats.org/officeDocument/2006/relationships/tags" Target="../tags/tag8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6.xml"/><Relationship Id="rId7" Type="http://schemas.openxmlformats.org/officeDocument/2006/relationships/tags" Target="../tags/tag9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6.xml"/><Relationship Id="rId6" Type="http://schemas.openxmlformats.org/officeDocument/2006/relationships/tags" Target="../tags/tag94.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6.xml"/><Relationship Id="rId6" Type="http://schemas.openxmlformats.org/officeDocument/2006/relationships/tags" Target="../tags/tag9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6.xml"/><Relationship Id="rId6" Type="http://schemas.openxmlformats.org/officeDocument/2006/relationships/tags" Target="../tags/tag10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1"/>
            </p:custDataLst>
          </p:nvPr>
        </p:nvSpPr>
        <p:spPr>
          <a:xfrm>
            <a:off x="838200" y="2455545"/>
            <a:ext cx="5974080" cy="1590040"/>
          </a:xfrm>
        </p:spPr>
        <p:txBody>
          <a:bodyPr/>
          <a:p>
            <a:r>
              <a:rPr>
                <a:latin typeface="Times New Roman" panose="02020603050405020304" charset="0"/>
                <a:cs typeface="Times New Roman" panose="02020603050405020304" charset="0"/>
                <a:sym typeface="+mn-ea"/>
              </a:rPr>
              <a:t>Website bán thức ăn nhanh - TastyIgniter</a:t>
            </a:r>
            <a:endParaRPr lang="en-US" dirty="0">
              <a:latin typeface="Times New Roman" panose="02020603050405020304" charset="0"/>
              <a:cs typeface="Times New Roman" panose="02020603050405020304" charset="0"/>
            </a:endParaRPr>
          </a:p>
        </p:txBody>
      </p:sp>
      <p:sp>
        <p:nvSpPr>
          <p:cNvPr id="10" name="署名"/>
          <p:cNvSpPr>
            <a:spLocks noGrp="1"/>
          </p:cNvSpPr>
          <p:nvPr>
            <p:ph type="body" sz="quarter" idx="17"/>
            <p:custDataLst>
              <p:tags r:id="rId2"/>
            </p:custDataLst>
          </p:nvPr>
        </p:nvSpPr>
        <p:spPr>
          <a:xfrm>
            <a:off x="838200" y="3954145"/>
            <a:ext cx="5974080" cy="2201545"/>
          </a:xfrm>
        </p:spPr>
        <p:txBody>
          <a:bodyPr/>
          <a:p>
            <a:pPr algn="l"/>
            <a:r>
              <a:rPr>
                <a:latin typeface="Times New Roman" panose="02020603050405020304" charset="0"/>
                <a:cs typeface="Times New Roman" panose="02020603050405020304" charset="0"/>
                <a:sym typeface="+mn-ea"/>
              </a:rPr>
              <a:t>Sinh viên:</a:t>
            </a:r>
            <a:endParaRPr>
              <a:latin typeface="Times New Roman" panose="02020603050405020304" charset="0"/>
              <a:cs typeface="Times New Roman" panose="02020603050405020304" charset="0"/>
              <a:sym typeface="+mn-ea"/>
            </a:endParaRPr>
          </a:p>
          <a:p>
            <a:pPr algn="l"/>
            <a:r>
              <a:rPr>
                <a:latin typeface="Times New Roman" panose="02020603050405020304" charset="0"/>
                <a:cs typeface="Times New Roman" panose="02020603050405020304" charset="0"/>
                <a:sym typeface="+mn-ea"/>
              </a:rPr>
              <a:t>Hồ Nguyên Minh</a:t>
            </a:r>
            <a:r>
              <a:rPr lang="vi-VN">
                <a:latin typeface="Times New Roman" panose="02020603050405020304" charset="0"/>
                <a:cs typeface="Times New Roman" panose="02020603050405020304" charset="0"/>
                <a:sym typeface="+mn-ea"/>
              </a:rPr>
              <a:t>		3122411123</a:t>
            </a:r>
            <a:endParaRPr>
              <a:latin typeface="Times New Roman" panose="02020603050405020304" charset="0"/>
              <a:cs typeface="Times New Roman" panose="02020603050405020304" charset="0"/>
              <a:sym typeface="+mn-ea"/>
            </a:endParaRPr>
          </a:p>
          <a:p>
            <a:pPr algn="l"/>
            <a:r>
              <a:rPr>
                <a:latin typeface="Times New Roman" panose="02020603050405020304" charset="0"/>
                <a:cs typeface="Times New Roman" panose="02020603050405020304" charset="0"/>
                <a:sym typeface="+mn-ea"/>
              </a:rPr>
              <a:t>Thông Trung Quyền</a:t>
            </a:r>
            <a:r>
              <a:rPr lang="vi-VN">
                <a:latin typeface="Times New Roman" panose="02020603050405020304" charset="0"/>
                <a:cs typeface="Times New Roman" panose="02020603050405020304" charset="0"/>
                <a:sym typeface="+mn-ea"/>
              </a:rPr>
              <a:t>	3122411175</a:t>
            </a:r>
            <a:endParaRPr>
              <a:latin typeface="Times New Roman" panose="02020603050405020304" charset="0"/>
              <a:cs typeface="Times New Roman" panose="02020603050405020304" charset="0"/>
              <a:sym typeface="+mn-ea"/>
            </a:endParaRPr>
          </a:p>
          <a:p>
            <a:pPr algn="l"/>
            <a:r>
              <a:rPr>
                <a:latin typeface="Times New Roman" panose="02020603050405020304" charset="0"/>
                <a:cs typeface="Times New Roman" panose="02020603050405020304" charset="0"/>
                <a:sym typeface="+mn-ea"/>
              </a:rPr>
              <a:t> Lục Trọng Khoa</a:t>
            </a:r>
            <a:r>
              <a:rPr lang="vi-VN">
                <a:latin typeface="Times New Roman" panose="02020603050405020304" charset="0"/>
                <a:cs typeface="Times New Roman" panose="02020603050405020304" charset="0"/>
                <a:sym typeface="+mn-ea"/>
              </a:rPr>
              <a:t>		3122411096</a:t>
            </a:r>
            <a:endParaRPr>
              <a:solidFill>
                <a:schemeClr val="tx1"/>
              </a:solidFill>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7" name="副标题"/>
          <p:cNvSpPr>
            <a:spLocks noGrp="1"/>
          </p:cNvSpPr>
          <p:nvPr>
            <p:ph type="subTitle" idx="1"/>
            <p:custDataLst>
              <p:tags r:id="rId3"/>
            </p:custDataLst>
          </p:nvPr>
        </p:nvSpPr>
        <p:spPr>
          <a:xfrm>
            <a:off x="838200" y="1426235"/>
            <a:ext cx="5974080" cy="972000"/>
          </a:xfrm>
        </p:spPr>
        <p:txBody>
          <a:bodyPr/>
          <a:p>
            <a:r>
              <a:rPr>
                <a:latin typeface="Times New Roman" panose="02020603050405020304" charset="0"/>
                <a:cs typeface="Times New Roman" panose="02020603050405020304" charset="0"/>
                <a:sym typeface="+mn-ea"/>
              </a:rPr>
              <a:t>PHÂN TÍCH YÊU CẦU NGHIỆP VỤ</a:t>
            </a:r>
            <a:endParaRPr lang="en-US">
              <a:latin typeface="Times New Roman" panose="02020603050405020304" charset="0"/>
              <a:cs typeface="Times New Roman" panose="02020603050405020304" charset="0"/>
            </a:endParaRPr>
          </a:p>
        </p:txBody>
      </p:sp>
    </p:spTree>
    <p:custDataLst>
      <p:tags r:id="rId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7">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p:tgtEl>
                                          <p:spTgt spid="6"/>
                                        </p:tgtEl>
                                        <p:attrNameLst>
                                          <p:attrName>ppt_y</p:attrName>
                                        </p:attrNameLst>
                                      </p:cBhvr>
                                      <p:tavLst>
                                        <p:tav tm="0">
                                          <p:val>
                                            <p:strVal val="#ppt_y+#ppt_h*1.125000"/>
                                          </p:val>
                                        </p:tav>
                                        <p:tav tm="100000">
                                          <p:val>
                                            <p:strVal val="#ppt_y"/>
                                          </p:val>
                                        </p:tav>
                                      </p:tavLst>
                                    </p:anim>
                                    <p:animEffect transition="in" filter="wipe(up)">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checkerboard(across)">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checkerboard(across)">
                                      <p:cBhvr>
                                        <p:cTn id="24" dur="500"/>
                                        <p:tgtEl>
                                          <p:spTgt spid="1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checkerboard(across)">
                                      <p:cBhvr>
                                        <p:cTn id="29" dur="500"/>
                                        <p:tgtEl>
                                          <p:spTgt spid="1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0">
                                            <p:txEl>
                                              <p:pRg st="3" end="3"/>
                                            </p:txEl>
                                          </p:spTgt>
                                        </p:tgtEl>
                                        <p:attrNameLst>
                                          <p:attrName>style.visibility</p:attrName>
                                        </p:attrNameLst>
                                      </p:cBhvr>
                                      <p:to>
                                        <p:strVal val="visible"/>
                                      </p:to>
                                    </p:set>
                                    <p:animEffect transition="in" filter="checkerboard(across)">
                                      <p:cBhvr>
                                        <p:cTn id="34"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P spid="6" grpId="0"/>
      <p:bldP spid="6" grpId="1"/>
      <p:bldP spid="10" grpId="0" build="p"/>
      <p:bldP spid="10"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vi-VN" altLang="en-US">
                <a:latin typeface="Times New Roman" panose="02020603050405020304" charset="0"/>
                <a:cs typeface="Times New Roman" panose="02020603050405020304" charset="0"/>
              </a:rPr>
              <a:t>User </a:t>
            </a:r>
            <a:r>
              <a:rPr lang="vi-VN" altLang="en-US">
                <a:latin typeface="Times New Roman" panose="02020603050405020304" charset="0"/>
                <a:cs typeface="Times New Roman" panose="02020603050405020304" charset="0"/>
              </a:rPr>
              <a:t>Story</a:t>
            </a:r>
            <a:endParaRPr lang="vi-VN" altLang="en-US">
              <a:latin typeface="Times New Roman" panose="02020603050405020304" charset="0"/>
              <a:cs typeface="Times New Roman" panose="02020603050405020304" charset="0"/>
            </a:endParaRPr>
          </a:p>
        </p:txBody>
      </p:sp>
      <p:sp>
        <p:nvSpPr>
          <p:cNvPr id="3" name="Content Placeholder 2"/>
          <p:cNvSpPr>
            <a:spLocks noGrp="1"/>
          </p:cNvSpPr>
          <p:nvPr>
            <p:ph idx="1"/>
            <p:custDataLst>
              <p:tags r:id="rId2"/>
            </p:custDataLst>
          </p:nvPr>
        </p:nvSpPr>
        <p:spPr>
          <a:xfrm>
            <a:off x="695960" y="1301750"/>
            <a:ext cx="10800080" cy="5479415"/>
          </a:xfrm>
        </p:spPr>
        <p:txBody>
          <a:bodyPr>
            <a:noAutofit/>
          </a:bodyPr>
          <a:p>
            <a:pPr marL="0" indent="0">
              <a:lnSpc>
                <a:spcPct val="90000"/>
              </a:lnSpc>
              <a:buNone/>
            </a:pPr>
            <a:r>
              <a:rPr lang="en-US" altLang="en-US">
                <a:latin typeface="Times New Roman" panose="02020603050405020304" charset="0"/>
                <a:cs typeface="Times New Roman" panose="02020603050405020304" charset="0"/>
                <a:sym typeface="+mn-ea"/>
              </a:rPr>
              <a:t>Shopping Cart (Giỏ hàng)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một Khách hàng, tôi muốn thêm món từ trang danh mục vào giỏ (mặc định thêm 1 đơn vị) để giữ món định mua.</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một Khách hàng, tôi muốn thêm món từ trang chi tiết vào giỏ (mặc định 1) nếu tôi quyết định mua khi xem chi tiết</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một Khách hàng, tôi muốn xem danh sách món trong giỏ và bảng tóm tắt (cart total, promotion item saving, subtotal, shipping cost, promotion shipping saving, total order amount) để biết chi phí hiện tại.</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một Khách hàng, tôi muốn cập nhật số lượng món trong giỏ; khi cập nhật, thì bảng tóm tắt phải cập nhật tương ứng.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một Khách hàng, tôi muốn xóa món khỏi giỏ; khi xóa, thì bảng tóm tắt phải cập nhật tương ứng.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một Khách hàng, tôi muốn thực hiện checkout giỏ hàng để đặt hàng.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Nếu số lượng sản phẩm trong giỏ = 0, thì không cho phép checkout.</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Khi giỏ hàng được checkout, thì quy trình thanh toán sẽ bắt đầu.</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Quản trị viên (SysAdmin), tôi muốn xem giỏ hàng của mọi khách, hiển thị các thông tin tổng hợp như cart total, promotion savings, subtotal, shipping, total order amount.</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Quản trị viên, tôi muốn enable/disable bất kỳ giỏ hàng nào (vô hiệu / kích hoạt) để quản lý giỏ hàng không hợp lệ.</a:t>
            </a:r>
            <a:endParaRPr lang="en-US" altLang="en-US">
              <a:latin typeface="Times New Roman" panose="02020603050405020304" charset="0"/>
              <a:cs typeface="Times New Roman" panose="02020603050405020304" charset="0"/>
            </a:endParaRPr>
          </a:p>
          <a:p>
            <a:pPr>
              <a:lnSpc>
                <a:spcPct val="90000"/>
              </a:lnSpc>
            </a:pPr>
            <a:endParaRPr lang="en-US" altLang="en-US">
              <a:latin typeface="Times New Roman" panose="02020603050405020304" charset="0"/>
              <a:cs typeface="Times New Roman" panose="02020603050405020304" charset="0"/>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6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grpId="0" nodeType="withEffect">
                                  <p:stCondLst>
                                    <p:cond delay="6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grpId="0" nodeType="withEffect">
                                  <p:stCondLst>
                                    <p:cond delay="6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60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6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60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60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grpId="0" nodeType="withEffect">
                                  <p:stCondLst>
                                    <p:cond delay="60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60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60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vi-VN" altLang="en-US">
                <a:latin typeface="Times New Roman" panose="02020603050405020304" charset="0"/>
                <a:cs typeface="Times New Roman" panose="02020603050405020304" charset="0"/>
              </a:rPr>
              <a:t>User </a:t>
            </a:r>
            <a:r>
              <a:rPr lang="vi-VN" altLang="en-US">
                <a:latin typeface="Times New Roman" panose="02020603050405020304" charset="0"/>
                <a:cs typeface="Times New Roman" panose="02020603050405020304" charset="0"/>
              </a:rPr>
              <a:t>Story</a:t>
            </a:r>
            <a:endParaRPr lang="vi-VN" altLang="en-US">
              <a:latin typeface="Times New Roman" panose="02020603050405020304" charset="0"/>
              <a:cs typeface="Times New Roman" panose="02020603050405020304" charset="0"/>
            </a:endParaRPr>
          </a:p>
        </p:txBody>
      </p:sp>
      <p:sp>
        <p:nvSpPr>
          <p:cNvPr id="3" name="Content Placeholder 2"/>
          <p:cNvSpPr>
            <a:spLocks noGrp="1"/>
          </p:cNvSpPr>
          <p:nvPr>
            <p:ph idx="1"/>
            <p:custDataLst>
              <p:tags r:id="rId2"/>
            </p:custDataLst>
          </p:nvPr>
        </p:nvSpPr>
        <p:spPr/>
        <p:txBody>
          <a:bodyPr/>
          <a:p>
            <a:pPr marL="0" indent="0">
              <a:lnSpc>
                <a:spcPct val="90000"/>
              </a:lnSpc>
              <a:buNone/>
            </a:pPr>
            <a:r>
              <a:rPr lang="en-US" altLang="en-US">
                <a:latin typeface="Times New Roman" panose="02020603050405020304" charset="0"/>
                <a:cs typeface="Times New Roman" panose="02020603050405020304" charset="0"/>
                <a:sym typeface="+mn-ea"/>
              </a:rPr>
              <a:t>Payment Process (Thanh toán)</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Bất kỳ Khách hàng nào có thể thanh toán (thực hiện payment).</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Khi quy trình thanh toán bắt đầu (sau checkout), hệ thống sẽ:</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xác thực thông tin sản phẩm (tồn kho, giá, mã khuyến mãi...),</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xử lý thanh toán (mô phỏng/hoặc tích hợp gateway),</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gửi email xác nhận/trạng thái cho Khách hàng.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Nếu có thông tin sản phẩm không hợp lệ trong quá trình thanh toán, thì thanh toán bị hủy và gửi email thông báo cho Khách hàng.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Khi thanh toán hoàn tất, thì trạng thái thanh toán được đánh dấu là processed và Khách hàng nhận email xác nhận.</a:t>
            </a:r>
            <a:endParaRPr lang="en-US" altLang="en-US">
              <a:latin typeface="Times New Roman" panose="02020603050405020304" charset="0"/>
              <a:cs typeface="Times New Roman" panose="02020603050405020304" charset="0"/>
            </a:endParaRPr>
          </a:p>
          <a:p>
            <a:pPr marL="0" indent="0">
              <a:lnSpc>
                <a:spcPct val="80000"/>
              </a:lnSpc>
              <a:buNone/>
            </a:pPr>
            <a:endParaRPr lang="en-US" altLang="en-US">
              <a:latin typeface="Times New Roman" panose="02020603050405020304" charset="0"/>
              <a:cs typeface="Times New Roman" panose="02020603050405020304" charset="0"/>
              <a:sym typeface="+mn-ea"/>
            </a:endParaRPr>
          </a:p>
          <a:p>
            <a:pPr marL="0" indent="0">
              <a:lnSpc>
                <a:spcPct val="80000"/>
              </a:lnSpc>
              <a:buNone/>
            </a:pPr>
            <a:r>
              <a:rPr lang="en-US" altLang="en-US">
                <a:latin typeface="Times New Roman" panose="02020603050405020304" charset="0"/>
                <a:cs typeface="Times New Roman" panose="02020603050405020304" charset="0"/>
                <a:sym typeface="+mn-ea"/>
              </a:rPr>
              <a:t>Delivery  (Giao hàng) </a:t>
            </a:r>
            <a:endParaRPr lang="en-US" altLang="en-US">
              <a:latin typeface="Times New Roman" panose="02020603050405020304" charset="0"/>
              <a:cs typeface="Times New Roman" panose="02020603050405020304" charset="0"/>
            </a:endParaRPr>
          </a:p>
          <a:p>
            <a:pPr>
              <a:lnSpc>
                <a:spcPct val="80000"/>
              </a:lnSpc>
            </a:pPr>
            <a:r>
              <a:rPr lang="en-US" altLang="en-US">
                <a:latin typeface="Times New Roman" panose="02020603050405020304" charset="0"/>
                <a:cs typeface="Times New Roman" panose="02020603050405020304" charset="0"/>
                <a:sym typeface="+mn-ea"/>
              </a:rPr>
              <a:t>Là một Khách hàng, tôi muốn chọn giao hàng (địa chỉ, phí) khi checkout.</a:t>
            </a:r>
            <a:endParaRPr lang="en-US" altLang="en-US">
              <a:latin typeface="Times New Roman" panose="02020603050405020304" charset="0"/>
              <a:cs typeface="Times New Roman" panose="02020603050405020304" charset="0"/>
            </a:endParaRPr>
          </a:p>
          <a:p>
            <a:pPr>
              <a:lnSpc>
                <a:spcPct val="80000"/>
              </a:lnSpc>
            </a:pPr>
            <a:r>
              <a:rPr lang="en-US" altLang="en-US">
                <a:latin typeface="Times New Roman" panose="02020603050405020304" charset="0"/>
                <a:cs typeface="Times New Roman" panose="02020603050405020304" charset="0"/>
                <a:sym typeface="+mn-ea"/>
              </a:rPr>
              <a:t>Là Quản trị viên, tôi muốn gán đơn cho tài xế, theo dõi trạng thái giao hàng (assigned, delivering, delivered).</a:t>
            </a:r>
            <a:endParaRPr lang="en-US" alt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par>
                          <p:cTn id="35" fill="hold">
                            <p:stCondLst>
                              <p:cond delay="500"/>
                            </p:stCondLst>
                            <p:childTnLst>
                              <p:par>
                                <p:cTn id="36" presetID="10" presetClass="entr" presetSubtype="0" fill="hold" grpId="0" nodeType="afterEffect">
                                  <p:stCondLst>
                                    <p:cond delay="50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par>
                                <p:cTn id="39" presetID="10" presetClass="entr" presetSubtype="0" fill="hold" grpId="0" nodeType="withEffect">
                                  <p:stCondLst>
                                    <p:cond delay="50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vi-VN" altLang="en-US">
                <a:latin typeface="Times New Roman" panose="02020603050405020304" charset="0"/>
                <a:cs typeface="Times New Roman" panose="02020603050405020304" charset="0"/>
              </a:rPr>
              <a:t>User </a:t>
            </a:r>
            <a:r>
              <a:rPr lang="vi-VN" altLang="en-US">
                <a:latin typeface="Times New Roman" panose="02020603050405020304" charset="0"/>
                <a:cs typeface="Times New Roman" panose="02020603050405020304" charset="0"/>
              </a:rPr>
              <a:t>Story</a:t>
            </a:r>
            <a:endParaRPr lang="vi-VN" altLang="en-US">
              <a:latin typeface="Times New Roman" panose="02020603050405020304" charset="0"/>
              <a:cs typeface="Times New Roman" panose="02020603050405020304" charset="0"/>
            </a:endParaRPr>
          </a:p>
        </p:txBody>
      </p:sp>
      <p:sp>
        <p:nvSpPr>
          <p:cNvPr id="3" name="Content Placeholder 2"/>
          <p:cNvSpPr>
            <a:spLocks noGrp="1"/>
          </p:cNvSpPr>
          <p:nvPr>
            <p:ph idx="1"/>
            <p:custDataLst>
              <p:tags r:id="rId2"/>
            </p:custDataLst>
          </p:nvPr>
        </p:nvSpPr>
        <p:spPr>
          <a:xfrm>
            <a:off x="695960" y="1301750"/>
            <a:ext cx="10800080" cy="5307965"/>
          </a:xfrm>
        </p:spPr>
        <p:txBody>
          <a:bodyPr>
            <a:noAutofit/>
          </a:bodyPr>
          <a:p>
            <a:pPr marL="0" indent="0">
              <a:lnSpc>
                <a:spcPct val="90000"/>
              </a:lnSpc>
              <a:buNone/>
            </a:pPr>
            <a:r>
              <a:rPr lang="en-US" altLang="en-US">
                <a:latin typeface="Times New Roman" panose="02020603050405020304" charset="0"/>
                <a:cs typeface="Times New Roman" panose="02020603050405020304" charset="0"/>
                <a:sym typeface="+mn-ea"/>
              </a:rPr>
              <a:t>Access Control (Đăng nhập &amp; Phân quyền)</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Mỗi Khách hàng / Quản trị viên là một User trong hệ thống.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một Người dùng (Buyer hoặc SysAdmin), tôi muốn đăng nhập vào hệ thống.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Khi người dùng có role = Buyer đăng nhập, thì chuyển đến trang danh mục sản phẩm.</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Khi người dùng có role = SysAdmin đăng nhập, thì chuyển đến trang quản trị.</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một Người dùng, tôi muốn đăng xuất khỏi hệ thống.</a:t>
            </a:r>
            <a:endParaRPr lang="en-US" altLang="en-US">
              <a:latin typeface="Times New Roman" panose="02020603050405020304" charset="0"/>
              <a:cs typeface="Times New Roman" panose="02020603050405020304" charset="0"/>
              <a:sym typeface="+mn-ea"/>
            </a:endParaRPr>
          </a:p>
          <a:p>
            <a:pPr marL="0" indent="0">
              <a:lnSpc>
                <a:spcPct val="90000"/>
              </a:lnSpc>
              <a:buNone/>
            </a:pPr>
            <a:r>
              <a:rPr lang="en-US" altLang="en-US">
                <a:latin typeface="Times New Roman" panose="02020603050405020304" charset="0"/>
                <a:cs typeface="Times New Roman" panose="02020603050405020304" charset="0"/>
                <a:sym typeface="+mn-ea"/>
              </a:rPr>
              <a:t>Reservation / Table (Đặt bàn)</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một Khách hàng, tôi muốn đặt bàn (chọn ngày/giờ, số người, chọn bàn nếu muốn) để giữ chỗ tại nhà hàng.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Khi đặt thành công, thì nhận email xác nhận và trạng thái reservation lưu trong hệ thống.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một Khách hàng, tôi muốn huỷ hoặc thay đổi đặt bàn.</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sym typeface="+mn-ea"/>
              </a:rPr>
              <a:t>Là Quản trị viên, tôi muốn quản lý bảng và đặt bàn (xác nhận/hủy) để điều phối chỗ ngồi.</a:t>
            </a:r>
            <a:endParaRPr lang="en-US" altLang="en-US">
              <a:latin typeface="Times New Roman" panose="02020603050405020304" charset="0"/>
              <a:cs typeface="Times New Roman" panose="02020603050405020304" charset="0"/>
              <a:sym typeface="+mn-ea"/>
            </a:endParaRPr>
          </a:p>
          <a:p>
            <a:pPr marL="0" indent="0">
              <a:lnSpc>
                <a:spcPct val="80000"/>
              </a:lnSpc>
              <a:buNone/>
            </a:pPr>
            <a:r>
              <a:rPr lang="en-US" altLang="en-US">
                <a:latin typeface="Times New Roman" panose="02020603050405020304" charset="0"/>
                <a:cs typeface="Times New Roman" panose="02020603050405020304" charset="0"/>
                <a:sym typeface="+mn-ea"/>
              </a:rPr>
              <a:t>Inventory (Tồn kho)</a:t>
            </a:r>
            <a:endParaRPr lang="en-US" altLang="en-US">
              <a:latin typeface="Times New Roman" panose="02020603050405020304" charset="0"/>
              <a:cs typeface="Times New Roman" panose="02020603050405020304" charset="0"/>
            </a:endParaRPr>
          </a:p>
          <a:p>
            <a:pPr>
              <a:lnSpc>
                <a:spcPct val="100000"/>
              </a:lnSpc>
            </a:pPr>
            <a:r>
              <a:rPr lang="en-US" altLang="en-US">
                <a:latin typeface="Times New Roman" panose="02020603050405020304" charset="0"/>
                <a:cs typeface="Times New Roman" panose="02020603050405020304" charset="0"/>
                <a:sym typeface="+mn-ea"/>
              </a:rPr>
              <a:t>Là Quản trị viên (SysAdmin), tôi muốn quản lý inventory (CRUD) — thêm/sửa/xóa kho và chỉnh stock để đảm bảo dữ liệu tồn kho chính xác.</a:t>
            </a:r>
            <a:endParaRPr lang="en-US" altLang="en-US">
              <a:latin typeface="Times New Roman" panose="02020603050405020304" charset="0"/>
              <a:cs typeface="Times New Roman" panose="02020603050405020304" charset="0"/>
            </a:endParaRPr>
          </a:p>
          <a:p>
            <a:pPr>
              <a:lnSpc>
                <a:spcPct val="110000"/>
              </a:lnSpc>
            </a:pPr>
            <a:endParaRPr lang="en-US" altLang="en-US">
              <a:latin typeface="Times New Roman" panose="02020603050405020304" charset="0"/>
              <a:cs typeface="Times New Roman" panose="02020603050405020304" charset="0"/>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250"/>
                                  </p:stCondLst>
                                  <p:childTnLst>
                                    <p:set>
                                      <p:cBhvr>
                                        <p:cTn id="6" dur="500"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750"/>
                            </p:stCondLst>
                            <p:childTnLst>
                              <p:par>
                                <p:cTn id="9" presetID="10" presetClass="entr" presetSubtype="0" fill="hold" grpId="0" nodeType="afterEffect">
                                  <p:stCondLst>
                                    <p:cond delay="600"/>
                                  </p:stCondLst>
                                  <p:childTnLst>
                                    <p:set>
                                      <p:cBhvr>
                                        <p:cTn id="10" dur="500"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grpId="0" nodeType="withEffect">
                                  <p:stCondLst>
                                    <p:cond delay="600"/>
                                  </p:stCondLst>
                                  <p:childTnLst>
                                    <p:set>
                                      <p:cBhvr>
                                        <p:cTn id="13" dur="500"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grpId="0" nodeType="withEffect">
                                  <p:stCondLst>
                                    <p:cond delay="600"/>
                                  </p:stCondLst>
                                  <p:childTnLst>
                                    <p:set>
                                      <p:cBhvr>
                                        <p:cTn id="16" dur="500"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600"/>
                                  </p:stCondLst>
                                  <p:childTnLst>
                                    <p:set>
                                      <p:cBhvr>
                                        <p:cTn id="19" dur="500"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600"/>
                                  </p:stCondLst>
                                  <p:childTnLst>
                                    <p:set>
                                      <p:cBhvr>
                                        <p:cTn id="22" dur="500"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250"/>
                                  </p:stCondLst>
                                  <p:childTnLst>
                                    <p:set>
                                      <p:cBhvr>
                                        <p:cTn id="27" dur="500"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750"/>
                            </p:stCondLst>
                            <p:childTnLst>
                              <p:par>
                                <p:cTn id="30" presetID="10" presetClass="entr" presetSubtype="0" fill="hold" grpId="0" nodeType="afterEffect">
                                  <p:stCondLst>
                                    <p:cond delay="600"/>
                                  </p:stCondLst>
                                  <p:childTnLst>
                                    <p:set>
                                      <p:cBhvr>
                                        <p:cTn id="31" dur="500"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600"/>
                                  </p:stCondLst>
                                  <p:childTnLst>
                                    <p:set>
                                      <p:cBhvr>
                                        <p:cTn id="34" dur="500"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600"/>
                                  </p:stCondLst>
                                  <p:childTnLst>
                                    <p:set>
                                      <p:cBhvr>
                                        <p:cTn id="37" dur="500"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600"/>
                                  </p:stCondLst>
                                  <p:childTnLst>
                                    <p:set>
                                      <p:cBhvr>
                                        <p:cTn id="40" dur="500"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600"/>
                                  </p:stCondLst>
                                  <p:childTnLst>
                                    <p:set>
                                      <p:cBhvr>
                                        <p:cTn id="43" dur="500"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600"/>
                                  </p:stCondLst>
                                  <p:childTnLst>
                                    <p:set>
                                      <p:cBhvr>
                                        <p:cTn id="46" dur="500"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custDataLst>
              <p:tags r:id="rId1"/>
            </p:custDataLst>
          </p:nvPr>
        </p:nvSpPr>
        <p:spPr>
          <a:xfrm>
            <a:off x="6059805" y="731520"/>
            <a:ext cx="4546600" cy="2724785"/>
          </a:xfrm>
        </p:spPr>
        <p:txBody>
          <a:bodyPr/>
          <a:p>
            <a:pPr algn="ctr"/>
            <a:r>
              <a:rPr lang="vi-VN" altLang="en-US">
                <a:latin typeface="Times New Roman" panose="02020603050405020304" charset="0"/>
                <a:cs typeface="Times New Roman" panose="02020603050405020304" charset="0"/>
              </a:rPr>
              <a:t>Cảm ơn đã lắng </a:t>
            </a:r>
            <a:r>
              <a:rPr lang="vi-VN" altLang="en-US">
                <a:latin typeface="Times New Roman" panose="02020603050405020304" charset="0"/>
                <a:cs typeface="Times New Roman" panose="02020603050405020304" charset="0"/>
              </a:rPr>
              <a:t>nghe</a:t>
            </a:r>
            <a:endParaRPr lang="vi-VN" altLang="en-US">
              <a:latin typeface="Times New Roman" panose="02020603050405020304" charset="0"/>
              <a:cs typeface="Times New Roman" panose="02020603050405020304" charset="0"/>
            </a:endParaRPr>
          </a:p>
        </p:txBody>
      </p:sp>
    </p:spTree>
    <p:custDataLst>
      <p:tags r:id="rId2"/>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custDataLst>
              <p:tags r:id="rId1"/>
            </p:custDataLst>
          </p:nvPr>
        </p:nvSpPr>
        <p:spPr/>
        <p:txBody>
          <a:bodyPr/>
          <a:p>
            <a:r>
              <a:rPr lang="vi-VN">
                <a:latin typeface="Times New Roman" panose="02020603050405020304" charset="0"/>
                <a:cs typeface="Times New Roman" panose="02020603050405020304" charset="0"/>
                <a:sym typeface="+mn-ea"/>
              </a:rPr>
              <a:t>Giới thiệu Website TastyIgniter</a:t>
            </a:r>
            <a:endParaRPr lang="en-US">
              <a:latin typeface="Times New Roman" panose="02020603050405020304" charset="0"/>
              <a:cs typeface="Times New Roman" panose="02020603050405020304" charset="0"/>
            </a:endParaRPr>
          </a:p>
        </p:txBody>
      </p:sp>
      <p:sp>
        <p:nvSpPr>
          <p:cNvPr id="5" name="Content Placeholder 4"/>
          <p:cNvSpPr>
            <a:spLocks noGrp="1"/>
          </p:cNvSpPr>
          <p:nvPr>
            <p:ph idx="1"/>
            <p:custDataLst>
              <p:tags r:id="rId2"/>
            </p:custDataLst>
          </p:nvPr>
        </p:nvSpPr>
        <p:spPr/>
        <p:txBody>
          <a:bodyPr/>
          <a:p>
            <a:pPr algn="l">
              <a:defRPr sz="1800"/>
            </a:pPr>
            <a:r>
              <a:rPr>
                <a:latin typeface="Times New Roman" panose="02020603050405020304" charset="0"/>
                <a:cs typeface="Times New Roman" panose="02020603050405020304" charset="0"/>
                <a:sym typeface="+mn-ea"/>
              </a:rPr>
              <a:t>TastyIgniter là nền tảng mã nguồn mở triển khai website đặt món &amp; đặt bàn.</a:t>
            </a:r>
            <a:endParaRPr>
              <a:solidFill>
                <a:schemeClr val="tx1"/>
              </a:solidFill>
              <a:latin typeface="Times New Roman" panose="02020603050405020304" charset="0"/>
              <a:cs typeface="Times New Roman" panose="02020603050405020304" charset="0"/>
            </a:endParaRPr>
          </a:p>
          <a:p>
            <a:pPr algn="l">
              <a:defRPr sz="1800"/>
            </a:pPr>
            <a:r>
              <a:rPr>
                <a:latin typeface="Times New Roman" panose="02020603050405020304" charset="0"/>
                <a:cs typeface="Times New Roman" panose="02020603050405020304" charset="0"/>
                <a:sym typeface="+mn-ea"/>
              </a:rPr>
              <a:t>Tính năng chính: Menu, Đặt hàng, Đặt bàn, Tồn kho, Thanh toán &amp; Giao hàng, Đánh giá, Phân quyền.</a:t>
            </a:r>
            <a:endParaRPr>
              <a:solidFill>
                <a:schemeClr val="tx1"/>
              </a:solidFill>
              <a:latin typeface="Times New Roman" panose="02020603050405020304" charset="0"/>
              <a:cs typeface="Times New Roman" panose="02020603050405020304" charset="0"/>
            </a:endParaRPr>
          </a:p>
          <a:p>
            <a:pPr algn="l">
              <a:defRPr sz="1800"/>
            </a:pPr>
            <a:r>
              <a:rPr>
                <a:latin typeface="Times New Roman" panose="02020603050405020304" charset="0"/>
                <a:cs typeface="Times New Roman" panose="02020603050405020304" charset="0"/>
                <a:sym typeface="+mn-ea"/>
              </a:rPr>
              <a:t>Mục tiêu: Số hóa hoạt động nhà hàng, nâng cao trải nghiệm khách hàng và hiệu quả vận hành.</a:t>
            </a:r>
            <a:endParaRPr lang="en-US">
              <a:latin typeface="Times New Roman" panose="02020603050405020304" charset="0"/>
              <a:cs typeface="Times New Roman" panose="02020603050405020304" charset="0"/>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heckerboard(across)">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heckerboard(across)">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p"/>
      <p:bldP spid="5"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vi-VN">
                <a:latin typeface="Times New Roman" panose="02020603050405020304" charset="0"/>
                <a:cs typeface="Times New Roman" panose="02020603050405020304" charset="0"/>
                <a:sym typeface="+mn-ea"/>
              </a:rPr>
              <a:t>Business Context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custDataLst>
              <p:tags r:id="rId2"/>
            </p:custDataLst>
          </p:nvPr>
        </p:nvSpPr>
        <p:spPr>
          <a:xfrm>
            <a:off x="695960" y="1301750"/>
            <a:ext cx="10800080" cy="1729105"/>
          </a:xfrm>
        </p:spPr>
        <p:txBody>
          <a:bodyPr anchor="t" anchorCtr="0">
            <a:normAutofit/>
          </a:bodyPr>
          <a:p>
            <a:pPr marL="0" indent="0" algn="l">
              <a:lnSpc>
                <a:spcPct val="80000"/>
              </a:lnSpc>
              <a:buNone/>
              <a:defRPr sz="1800"/>
            </a:pPr>
            <a:r>
              <a:rPr lang="vi-VN" b="1">
                <a:latin typeface="Times New Roman" panose="02020603050405020304" charset="0"/>
                <a:cs typeface="Times New Roman" panose="02020603050405020304" charset="0"/>
                <a:sym typeface="+mn-ea"/>
              </a:rPr>
              <a:t>Actor</a:t>
            </a:r>
            <a:endParaRPr b="1">
              <a:solidFill>
                <a:schemeClr val="tx1"/>
              </a:solidFill>
              <a:latin typeface="Times New Roman" panose="02020603050405020304" charset="0"/>
              <a:cs typeface="Times New Roman" panose="02020603050405020304" charset="0"/>
            </a:endParaRPr>
          </a:p>
          <a:p>
            <a:pPr algn="l">
              <a:lnSpc>
                <a:spcPct val="80000"/>
              </a:lnSpc>
              <a:defRPr sz="1800"/>
            </a:pPr>
            <a:r>
              <a:rPr>
                <a:latin typeface="Times New Roman" panose="02020603050405020304" charset="0"/>
                <a:cs typeface="Times New Roman" panose="02020603050405020304" charset="0"/>
                <a:sym typeface="+mn-ea"/>
              </a:rPr>
              <a:t>Khách hàng (Buyer): duyệt món, đặt hàng, thanh toán, đặt bàn, đánh giá.</a:t>
            </a:r>
            <a:endParaRPr>
              <a:solidFill>
                <a:schemeClr val="tx1"/>
              </a:solidFill>
              <a:latin typeface="Times New Roman" panose="02020603050405020304" charset="0"/>
              <a:cs typeface="Times New Roman" panose="02020603050405020304" charset="0"/>
            </a:endParaRPr>
          </a:p>
          <a:p>
            <a:pPr algn="l">
              <a:lnSpc>
                <a:spcPct val="80000"/>
              </a:lnSpc>
              <a:defRPr sz="1800"/>
            </a:pPr>
            <a:r>
              <a:rPr>
                <a:latin typeface="Times New Roman" panose="02020603050405020304" charset="0"/>
                <a:cs typeface="Times New Roman" panose="02020603050405020304" charset="0"/>
                <a:sym typeface="+mn-ea"/>
              </a:rPr>
              <a:t>Quản trị viên (SysAdmin): quản lý menu, kho, đơn hàng, người dùng.</a:t>
            </a:r>
            <a:endParaRPr>
              <a:solidFill>
                <a:schemeClr val="tx1"/>
              </a:solidFill>
              <a:latin typeface="Times New Roman" panose="02020603050405020304" charset="0"/>
              <a:cs typeface="Times New Roman" panose="02020603050405020304" charset="0"/>
            </a:endParaRPr>
          </a:p>
          <a:p>
            <a:pPr algn="l">
              <a:lnSpc>
                <a:spcPct val="80000"/>
              </a:lnSpc>
              <a:defRPr sz="1800"/>
            </a:pPr>
            <a:r>
              <a:rPr>
                <a:latin typeface="Times New Roman" panose="02020603050405020304" charset="0"/>
                <a:cs typeface="Times New Roman" panose="02020603050405020304" charset="0"/>
                <a:sym typeface="+mn-ea"/>
              </a:rPr>
              <a:t>Cổng thanh toán (Payment Gateway): xử lý giao dịch trực tuyến.</a:t>
            </a:r>
            <a:endParaRPr>
              <a:solidFill>
                <a:schemeClr val="tx1"/>
              </a:solidFill>
              <a:latin typeface="Times New Roman" panose="02020603050405020304" charset="0"/>
              <a:cs typeface="Times New Roman" panose="02020603050405020304" charset="0"/>
            </a:endParaRPr>
          </a:p>
          <a:p>
            <a:pPr marL="0" indent="0" algn="l">
              <a:lnSpc>
                <a:spcPct val="80000"/>
              </a:lnSpc>
              <a:buNone/>
              <a:defRPr sz="1800"/>
            </a:pPr>
            <a:r>
              <a:rPr>
                <a:latin typeface="Times New Roman" panose="02020603050405020304" charset="0"/>
                <a:cs typeface="Times New Roman" panose="02020603050405020304" charset="0"/>
                <a:sym typeface="+mn-ea"/>
              </a:rPr>
              <a:t>Nhân viên giao hàng (Delivery Driver): nhận và giao đơn.</a:t>
            </a:r>
            <a:endParaRPr>
              <a:solidFill>
                <a:schemeClr val="tx1"/>
              </a:solidFill>
              <a:latin typeface="Times New Roman" panose="02020603050405020304" charset="0"/>
              <a:cs typeface="Times New Roman" panose="02020603050405020304" charset="0"/>
            </a:endParaRPr>
          </a:p>
          <a:p>
            <a:pPr>
              <a:lnSpc>
                <a:spcPct val="60000"/>
              </a:lnSpc>
            </a:pPr>
            <a:endParaRPr lang="en-US">
              <a:latin typeface="Times New Roman" panose="02020603050405020304" charset="0"/>
              <a:cs typeface="Times New Roman" panose="02020603050405020304" charset="0"/>
            </a:endParaRPr>
          </a:p>
        </p:txBody>
      </p:sp>
      <p:sp>
        <p:nvSpPr>
          <p:cNvPr id="5" name="Text Box 4"/>
          <p:cNvSpPr txBox="1"/>
          <p:nvPr/>
        </p:nvSpPr>
        <p:spPr>
          <a:xfrm>
            <a:off x="695960" y="3428365"/>
            <a:ext cx="10800080" cy="2170430"/>
          </a:xfrm>
          <a:prstGeom prst="rect">
            <a:avLst/>
          </a:prstGeom>
          <a:noFill/>
        </p:spPr>
        <p:txBody>
          <a:bodyPr wrap="square" rtlCol="0">
            <a:noAutofit/>
          </a:bodyPr>
          <a:p>
            <a:pPr indent="0" algn="l">
              <a:lnSpc>
                <a:spcPct val="130000"/>
              </a:lnSpc>
              <a:buFont typeface="Arial" panose="020B0604020202020204" pitchFamily="34" charset="0"/>
              <a:buNone/>
              <a:defRPr sz="1800"/>
            </a:pPr>
            <a:r>
              <a:rPr lang="vi-VN" b="1">
                <a:latin typeface="Times New Roman" panose="02020603050405020304" charset="0"/>
                <a:cs typeface="Times New Roman" panose="02020603050405020304" charset="0"/>
                <a:sym typeface="+mn-ea"/>
              </a:rPr>
              <a:t>Hoạt động nghiệp vụ chính</a:t>
            </a:r>
            <a:endParaRPr b="1">
              <a:solidFill>
                <a:schemeClr val="tx1"/>
              </a:solidFill>
              <a:latin typeface="Times New Roman" panose="02020603050405020304" charset="0"/>
              <a:cs typeface="Times New Roman" panose="02020603050405020304" charset="0"/>
            </a:endParaRPr>
          </a:p>
          <a:p>
            <a:pPr marL="285750" indent="-285750" algn="l">
              <a:lnSpc>
                <a:spcPct val="130000"/>
              </a:lnSpc>
              <a:buFont typeface="Arial" panose="020B0604020202020204" pitchFamily="34" charset="0"/>
              <a:buChar char="•"/>
              <a:defRPr sz="1800"/>
            </a:pPr>
            <a:r>
              <a:rPr>
                <a:latin typeface="Times New Roman" panose="02020603050405020304" charset="0"/>
                <a:cs typeface="Times New Roman" panose="02020603050405020304" charset="0"/>
                <a:sym typeface="+mn-ea"/>
              </a:rPr>
              <a:t>Duyệt &amp; chọn món: lọc, sắp xếp, xem chi tiết.</a:t>
            </a:r>
            <a:endParaRPr>
              <a:solidFill>
                <a:schemeClr val="tx1"/>
              </a:solidFill>
              <a:latin typeface="Times New Roman" panose="02020603050405020304" charset="0"/>
              <a:cs typeface="Times New Roman" panose="02020603050405020304" charset="0"/>
            </a:endParaRPr>
          </a:p>
          <a:p>
            <a:pPr marL="285750" indent="-285750" algn="l">
              <a:lnSpc>
                <a:spcPct val="130000"/>
              </a:lnSpc>
              <a:buFont typeface="Arial" panose="020B0604020202020204" pitchFamily="34" charset="0"/>
              <a:buChar char="•"/>
              <a:defRPr sz="1800"/>
            </a:pPr>
            <a:r>
              <a:rPr>
                <a:latin typeface="Times New Roman" panose="02020603050405020304" charset="0"/>
                <a:cs typeface="Times New Roman" panose="02020603050405020304" charset="0"/>
                <a:sym typeface="+mn-ea"/>
              </a:rPr>
              <a:t>Đặt hàng qua giỏ: thêm, cập nhật, checkout.</a:t>
            </a:r>
            <a:endParaRPr>
              <a:solidFill>
                <a:schemeClr val="tx1"/>
              </a:solidFill>
              <a:latin typeface="Times New Roman" panose="02020603050405020304" charset="0"/>
              <a:cs typeface="Times New Roman" panose="02020603050405020304" charset="0"/>
            </a:endParaRPr>
          </a:p>
          <a:p>
            <a:pPr marL="285750" indent="-285750" algn="l">
              <a:lnSpc>
                <a:spcPct val="130000"/>
              </a:lnSpc>
              <a:buFont typeface="Arial" panose="020B0604020202020204" pitchFamily="34" charset="0"/>
              <a:buChar char="•"/>
              <a:defRPr sz="1800"/>
            </a:pPr>
            <a:r>
              <a:rPr>
                <a:latin typeface="Times New Roman" panose="02020603050405020304" charset="0"/>
                <a:cs typeface="Times New Roman" panose="02020603050405020304" charset="0"/>
                <a:sym typeface="+mn-ea"/>
              </a:rPr>
              <a:t>Thanh toán: xác thực, xử lý giao dịch, gửi xác nhận.</a:t>
            </a:r>
            <a:endParaRPr>
              <a:solidFill>
                <a:schemeClr val="tx1"/>
              </a:solidFill>
              <a:latin typeface="Times New Roman" panose="02020603050405020304" charset="0"/>
              <a:cs typeface="Times New Roman" panose="02020603050405020304" charset="0"/>
            </a:endParaRPr>
          </a:p>
          <a:p>
            <a:pPr marL="285750" indent="-285750" algn="l">
              <a:lnSpc>
                <a:spcPct val="130000"/>
              </a:lnSpc>
              <a:buFont typeface="Arial" panose="020B0604020202020204" pitchFamily="34" charset="0"/>
              <a:buChar char="•"/>
              <a:defRPr sz="1800"/>
            </a:pPr>
            <a:r>
              <a:rPr>
                <a:latin typeface="Times New Roman" panose="02020603050405020304" charset="0"/>
                <a:cs typeface="Times New Roman" panose="02020603050405020304" charset="0"/>
                <a:sym typeface="+mn-ea"/>
              </a:rPr>
              <a:t>Đặt bàn: đặt/chỉnh/hủy, quản lý trạng thái.</a:t>
            </a:r>
            <a:endParaRPr>
              <a:solidFill>
                <a:schemeClr val="tx1"/>
              </a:solidFill>
              <a:latin typeface="Times New Roman" panose="02020603050405020304" charset="0"/>
              <a:cs typeface="Times New Roman" panose="02020603050405020304" charset="0"/>
            </a:endParaRPr>
          </a:p>
          <a:p>
            <a:pPr marL="285750" indent="-285750" algn="l">
              <a:lnSpc>
                <a:spcPct val="130000"/>
              </a:lnSpc>
              <a:buFont typeface="Arial" panose="020B0604020202020204" pitchFamily="34" charset="0"/>
              <a:buChar char="•"/>
              <a:defRPr sz="1800"/>
            </a:pPr>
            <a:r>
              <a:rPr>
                <a:latin typeface="Times New Roman" panose="02020603050405020304" charset="0"/>
                <a:cs typeface="Times New Roman" panose="02020603050405020304" charset="0"/>
                <a:sym typeface="+mn-ea"/>
              </a:rPr>
              <a:t>Quản lý tồn kho, Giao hàng, Đánh giá &amp; Phản hồi, Quản lý truy cập.</a:t>
            </a:r>
            <a:endParaRPr lang="en-US">
              <a:latin typeface="Times New Roman" panose="02020603050405020304" charset="0"/>
              <a:cs typeface="Times New Roman" panose="02020603050405020304" charset="0"/>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5">
                                            <p:txEl>
                                              <p:pRg st="1" end="1"/>
                                            </p:txEl>
                                          </p:spTgt>
                                        </p:tgtEl>
                                        <p:attrNameLst>
                                          <p:attrName>style.visibility</p:attrName>
                                        </p:attrNameLst>
                                      </p:cBhvr>
                                      <p:to>
                                        <p:strVal val="visible"/>
                                      </p:to>
                                    </p:set>
                                    <p:animEffect transition="in" filter="fade">
                                      <p:cBhvr>
                                        <p:cTn id="34" dur="500"/>
                                        <p:tgtEl>
                                          <p:spTgt spid="5">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500"/>
                                        <p:tgtEl>
                                          <p:spTgt spid="5">
                                            <p:txEl>
                                              <p:pRg st="3" end="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animEffect transition="in" filter="fade">
                                      <p:cBhvr>
                                        <p:cTn id="43" dur="500"/>
                                        <p:tgtEl>
                                          <p:spTgt spid="5">
                                            <p:txEl>
                                              <p:pRg st="4" end="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fade">
                                      <p:cBhvr>
                                        <p:cTn id="4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build="p"/>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a:spLocks noGrp="1"/>
          </p:cNvSpPr>
          <p:nvPr>
            <p:ph type="body" sz="quarter" idx="4294967295"/>
            <p:custDataLst>
              <p:tags r:id="rId1"/>
            </p:custDataLst>
          </p:nvPr>
        </p:nvSpPr>
        <p:spPr>
          <a:xfrm>
            <a:off x="304800" y="214630"/>
            <a:ext cx="4523740" cy="1112520"/>
          </a:xfrm>
        </p:spPr>
        <p:txBody>
          <a:bodyPr anchor="ctr" anchorCtr="0"/>
          <a:p>
            <a:pPr marL="0" indent="0" algn="ctr">
              <a:buNone/>
            </a:pPr>
            <a:r>
              <a:rPr lang="vi-VN" sz="4000" b="1">
                <a:solidFill>
                  <a:schemeClr val="tx1"/>
                </a:solidFill>
                <a:sym typeface="+mn-ea"/>
              </a:rPr>
              <a:t>Conceptual Model</a:t>
            </a:r>
            <a:endParaRPr lang="vi-VN" sz="4000" b="1">
              <a:solidFill>
                <a:schemeClr val="tx1"/>
              </a:solidFill>
            </a:endParaRPr>
          </a:p>
        </p:txBody>
      </p:sp>
      <p:pic>
        <p:nvPicPr>
          <p:cNvPr id="8" name="Picture 16" descr="IMG_256"/>
          <p:cNvPicPr>
            <a:picLocks noChangeAspect="1"/>
          </p:cNvPicPr>
          <p:nvPr/>
        </p:nvPicPr>
        <p:blipFill>
          <a:blip r:embed="rId2"/>
          <a:stretch>
            <a:fillRect/>
          </a:stretch>
        </p:blipFill>
        <p:spPr>
          <a:xfrm>
            <a:off x="4828540" y="213995"/>
            <a:ext cx="6700520" cy="6644005"/>
          </a:xfrm>
          <a:prstGeom prst="rect">
            <a:avLst/>
          </a:prstGeom>
          <a:noFill/>
          <a:ln w="9525">
            <a:noFill/>
          </a:ln>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altLang="en-US">
                <a:latin typeface="Times New Roman" panose="02020603050405020304" charset="0"/>
                <a:cs typeface="Times New Roman" panose="02020603050405020304" charset="0"/>
                <a:sym typeface="+mn-ea"/>
              </a:rPr>
              <a:t>Use Case Diagrams</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custDataLst>
              <p:tags r:id="rId2"/>
            </p:custDataLst>
          </p:nvPr>
        </p:nvSpPr>
        <p:spPr/>
        <p:txBody>
          <a:bodyPr/>
          <a:p>
            <a:pPr marL="0" indent="0">
              <a:buNone/>
            </a:pPr>
            <a:r>
              <a:rPr lang="en-US" altLang="en-US">
                <a:sym typeface="+mn-ea"/>
              </a:rPr>
              <a:t>Product Catalog</a:t>
            </a:r>
            <a:endParaRPr lang="en-US" altLang="en-US"/>
          </a:p>
        </p:txBody>
      </p:sp>
      <p:sp>
        <p:nvSpPr>
          <p:cNvPr id="4" name="Content Placeholder 3"/>
          <p:cNvSpPr>
            <a:spLocks noGrp="1"/>
          </p:cNvSpPr>
          <p:nvPr>
            <p:ph sz="half" idx="2"/>
            <p:custDataLst>
              <p:tags r:id="rId3"/>
            </p:custDataLst>
          </p:nvPr>
        </p:nvSpPr>
        <p:spPr/>
        <p:txBody>
          <a:bodyPr/>
          <a:p>
            <a:pPr marL="0" indent="0">
              <a:buNone/>
            </a:pPr>
            <a:r>
              <a:rPr lang="en-US" altLang="en-US">
                <a:sym typeface="+mn-ea"/>
              </a:rPr>
              <a:t>Shopping Cart</a:t>
            </a:r>
            <a:endParaRPr lang="en-US"/>
          </a:p>
          <a:p>
            <a:pPr marL="0" indent="0">
              <a:buNone/>
            </a:pPr>
            <a:endParaRPr lang="en-US" altLang="en-US"/>
          </a:p>
        </p:txBody>
      </p:sp>
      <p:pic>
        <p:nvPicPr>
          <p:cNvPr id="7" name="Picture 6" descr="IMG_256"/>
          <p:cNvPicPr>
            <a:picLocks noChangeAspect="1"/>
          </p:cNvPicPr>
          <p:nvPr>
            <p:custDataLst>
              <p:tags r:id="rId4"/>
            </p:custDataLst>
          </p:nvPr>
        </p:nvPicPr>
        <p:blipFill>
          <a:blip r:embed="rId5"/>
          <a:stretch>
            <a:fillRect/>
          </a:stretch>
        </p:blipFill>
        <p:spPr>
          <a:xfrm>
            <a:off x="695960" y="1882140"/>
            <a:ext cx="3981450" cy="3857625"/>
          </a:xfrm>
          <a:prstGeom prst="rect">
            <a:avLst/>
          </a:prstGeom>
          <a:noFill/>
          <a:ln w="9525">
            <a:noFill/>
          </a:ln>
        </p:spPr>
      </p:pic>
      <p:pic>
        <p:nvPicPr>
          <p:cNvPr id="8" name="Picture 5" descr="IMG_256"/>
          <p:cNvPicPr>
            <a:picLocks noChangeAspect="1"/>
          </p:cNvPicPr>
          <p:nvPr/>
        </p:nvPicPr>
        <p:blipFill>
          <a:blip r:embed="rId6"/>
          <a:stretch>
            <a:fillRect/>
          </a:stretch>
        </p:blipFill>
        <p:spPr>
          <a:xfrm>
            <a:off x="6172200" y="1882140"/>
            <a:ext cx="4516120" cy="3618230"/>
          </a:xfrm>
          <a:prstGeom prst="rect">
            <a:avLst/>
          </a:prstGeom>
          <a:noFill/>
          <a:ln w="9525">
            <a:noFill/>
          </a:ln>
        </p:spPr>
      </p:pic>
    </p:spTree>
    <p:custDataLst>
      <p:tags r:id="rId7"/>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000" fill="hold">
                                          <p:stCondLst>
                                            <p:cond delay="0"/>
                                          </p:stCondLst>
                                        </p:cTn>
                                        <p:tgtEl>
                                          <p:spTgt spid="3">
                                            <p:txEl>
                                              <p:pRg st="0" end="0"/>
                                            </p:txEl>
                                          </p:spTgt>
                                        </p:tgtEl>
                                        <p:attrNameLst>
                                          <p:attrName>style.visibility</p:attrName>
                                        </p:attrNameLst>
                                      </p:cBhvr>
                                      <p:to>
                                        <p:strVal val="visible"/>
                                      </p:to>
                                    </p:set>
                                    <p:anim calcmode="lin" valueType="num">
                                      <p:cBhvr additive="base">
                                        <p:cTn id="12" dur="1000"/>
                                        <p:tgtEl>
                                          <p:spTgt spid="3">
                                            <p:txEl>
                                              <p:pRg st="0" end="0"/>
                                            </p:txEl>
                                          </p:spTgt>
                                        </p:tgtEl>
                                        <p:attrNameLst>
                                          <p:attrName>ppt_y</p:attrName>
                                        </p:attrNameLst>
                                      </p:cBhvr>
                                      <p:tavLst>
                                        <p:tav tm="0">
                                          <p:val>
                                            <p:strVal val="#ppt_y-#ppt_h*1.125000"/>
                                          </p:val>
                                        </p:tav>
                                        <p:tav tm="100000">
                                          <p:val>
                                            <p:strVal val="#ppt_y"/>
                                          </p:val>
                                        </p:tav>
                                      </p:tavLst>
                                    </p:anim>
                                    <p:animEffect transition="in" filter="wipe(down)">
                                      <p:cBhvr>
                                        <p:cTn id="13" dur="1000"/>
                                        <p:tgtEl>
                                          <p:spTgt spid="3">
                                            <p:txEl>
                                              <p:pRg st="0" end="0"/>
                                            </p:txEl>
                                          </p:spTgt>
                                        </p:tgtEl>
                                      </p:cBhvr>
                                    </p:animEffect>
                                  </p:childTnLst>
                                </p:cTn>
                              </p:par>
                              <p:par>
                                <p:cTn id="14" presetID="42"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000" fill="hold">
                                          <p:stCondLst>
                                            <p:cond delay="0"/>
                                          </p:stCondLst>
                                        </p:cTn>
                                        <p:tgtEl>
                                          <p:spTgt spid="4">
                                            <p:txEl>
                                              <p:pRg st="0" end="0"/>
                                            </p:txEl>
                                          </p:spTgt>
                                        </p:tgtEl>
                                        <p:attrNameLst>
                                          <p:attrName>style.visibility</p:attrName>
                                        </p:attrNameLst>
                                      </p:cBhvr>
                                      <p:to>
                                        <p:strVal val="visible"/>
                                      </p:to>
                                    </p:set>
                                    <p:anim calcmode="lin" valueType="num">
                                      <p:cBhvr additive="base">
                                        <p:cTn id="23" dur="1000"/>
                                        <p:tgtEl>
                                          <p:spTgt spid="4">
                                            <p:txEl>
                                              <p:pRg st="0" end="0"/>
                                            </p:txEl>
                                          </p:spTgt>
                                        </p:tgtEl>
                                        <p:attrNameLst>
                                          <p:attrName>ppt_y</p:attrName>
                                        </p:attrNameLst>
                                      </p:cBhvr>
                                      <p:tavLst>
                                        <p:tav tm="0">
                                          <p:val>
                                            <p:strVal val="#ppt_y-#ppt_h*1.125000"/>
                                          </p:val>
                                        </p:tav>
                                        <p:tav tm="100000">
                                          <p:val>
                                            <p:strVal val="#ppt_y"/>
                                          </p:val>
                                        </p:tav>
                                      </p:tavLst>
                                    </p:anim>
                                    <p:animEffect transition="in" filter="wipe(down)">
                                      <p:cBhvr>
                                        <p:cTn id="24" dur="1000"/>
                                        <p:tgtEl>
                                          <p:spTgt spid="4">
                                            <p:txEl>
                                              <p:pRg st="0" end="0"/>
                                            </p:txEl>
                                          </p:spTgt>
                                        </p:tgtEl>
                                      </p:cBhvr>
                                    </p:animEffect>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uild="p"/>
      <p:bldP spid="4" grpId="1" build="p"/>
      <p:bldP spid="3" grpId="0" build="p"/>
      <p:bldP spid="3" grpI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altLang="en-US">
                <a:latin typeface="Times New Roman" panose="02020603050405020304" charset="0"/>
                <a:cs typeface="Times New Roman" panose="02020603050405020304" charset="0"/>
                <a:sym typeface="+mn-ea"/>
              </a:rPr>
              <a:t>Use Case Diagrams</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custDataLst>
              <p:tags r:id="rId2"/>
            </p:custDataLst>
          </p:nvPr>
        </p:nvSpPr>
        <p:spPr/>
        <p:txBody>
          <a:bodyPr/>
          <a:p>
            <a:pPr marL="0" indent="0">
              <a:buNone/>
            </a:pPr>
            <a:r>
              <a:rPr lang="en-US" altLang="en-US"/>
              <a:t>Payment Process</a:t>
            </a:r>
            <a:endParaRPr lang="en-US" altLang="en-US"/>
          </a:p>
          <a:p>
            <a:endParaRPr lang="en-US" altLang="en-US"/>
          </a:p>
        </p:txBody>
      </p:sp>
      <p:sp>
        <p:nvSpPr>
          <p:cNvPr id="4" name="Content Placeholder 3"/>
          <p:cNvSpPr>
            <a:spLocks noGrp="1"/>
          </p:cNvSpPr>
          <p:nvPr>
            <p:ph sz="half" idx="2"/>
            <p:custDataLst>
              <p:tags r:id="rId3"/>
            </p:custDataLst>
          </p:nvPr>
        </p:nvSpPr>
        <p:spPr/>
        <p:txBody>
          <a:bodyPr/>
          <a:p>
            <a:pPr marL="0" indent="0">
              <a:buNone/>
            </a:pPr>
            <a:r>
              <a:rPr lang="en-US" altLang="en-US"/>
              <a:t>Inventory</a:t>
            </a:r>
            <a:endParaRPr lang="en-US" altLang="en-US"/>
          </a:p>
        </p:txBody>
      </p:sp>
      <p:pic>
        <p:nvPicPr>
          <p:cNvPr id="5" name="Picture 4" descr="IMG_256"/>
          <p:cNvPicPr>
            <a:picLocks noChangeAspect="1"/>
          </p:cNvPicPr>
          <p:nvPr/>
        </p:nvPicPr>
        <p:blipFill>
          <a:blip r:embed="rId4"/>
          <a:stretch>
            <a:fillRect/>
          </a:stretch>
        </p:blipFill>
        <p:spPr>
          <a:xfrm>
            <a:off x="695960" y="1833563"/>
            <a:ext cx="4533900" cy="3686175"/>
          </a:xfrm>
          <a:prstGeom prst="rect">
            <a:avLst/>
          </a:prstGeom>
          <a:noFill/>
          <a:ln w="9525">
            <a:noFill/>
          </a:ln>
        </p:spPr>
      </p:pic>
      <p:pic>
        <p:nvPicPr>
          <p:cNvPr id="6" name="Picture 3" descr="IMG_256"/>
          <p:cNvPicPr>
            <a:picLocks noChangeAspect="1"/>
          </p:cNvPicPr>
          <p:nvPr/>
        </p:nvPicPr>
        <p:blipFill>
          <a:blip r:embed="rId5"/>
          <a:stretch>
            <a:fillRect/>
          </a:stretch>
        </p:blipFill>
        <p:spPr>
          <a:xfrm>
            <a:off x="6172200" y="1833880"/>
            <a:ext cx="3352800" cy="2647950"/>
          </a:xfrm>
          <a:prstGeom prst="rect">
            <a:avLst/>
          </a:prstGeom>
          <a:noFill/>
          <a:ln w="9525">
            <a:noFill/>
          </a:ln>
        </p:spPr>
      </p:pic>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000" fill="hold">
                                          <p:stCondLst>
                                            <p:cond delay="0"/>
                                          </p:stCondLst>
                                        </p:cTn>
                                        <p:tgtEl>
                                          <p:spTgt spid="3">
                                            <p:txEl>
                                              <p:pRg st="0" end="0"/>
                                            </p:txEl>
                                          </p:spTgt>
                                        </p:tgtEl>
                                        <p:attrNameLst>
                                          <p:attrName>style.visibility</p:attrName>
                                        </p:attrNameLst>
                                      </p:cBhvr>
                                      <p:to>
                                        <p:strVal val="visible"/>
                                      </p:to>
                                    </p:set>
                                    <p:anim calcmode="lin" valueType="num">
                                      <p:cBhvr additive="base">
                                        <p:cTn id="7" dur="1000"/>
                                        <p:tgtEl>
                                          <p:spTgt spid="3">
                                            <p:txEl>
                                              <p:pRg st="0" end="0"/>
                                            </p:txEl>
                                          </p:spTgt>
                                        </p:tgtEl>
                                        <p:attrNameLst>
                                          <p:attrName>ppt_y</p:attrName>
                                        </p:attrNameLst>
                                      </p:cBhvr>
                                      <p:tavLst>
                                        <p:tav tm="0">
                                          <p:val>
                                            <p:strVal val="#ppt_y-#ppt_h*1.125000"/>
                                          </p:val>
                                        </p:tav>
                                        <p:tav tm="100000">
                                          <p:val>
                                            <p:strVal val="#ppt_y"/>
                                          </p:val>
                                        </p:tav>
                                      </p:tavLst>
                                    </p:anim>
                                    <p:animEffect transition="in" filter="wipe(down)">
                                      <p:cBhvr>
                                        <p:cTn id="8" dur="1000"/>
                                        <p:tgtEl>
                                          <p:spTgt spid="3">
                                            <p:txEl>
                                              <p:pRg st="0" end="0"/>
                                            </p:txEl>
                                          </p:spTgt>
                                        </p:tgtEl>
                                      </p:cBhvr>
                                    </p:animEffect>
                                  </p:childTnLst>
                                </p:cTn>
                              </p:par>
                              <p:par>
                                <p:cTn id="9" presetID="42"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000" fill="hold">
                                          <p:stCondLst>
                                            <p:cond delay="0"/>
                                          </p:stCondLst>
                                        </p:cTn>
                                        <p:tgtEl>
                                          <p:spTgt spid="4">
                                            <p:txEl>
                                              <p:pRg st="0" end="0"/>
                                            </p:txEl>
                                          </p:spTgt>
                                        </p:tgtEl>
                                        <p:attrNameLst>
                                          <p:attrName>style.visibility</p:attrName>
                                        </p:attrNameLst>
                                      </p:cBhvr>
                                      <p:to>
                                        <p:strVal val="visible"/>
                                      </p:to>
                                    </p:set>
                                    <p:anim calcmode="lin" valueType="num">
                                      <p:cBhvr additive="base">
                                        <p:cTn id="18" dur="1000"/>
                                        <p:tgtEl>
                                          <p:spTgt spid="4">
                                            <p:txEl>
                                              <p:pRg st="0" end="0"/>
                                            </p:txEl>
                                          </p:spTgt>
                                        </p:tgtEl>
                                        <p:attrNameLst>
                                          <p:attrName>ppt_y</p:attrName>
                                        </p:attrNameLst>
                                      </p:cBhvr>
                                      <p:tavLst>
                                        <p:tav tm="0">
                                          <p:val>
                                            <p:strVal val="#ppt_y-#ppt_h*1.125000"/>
                                          </p:val>
                                        </p:tav>
                                        <p:tav tm="100000">
                                          <p:val>
                                            <p:strVal val="#ppt_y"/>
                                          </p:val>
                                        </p:tav>
                                      </p:tavLst>
                                    </p:anim>
                                    <p:animEffect transition="in" filter="wipe(down)">
                                      <p:cBhvr>
                                        <p:cTn id="19" dur="1000"/>
                                        <p:tgtEl>
                                          <p:spTgt spid="4">
                                            <p:txEl>
                                              <p:pRg st="0" end="0"/>
                                            </p:txEl>
                                          </p:spTgt>
                                        </p:tgtEl>
                                      </p:cBhvr>
                                    </p:animEffect>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p"/>
      <p:bldP spid="4"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altLang="en-US">
                <a:latin typeface="Times New Roman" panose="02020603050405020304" charset="0"/>
                <a:cs typeface="Times New Roman" panose="02020603050405020304" charset="0"/>
                <a:sym typeface="+mn-ea"/>
              </a:rPr>
              <a:t>Use Case Diagrams</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custDataLst>
              <p:tags r:id="rId2"/>
            </p:custDataLst>
          </p:nvPr>
        </p:nvSpPr>
        <p:spPr/>
        <p:txBody>
          <a:bodyPr/>
          <a:p>
            <a:pPr marL="0" indent="0">
              <a:buNone/>
            </a:pPr>
            <a:r>
              <a:rPr lang="vi-VN" altLang="en-US"/>
              <a:t>Rating / </a:t>
            </a:r>
            <a:r>
              <a:rPr lang="vi-VN" altLang="en-US"/>
              <a:t>Review</a:t>
            </a:r>
            <a:endParaRPr lang="vi-VN" altLang="en-US"/>
          </a:p>
        </p:txBody>
      </p:sp>
      <p:sp>
        <p:nvSpPr>
          <p:cNvPr id="4" name="Content Placeholder 3"/>
          <p:cNvSpPr>
            <a:spLocks noGrp="1"/>
          </p:cNvSpPr>
          <p:nvPr>
            <p:ph sz="half" idx="2"/>
            <p:custDataLst>
              <p:tags r:id="rId3"/>
            </p:custDataLst>
          </p:nvPr>
        </p:nvSpPr>
        <p:spPr/>
        <p:txBody>
          <a:bodyPr/>
          <a:p>
            <a:pPr marL="0" indent="0">
              <a:buNone/>
            </a:pPr>
            <a:r>
              <a:rPr lang="vi-VN" altLang="en-US"/>
              <a:t>Access Control</a:t>
            </a:r>
            <a:endParaRPr lang="vi-VN" altLang="en-US" u="heavy"/>
          </a:p>
          <a:p>
            <a:pPr marL="0" indent="0">
              <a:buNone/>
            </a:pPr>
            <a:endParaRPr lang="vi-VN" altLang="en-US" u="heavy"/>
          </a:p>
        </p:txBody>
      </p:sp>
      <p:pic>
        <p:nvPicPr>
          <p:cNvPr id="7" name="Picture 2" descr="IMG_256"/>
          <p:cNvPicPr>
            <a:picLocks noChangeAspect="1"/>
          </p:cNvPicPr>
          <p:nvPr/>
        </p:nvPicPr>
        <p:blipFill>
          <a:blip r:embed="rId4"/>
          <a:stretch>
            <a:fillRect/>
          </a:stretch>
        </p:blipFill>
        <p:spPr>
          <a:xfrm>
            <a:off x="695643" y="1866900"/>
            <a:ext cx="3152775" cy="1657350"/>
          </a:xfrm>
          <a:prstGeom prst="rect">
            <a:avLst/>
          </a:prstGeom>
          <a:noFill/>
          <a:ln w="9525">
            <a:noFill/>
          </a:ln>
        </p:spPr>
      </p:pic>
      <p:pic>
        <p:nvPicPr>
          <p:cNvPr id="8" name="Picture 1" descr="IMG_256"/>
          <p:cNvPicPr>
            <a:picLocks noChangeAspect="1"/>
          </p:cNvPicPr>
          <p:nvPr/>
        </p:nvPicPr>
        <p:blipFill>
          <a:blip r:embed="rId5"/>
          <a:stretch>
            <a:fillRect/>
          </a:stretch>
        </p:blipFill>
        <p:spPr>
          <a:xfrm>
            <a:off x="6171883" y="1866900"/>
            <a:ext cx="2981325" cy="2857500"/>
          </a:xfrm>
          <a:prstGeom prst="rect">
            <a:avLst/>
          </a:prstGeom>
          <a:noFill/>
          <a:ln w="9525">
            <a:noFill/>
          </a:ln>
        </p:spPr>
      </p:pic>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000" fill="hold">
                                          <p:stCondLst>
                                            <p:cond delay="0"/>
                                          </p:stCondLst>
                                        </p:cTn>
                                        <p:tgtEl>
                                          <p:spTgt spid="3">
                                            <p:txEl>
                                              <p:pRg st="0" end="0"/>
                                            </p:txEl>
                                          </p:spTgt>
                                        </p:tgtEl>
                                        <p:attrNameLst>
                                          <p:attrName>style.visibility</p:attrName>
                                        </p:attrNameLst>
                                      </p:cBhvr>
                                      <p:to>
                                        <p:strVal val="visible"/>
                                      </p:to>
                                    </p:set>
                                    <p:anim calcmode="lin" valueType="num">
                                      <p:cBhvr additive="base">
                                        <p:cTn id="7" dur="1000"/>
                                        <p:tgtEl>
                                          <p:spTgt spid="3">
                                            <p:txEl>
                                              <p:pRg st="0" end="0"/>
                                            </p:txEl>
                                          </p:spTgt>
                                        </p:tgtEl>
                                        <p:attrNameLst>
                                          <p:attrName>ppt_y</p:attrName>
                                        </p:attrNameLst>
                                      </p:cBhvr>
                                      <p:tavLst>
                                        <p:tav tm="0">
                                          <p:val>
                                            <p:strVal val="#ppt_y-#ppt_h*1.125000"/>
                                          </p:val>
                                        </p:tav>
                                        <p:tav tm="100000">
                                          <p:val>
                                            <p:strVal val="#ppt_y"/>
                                          </p:val>
                                        </p:tav>
                                      </p:tavLst>
                                    </p:anim>
                                    <p:animEffect transition="in" filter="wipe(down)">
                                      <p:cBhvr>
                                        <p:cTn id="8" dur="1000"/>
                                        <p:tgtEl>
                                          <p:spTgt spid="3">
                                            <p:txEl>
                                              <p:pRg st="0" end="0"/>
                                            </p:txEl>
                                          </p:spTgt>
                                        </p:tgtEl>
                                      </p:cBhvr>
                                    </p:animEffect>
                                  </p:childTnLst>
                                </p:cTn>
                              </p:par>
                              <p:par>
                                <p:cTn id="9" presetID="42"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000" fill="hold">
                                          <p:stCondLst>
                                            <p:cond delay="0"/>
                                          </p:stCondLst>
                                        </p:cTn>
                                        <p:tgtEl>
                                          <p:spTgt spid="4">
                                            <p:txEl>
                                              <p:pRg st="0" end="0"/>
                                            </p:txEl>
                                          </p:spTgt>
                                        </p:tgtEl>
                                        <p:attrNameLst>
                                          <p:attrName>style.visibility</p:attrName>
                                        </p:attrNameLst>
                                      </p:cBhvr>
                                      <p:to>
                                        <p:strVal val="visible"/>
                                      </p:to>
                                    </p:set>
                                    <p:anim calcmode="lin" valueType="num">
                                      <p:cBhvr additive="base">
                                        <p:cTn id="18" dur="1000"/>
                                        <p:tgtEl>
                                          <p:spTgt spid="4">
                                            <p:txEl>
                                              <p:pRg st="0" end="0"/>
                                            </p:txEl>
                                          </p:spTgt>
                                        </p:tgtEl>
                                        <p:attrNameLst>
                                          <p:attrName>ppt_y</p:attrName>
                                        </p:attrNameLst>
                                      </p:cBhvr>
                                      <p:tavLst>
                                        <p:tav tm="0">
                                          <p:val>
                                            <p:strVal val="#ppt_y-#ppt_h*1.125000"/>
                                          </p:val>
                                        </p:tav>
                                        <p:tav tm="100000">
                                          <p:val>
                                            <p:strVal val="#ppt_y"/>
                                          </p:val>
                                        </p:tav>
                                      </p:tavLst>
                                    </p:anim>
                                    <p:animEffect transition="in" filter="wipe(down)">
                                      <p:cBhvr>
                                        <p:cTn id="19" dur="1000"/>
                                        <p:tgtEl>
                                          <p:spTgt spid="4">
                                            <p:txEl>
                                              <p:pRg st="0" end="0"/>
                                            </p:txEl>
                                          </p:spTgt>
                                        </p:tgtEl>
                                      </p:cBhvr>
                                    </p:animEffect>
                                  </p:childTnLst>
                                </p:cTn>
                              </p:par>
                              <p:par>
                                <p:cTn id="20" presetID="42"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p"/>
      <p:bldP spid="4" grpI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altLang="en-US">
                <a:latin typeface="Times New Roman" panose="02020603050405020304" charset="0"/>
                <a:cs typeface="Times New Roman" panose="02020603050405020304" charset="0"/>
                <a:sym typeface="+mn-ea"/>
              </a:rPr>
              <a:t>Use Case Diagrams</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custDataLst>
              <p:tags r:id="rId2"/>
            </p:custDataLst>
          </p:nvPr>
        </p:nvSpPr>
        <p:spPr/>
        <p:txBody>
          <a:bodyPr/>
          <a:p>
            <a:pPr marL="0" indent="0">
              <a:buNone/>
            </a:pPr>
            <a:r>
              <a:rPr lang="en-US" altLang="en-US"/>
              <a:t>Reservation</a:t>
            </a:r>
            <a:endParaRPr lang="en-US" altLang="en-US"/>
          </a:p>
        </p:txBody>
      </p:sp>
      <p:sp>
        <p:nvSpPr>
          <p:cNvPr id="4" name="Content Placeholder 3"/>
          <p:cNvSpPr>
            <a:spLocks noGrp="1"/>
          </p:cNvSpPr>
          <p:nvPr>
            <p:ph sz="half" idx="2"/>
            <p:custDataLst>
              <p:tags r:id="rId3"/>
            </p:custDataLst>
          </p:nvPr>
        </p:nvSpPr>
        <p:spPr/>
        <p:txBody>
          <a:bodyPr/>
          <a:p>
            <a:pPr marL="0" indent="0">
              <a:buNone/>
            </a:pPr>
            <a:r>
              <a:rPr lang="en-US" altLang="en-US"/>
              <a:t>Delive</a:t>
            </a:r>
            <a:r>
              <a:rPr lang="vi-VN" altLang="en-US"/>
              <a:t>ry</a:t>
            </a:r>
            <a:endParaRPr lang="vi-VN" altLang="en-US"/>
          </a:p>
        </p:txBody>
      </p:sp>
      <p:pic>
        <p:nvPicPr>
          <p:cNvPr id="11" name="Picture 19" descr="IMG_256"/>
          <p:cNvPicPr>
            <a:picLocks noChangeAspect="1"/>
          </p:cNvPicPr>
          <p:nvPr/>
        </p:nvPicPr>
        <p:blipFill>
          <a:blip r:embed="rId4"/>
          <a:stretch>
            <a:fillRect/>
          </a:stretch>
        </p:blipFill>
        <p:spPr>
          <a:xfrm>
            <a:off x="695643" y="1771650"/>
            <a:ext cx="4200525" cy="4895850"/>
          </a:xfrm>
          <a:prstGeom prst="rect">
            <a:avLst/>
          </a:prstGeom>
          <a:noFill/>
          <a:ln w="9525">
            <a:noFill/>
          </a:ln>
        </p:spPr>
      </p:pic>
      <p:pic>
        <p:nvPicPr>
          <p:cNvPr id="12" name="Picture 20" descr="IMG_256"/>
          <p:cNvPicPr>
            <a:picLocks noChangeAspect="1"/>
          </p:cNvPicPr>
          <p:nvPr/>
        </p:nvPicPr>
        <p:blipFill>
          <a:blip r:embed="rId5"/>
          <a:stretch>
            <a:fillRect/>
          </a:stretch>
        </p:blipFill>
        <p:spPr>
          <a:xfrm>
            <a:off x="6171883" y="1771333"/>
            <a:ext cx="4257675" cy="4981575"/>
          </a:xfrm>
          <a:prstGeom prst="rect">
            <a:avLst/>
          </a:prstGeom>
          <a:noFill/>
          <a:ln w="9525">
            <a:noFill/>
          </a:ln>
        </p:spPr>
      </p:pic>
    </p:spTree>
    <p:custDataLst>
      <p:tags r:id="rId6"/>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000" fill="hold">
                                          <p:stCondLst>
                                            <p:cond delay="0"/>
                                          </p:stCondLst>
                                        </p:cTn>
                                        <p:tgtEl>
                                          <p:spTgt spid="3">
                                            <p:txEl>
                                              <p:pRg st="0" end="0"/>
                                            </p:txEl>
                                          </p:spTgt>
                                        </p:tgtEl>
                                        <p:attrNameLst>
                                          <p:attrName>style.visibility</p:attrName>
                                        </p:attrNameLst>
                                      </p:cBhvr>
                                      <p:to>
                                        <p:strVal val="visible"/>
                                      </p:to>
                                    </p:set>
                                    <p:anim calcmode="lin" valueType="num">
                                      <p:cBhvr additive="base">
                                        <p:cTn id="7" dur="1000"/>
                                        <p:tgtEl>
                                          <p:spTgt spid="3">
                                            <p:txEl>
                                              <p:pRg st="0" end="0"/>
                                            </p:txEl>
                                          </p:spTgt>
                                        </p:tgtEl>
                                        <p:attrNameLst>
                                          <p:attrName>ppt_y</p:attrName>
                                        </p:attrNameLst>
                                      </p:cBhvr>
                                      <p:tavLst>
                                        <p:tav tm="0">
                                          <p:val>
                                            <p:strVal val="#ppt_y-#ppt_h*1.125000"/>
                                          </p:val>
                                        </p:tav>
                                        <p:tav tm="100000">
                                          <p:val>
                                            <p:strVal val="#ppt_y"/>
                                          </p:val>
                                        </p:tav>
                                      </p:tavLst>
                                    </p:anim>
                                    <p:animEffect transition="in" filter="wipe(down)">
                                      <p:cBhvr>
                                        <p:cTn id="8" dur="1000"/>
                                        <p:tgtEl>
                                          <p:spTgt spid="3">
                                            <p:txEl>
                                              <p:pRg st="0" end="0"/>
                                            </p:txEl>
                                          </p:spTgt>
                                        </p:tgtEl>
                                      </p:cBhvr>
                                    </p:animEffect>
                                  </p:childTnLst>
                                </p:cTn>
                              </p:par>
                              <p:par>
                                <p:cTn id="9" presetID="42"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000" fill="hold">
                                          <p:stCondLst>
                                            <p:cond delay="0"/>
                                          </p:stCondLst>
                                        </p:cTn>
                                        <p:tgtEl>
                                          <p:spTgt spid="4">
                                            <p:txEl>
                                              <p:pRg st="0" end="0"/>
                                            </p:txEl>
                                          </p:spTgt>
                                        </p:tgtEl>
                                        <p:attrNameLst>
                                          <p:attrName>style.visibility</p:attrName>
                                        </p:attrNameLst>
                                      </p:cBhvr>
                                      <p:to>
                                        <p:strVal val="visible"/>
                                      </p:to>
                                    </p:set>
                                    <p:anim calcmode="lin" valueType="num">
                                      <p:cBhvr additive="base">
                                        <p:cTn id="18" dur="1000"/>
                                        <p:tgtEl>
                                          <p:spTgt spid="4">
                                            <p:txEl>
                                              <p:pRg st="0" end="0"/>
                                            </p:txEl>
                                          </p:spTgt>
                                        </p:tgtEl>
                                        <p:attrNameLst>
                                          <p:attrName>ppt_y</p:attrName>
                                        </p:attrNameLst>
                                      </p:cBhvr>
                                      <p:tavLst>
                                        <p:tav tm="0">
                                          <p:val>
                                            <p:strVal val="#ppt_y-#ppt_h*1.125000"/>
                                          </p:val>
                                        </p:tav>
                                        <p:tav tm="100000">
                                          <p:val>
                                            <p:strVal val="#ppt_y"/>
                                          </p:val>
                                        </p:tav>
                                      </p:tavLst>
                                    </p:anim>
                                    <p:animEffect transition="in" filter="wipe(down)">
                                      <p:cBhvr>
                                        <p:cTn id="19" dur="1000"/>
                                        <p:tgtEl>
                                          <p:spTgt spid="4">
                                            <p:txEl>
                                              <p:pRg st="0" end="0"/>
                                            </p:txEl>
                                          </p:spTgt>
                                        </p:tgtEl>
                                      </p:cBhvr>
                                    </p:animEffect>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4" grpId="0" build="p"/>
      <p:bldP spid="4"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custDataLst>
              <p:tags r:id="rId1"/>
            </p:custDataLst>
          </p:nvPr>
        </p:nvSpPr>
        <p:spPr/>
        <p:txBody>
          <a:bodyPr/>
          <a:p>
            <a:r>
              <a:rPr lang="vi-VN" altLang="en-US">
                <a:latin typeface="Times New Roman" panose="02020603050405020304" charset="0"/>
                <a:cs typeface="Times New Roman" panose="02020603050405020304" charset="0"/>
              </a:rPr>
              <a:t>User Story</a:t>
            </a:r>
            <a:endParaRPr lang="vi-VN" altLang="en-US">
              <a:latin typeface="Times New Roman" panose="02020603050405020304" charset="0"/>
              <a:cs typeface="Times New Roman" panose="02020603050405020304" charset="0"/>
            </a:endParaRPr>
          </a:p>
        </p:txBody>
      </p:sp>
      <p:sp>
        <p:nvSpPr>
          <p:cNvPr id="6" name="Content Placeholder 5"/>
          <p:cNvSpPr>
            <a:spLocks noGrp="1"/>
          </p:cNvSpPr>
          <p:nvPr>
            <p:ph idx="1"/>
            <p:custDataLst>
              <p:tags r:id="rId2"/>
            </p:custDataLst>
          </p:nvPr>
        </p:nvSpPr>
        <p:spPr>
          <a:xfrm>
            <a:off x="695960" y="1362074"/>
            <a:ext cx="10800000" cy="4873625"/>
          </a:xfrm>
        </p:spPr>
        <p:txBody>
          <a:bodyPr>
            <a:noAutofit/>
          </a:bodyPr>
          <a:p>
            <a:pPr marL="0" indent="0">
              <a:lnSpc>
                <a:spcPct val="90000"/>
              </a:lnSpc>
              <a:buNone/>
            </a:pPr>
            <a:r>
              <a:rPr lang="en-US" altLang="en-US">
                <a:latin typeface="Times New Roman" panose="02020603050405020304" charset="0"/>
                <a:cs typeface="Times New Roman" panose="02020603050405020304" charset="0"/>
              </a:rPr>
              <a:t>Product Catalog (Danh mục món)</a:t>
            </a:r>
            <a:endParaRPr lang="en-US" altLang="en-US">
              <a:latin typeface="Times New Roman" panose="02020603050405020304" charset="0"/>
              <a:cs typeface="Times New Roman" panose="02020603050405020304" charset="0"/>
            </a:endParaRPr>
          </a:p>
          <a:p>
            <a:pPr>
              <a:lnSpc>
                <a:spcPct val="100000"/>
              </a:lnSpc>
            </a:pPr>
            <a:r>
              <a:rPr lang="en-US" altLang="en-US">
                <a:latin typeface="Times New Roman" panose="02020603050405020304" charset="0"/>
                <a:cs typeface="Times New Roman" panose="02020603050405020304" charset="0"/>
              </a:rPr>
              <a:t>Là một Khách hàng (Buyer), tôi muốn xem danh sách món trên trang chủ với khả nă</a:t>
            </a:r>
            <a:r>
              <a:rPr lang="en-US" altLang="en-US">
                <a:latin typeface="Times New Roman" panose="02020603050405020304" charset="0"/>
                <a:cs typeface="Times New Roman" panose="02020603050405020304" charset="0"/>
              </a:rPr>
              <a:t>ng lọc và sắp xếp (tên, giá, đ</a:t>
            </a:r>
            <a:r>
              <a:rPr lang="en-US" altLang="en-US">
                <a:latin typeface="Times New Roman" panose="02020603050405020304" charset="0"/>
                <a:cs typeface="Times New Roman" panose="02020603050405020304" charset="0"/>
              </a:rPr>
              <a:t>ánh giá, flag món hot, ảnh, mô tả ngắn) đ</a:t>
            </a:r>
            <a:r>
              <a:rPr lang="en-US" altLang="en-US">
                <a:latin typeface="Times New Roman" panose="02020603050405020304" charset="0"/>
                <a:cs typeface="Times New Roman" panose="02020603050405020304" charset="0"/>
              </a:rPr>
              <a:t>ể tôi có thể nhanh tìm món cần mua.</a:t>
            </a:r>
            <a:endParaRPr lang="en-US" altLang="en-US">
              <a:latin typeface="Times New Roman" panose="02020603050405020304" charset="0"/>
              <a:cs typeface="Times New Roman" panose="02020603050405020304" charset="0"/>
            </a:endParaRPr>
          </a:p>
          <a:p>
            <a:pPr>
              <a:lnSpc>
                <a:spcPct val="100000"/>
              </a:lnSpc>
            </a:pPr>
            <a:r>
              <a:rPr lang="en-US" altLang="en-US">
                <a:latin typeface="Times New Roman" panose="02020603050405020304" charset="0"/>
                <a:cs typeface="Times New Roman" panose="02020603050405020304" charset="0"/>
              </a:rPr>
              <a:t>Khi lọc theo tên hoặc khoảng giá, thì danh sách cần thu hẹp chỉ hiển thị những món phù hợp.</a:t>
            </a:r>
            <a:endParaRPr lang="en-US" altLang="en-US">
              <a:latin typeface="Times New Roman" panose="02020603050405020304" charset="0"/>
              <a:cs typeface="Times New Roman" panose="02020603050405020304" charset="0"/>
            </a:endParaRPr>
          </a:p>
          <a:p>
            <a:pPr>
              <a:lnSpc>
                <a:spcPct val="100000"/>
              </a:lnSpc>
            </a:pPr>
            <a:r>
              <a:rPr lang="en-US" altLang="en-US">
                <a:latin typeface="Times New Roman" panose="02020603050405020304" charset="0"/>
                <a:cs typeface="Times New Roman" panose="02020603050405020304" charset="0"/>
              </a:rPr>
              <a:t>Khi sắp xếp theo giá hoặc theo tên (tă</a:t>
            </a:r>
            <a:r>
              <a:rPr lang="en-US" altLang="en-US">
                <a:latin typeface="Times New Roman" panose="02020603050405020304" charset="0"/>
                <a:cs typeface="Times New Roman" panose="02020603050405020304" charset="0"/>
              </a:rPr>
              <a:t>ng/giảm), thì danh sách phải phản ánh thứ tự tư</a:t>
            </a:r>
            <a:r>
              <a:rPr lang="en-US" altLang="en-US">
                <a:latin typeface="Times New Roman" panose="02020603050405020304" charset="0"/>
                <a:cs typeface="Times New Roman" panose="02020603050405020304" charset="0"/>
              </a:rPr>
              <a:t>ơng ứng.</a:t>
            </a:r>
            <a:endParaRPr lang="en-US" altLang="en-US">
              <a:latin typeface="Times New Roman" panose="02020603050405020304" charset="0"/>
              <a:cs typeface="Times New Roman" panose="02020603050405020304" charset="0"/>
            </a:endParaRPr>
          </a:p>
          <a:p>
            <a:pPr>
              <a:lnSpc>
                <a:spcPct val="100000"/>
              </a:lnSpc>
            </a:pPr>
            <a:r>
              <a:rPr lang="en-US" altLang="en-US">
                <a:latin typeface="Times New Roman" panose="02020603050405020304" charset="0"/>
                <a:cs typeface="Times New Roman" panose="02020603050405020304" charset="0"/>
              </a:rPr>
              <a:t>Khi vừa lọc vừa sắp xếp, thì hai thao tác phải kết hợp chính xác.</a:t>
            </a:r>
            <a:endParaRPr lang="en-US" altLang="en-US">
              <a:latin typeface="Times New Roman" panose="02020603050405020304" charset="0"/>
              <a:cs typeface="Times New Roman" panose="02020603050405020304" charset="0"/>
            </a:endParaRPr>
          </a:p>
          <a:p>
            <a:pPr>
              <a:lnSpc>
                <a:spcPct val="100000"/>
              </a:lnSpc>
            </a:pPr>
            <a:r>
              <a:rPr lang="en-US" altLang="en-US">
                <a:latin typeface="Times New Roman" panose="02020603050405020304" charset="0"/>
                <a:cs typeface="Times New Roman" panose="02020603050405020304" charset="0"/>
              </a:rPr>
              <a:t>Là một Khách hàng, tôi muốn xem trang chi tiết món (tên, mô tả đ</a:t>
            </a:r>
            <a:r>
              <a:rPr lang="en-US" altLang="en-US">
                <a:latin typeface="Times New Roman" panose="02020603050405020304" charset="0"/>
                <a:cs typeface="Times New Roman" panose="02020603050405020304" charset="0"/>
              </a:rPr>
              <a:t>ầy đ</a:t>
            </a:r>
            <a:r>
              <a:rPr lang="en-US" altLang="en-US">
                <a:latin typeface="Times New Roman" panose="02020603050405020304" charset="0"/>
                <a:cs typeface="Times New Roman" panose="02020603050405020304" charset="0"/>
              </a:rPr>
              <a:t>ủ, tồn kho có sẵn, thông tin kho lư</a:t>
            </a:r>
            <a:r>
              <a:rPr lang="en-US" altLang="en-US">
                <a:latin typeface="Times New Roman" panose="02020603050405020304" charset="0"/>
                <a:cs typeface="Times New Roman" panose="02020603050405020304" charset="0"/>
              </a:rPr>
              <a:t>u trữ như</a:t>
            </a:r>
            <a:r>
              <a:rPr lang="en-US" altLang="en-US">
                <a:latin typeface="Times New Roman" panose="02020603050405020304" charset="0"/>
                <a:cs typeface="Times New Roman" panose="02020603050405020304" charset="0"/>
              </a:rPr>
              <a:t> đ</a:t>
            </a:r>
            <a:r>
              <a:rPr lang="en-US" altLang="en-US">
                <a:latin typeface="Times New Roman" panose="02020603050405020304" charset="0"/>
                <a:cs typeface="Times New Roman" panose="02020603050405020304" charset="0"/>
              </a:rPr>
              <a:t>ịa chỉ, flag hot, đ</a:t>
            </a:r>
            <a:r>
              <a:rPr lang="en-US" altLang="en-US">
                <a:latin typeface="Times New Roman" panose="02020603050405020304" charset="0"/>
                <a:cs typeface="Times New Roman" panose="02020603050405020304" charset="0"/>
              </a:rPr>
              <a:t>ánh giá) đ</a:t>
            </a:r>
            <a:r>
              <a:rPr lang="en-US" altLang="en-US">
                <a:latin typeface="Times New Roman" panose="02020603050405020304" charset="0"/>
                <a:cs typeface="Times New Roman" panose="02020603050405020304" charset="0"/>
              </a:rPr>
              <a:t>ể quyết đ</a:t>
            </a:r>
            <a:r>
              <a:rPr lang="en-US" altLang="en-US">
                <a:latin typeface="Times New Roman" panose="02020603050405020304" charset="0"/>
                <a:cs typeface="Times New Roman" panose="02020603050405020304" charset="0"/>
              </a:rPr>
              <a:t>ịnh mua.</a:t>
            </a:r>
            <a:endParaRPr lang="en-US" altLang="en-US">
              <a:latin typeface="Times New Roman" panose="02020603050405020304" charset="0"/>
              <a:cs typeface="Times New Roman" panose="02020603050405020304" charset="0"/>
            </a:endParaRPr>
          </a:p>
          <a:p>
            <a:pPr>
              <a:lnSpc>
                <a:spcPct val="100000"/>
              </a:lnSpc>
            </a:pPr>
            <a:r>
              <a:rPr lang="en-US" altLang="en-US">
                <a:latin typeface="Times New Roman" panose="02020603050405020304" charset="0"/>
                <a:cs typeface="Times New Roman" panose="02020603050405020304" charset="0"/>
              </a:rPr>
              <a:t>Là Quản trị viên hệ thống (SysAdmin), tôi muốn quản lý</a:t>
            </a:r>
            <a:r>
              <a:rPr lang="en-US" altLang="en-US">
                <a:latin typeface="Times New Roman" panose="02020603050405020304" charset="0"/>
                <a:cs typeface="Times New Roman" panose="02020603050405020304" charset="0"/>
              </a:rPr>
              <a:t> món (CRUD) và gán món vào kho tồn (assign inventory) đ</a:t>
            </a:r>
            <a:r>
              <a:rPr lang="en-US" altLang="en-US">
                <a:latin typeface="Times New Roman" panose="02020603050405020304" charset="0"/>
                <a:cs typeface="Times New Roman" panose="02020603050405020304" charset="0"/>
              </a:rPr>
              <a:t>ể cập nhật dữ liệu hiển thị và tồn kho.</a:t>
            </a:r>
            <a:endParaRPr lang="en-US" altLang="en-US">
              <a:latin typeface="Times New Roman" panose="02020603050405020304" charset="0"/>
              <a:cs typeface="Times New Roman" panose="02020603050405020304" charset="0"/>
            </a:endParaRPr>
          </a:p>
          <a:p>
            <a:pPr marL="0" indent="0">
              <a:lnSpc>
                <a:spcPct val="90000"/>
              </a:lnSpc>
              <a:buNone/>
            </a:pPr>
            <a:endParaRPr lang="en-US" altLang="en-US">
              <a:latin typeface="Times New Roman" panose="02020603050405020304" charset="0"/>
              <a:cs typeface="Times New Roman" panose="02020603050405020304" charset="0"/>
            </a:endParaRPr>
          </a:p>
          <a:p>
            <a:pPr marL="0" indent="0">
              <a:lnSpc>
                <a:spcPct val="90000"/>
              </a:lnSpc>
              <a:buNone/>
            </a:pPr>
            <a:r>
              <a:rPr lang="en-US" altLang="en-US">
                <a:latin typeface="Times New Roman" panose="02020603050405020304" charset="0"/>
                <a:cs typeface="Times New Roman" panose="02020603050405020304" charset="0"/>
              </a:rPr>
              <a:t>Rating / Review (Đ</a:t>
            </a:r>
            <a:r>
              <a:rPr lang="en-US" altLang="en-US">
                <a:latin typeface="Times New Roman" panose="02020603050405020304" charset="0"/>
                <a:cs typeface="Times New Roman" panose="02020603050405020304" charset="0"/>
              </a:rPr>
              <a:t>ánh giá)</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rPr>
              <a:t>Là một Khách hàng, tôi muốn đ</a:t>
            </a:r>
            <a:r>
              <a:rPr lang="en-US" altLang="en-US">
                <a:latin typeface="Times New Roman" panose="02020603050405020304" charset="0"/>
                <a:cs typeface="Times New Roman" panose="02020603050405020304" charset="0"/>
              </a:rPr>
              <a:t>ánh giá mỗi món (1 → 5 sao) đ</a:t>
            </a:r>
            <a:r>
              <a:rPr lang="en-US" altLang="en-US">
                <a:latin typeface="Times New Roman" panose="02020603050405020304" charset="0"/>
                <a:cs typeface="Times New Roman" panose="02020603050405020304" charset="0"/>
              </a:rPr>
              <a:t>ể phản hồi chất lư</a:t>
            </a:r>
            <a:r>
              <a:rPr lang="en-US" altLang="en-US">
                <a:latin typeface="Times New Roman" panose="02020603050405020304" charset="0"/>
                <a:cs typeface="Times New Roman" panose="02020603050405020304" charset="0"/>
              </a:rPr>
              <a:t>ợng.</a:t>
            </a:r>
            <a:endParaRPr lang="en-US" altLang="en-US">
              <a:latin typeface="Times New Roman" panose="02020603050405020304" charset="0"/>
              <a:cs typeface="Times New Roman" panose="02020603050405020304" charset="0"/>
            </a:endParaRPr>
          </a:p>
          <a:p>
            <a:pPr>
              <a:lnSpc>
                <a:spcPct val="90000"/>
              </a:lnSpc>
            </a:pPr>
            <a:r>
              <a:rPr lang="en-US" altLang="en-US">
                <a:latin typeface="Times New Roman" panose="02020603050405020304" charset="0"/>
                <a:cs typeface="Times New Roman" panose="02020603050405020304" charset="0"/>
              </a:rPr>
              <a:t>Là một Khách hàng, tôi muốn xem đ</a:t>
            </a:r>
            <a:r>
              <a:rPr lang="en-US" altLang="en-US">
                <a:latin typeface="Times New Roman" panose="02020603050405020304" charset="0"/>
                <a:cs typeface="Times New Roman" panose="02020603050405020304" charset="0"/>
              </a:rPr>
              <a:t>ánh giá của món trên trang danh sách/chi tiết đ</a:t>
            </a:r>
            <a:r>
              <a:rPr lang="en-US" altLang="en-US">
                <a:latin typeface="Times New Roman" panose="02020603050405020304" charset="0"/>
                <a:cs typeface="Times New Roman" panose="02020603050405020304" charset="0"/>
              </a:rPr>
              <a:t>ể biết ý</a:t>
            </a:r>
            <a:r>
              <a:rPr lang="en-US" altLang="en-US">
                <a:latin typeface="Times New Roman" panose="02020603050405020304" charset="0"/>
                <a:cs typeface="Times New Roman" panose="02020603050405020304" charset="0"/>
              </a:rPr>
              <a:t> kiến của ngư</a:t>
            </a:r>
            <a:r>
              <a:rPr lang="en-US" altLang="en-US">
                <a:latin typeface="Times New Roman" panose="02020603050405020304" charset="0"/>
                <a:cs typeface="Times New Roman" panose="02020603050405020304" charset="0"/>
              </a:rPr>
              <a:t>ời khác.</a:t>
            </a:r>
            <a:endParaRPr lang="en-US" altLang="en-US">
              <a:latin typeface="Times New Roman" panose="02020603050405020304" charset="0"/>
              <a:cs typeface="Times New Roman" panose="02020603050405020304" charset="0"/>
            </a:endParaRPr>
          </a:p>
          <a:p>
            <a:pPr marL="0" indent="0">
              <a:lnSpc>
                <a:spcPct val="90000"/>
              </a:lnSpc>
              <a:buNone/>
            </a:pPr>
            <a:endParaRPr lang="en-US" altLang="en-US">
              <a:latin typeface="Times New Roman" panose="02020603050405020304" charset="0"/>
              <a:cs typeface="Times New Roman" panose="02020603050405020304" charset="0"/>
            </a:endParaRPr>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60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500"/>
                                        <p:tgtEl>
                                          <p:spTgt spid="6">
                                            <p:txEl>
                                              <p:pRg st="1" end="1"/>
                                            </p:txEl>
                                          </p:spTgt>
                                        </p:tgtEl>
                                      </p:cBhvr>
                                    </p:animEffect>
                                  </p:childTnLst>
                                </p:cTn>
                              </p:par>
                              <p:par>
                                <p:cTn id="19" presetID="10" presetClass="entr" presetSubtype="0" fill="hold" grpId="0" nodeType="withEffect">
                                  <p:stCondLst>
                                    <p:cond delay="60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500"/>
                                        <p:tgtEl>
                                          <p:spTgt spid="6">
                                            <p:txEl>
                                              <p:pRg st="2" end="2"/>
                                            </p:txEl>
                                          </p:spTgt>
                                        </p:tgtEl>
                                      </p:cBhvr>
                                    </p:animEffect>
                                  </p:childTnLst>
                                </p:cTn>
                              </p:par>
                              <p:par>
                                <p:cTn id="22" presetID="10" presetClass="entr" presetSubtype="0" fill="hold" grpId="0" nodeType="withEffect">
                                  <p:stCondLst>
                                    <p:cond delay="60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500"/>
                                        <p:tgtEl>
                                          <p:spTgt spid="6">
                                            <p:txEl>
                                              <p:pRg st="3" end="3"/>
                                            </p:txEl>
                                          </p:spTgt>
                                        </p:tgtEl>
                                      </p:cBhvr>
                                    </p:animEffect>
                                  </p:childTnLst>
                                </p:cTn>
                              </p:par>
                              <p:par>
                                <p:cTn id="25" presetID="10" presetClass="entr" presetSubtype="0" fill="hold" grpId="0" nodeType="withEffect">
                                  <p:stCondLst>
                                    <p:cond delay="60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par>
                                <p:cTn id="28" presetID="10" presetClass="entr" presetSubtype="0" fill="hold" grpId="0" nodeType="withEffect">
                                  <p:stCondLst>
                                    <p:cond delay="60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fade">
                                      <p:cBhvr>
                                        <p:cTn id="30" dur="500"/>
                                        <p:tgtEl>
                                          <p:spTgt spid="6">
                                            <p:txEl>
                                              <p:pRg st="5" end="5"/>
                                            </p:txEl>
                                          </p:spTgt>
                                        </p:tgtEl>
                                      </p:cBhvr>
                                    </p:animEffect>
                                  </p:childTnLst>
                                </p:cTn>
                              </p:par>
                              <p:par>
                                <p:cTn id="31" presetID="10" presetClass="entr" presetSubtype="0" fill="hold" grpId="0" nodeType="withEffect">
                                  <p:stCondLst>
                                    <p:cond delay="60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fade">
                                      <p:cBhvr>
                                        <p:cTn id="33" dur="500"/>
                                        <p:tgtEl>
                                          <p:spTgt spid="6">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Effect transition="in" filter="fade">
                                      <p:cBhvr>
                                        <p:cTn id="38" dur="500"/>
                                        <p:tgtEl>
                                          <p:spTgt spid="6">
                                            <p:txEl>
                                              <p:pRg st="8" end="8"/>
                                            </p:txEl>
                                          </p:spTgt>
                                        </p:tgtEl>
                                      </p:cBhvr>
                                    </p:animEffect>
                                  </p:childTnLst>
                                </p:cTn>
                              </p:par>
                            </p:childTnLst>
                          </p:cTn>
                        </p:par>
                        <p:par>
                          <p:cTn id="39" fill="hold">
                            <p:stCondLst>
                              <p:cond delay="500"/>
                            </p:stCondLst>
                            <p:childTnLst>
                              <p:par>
                                <p:cTn id="40" presetID="10" presetClass="entr" presetSubtype="0" fill="hold" grpId="0" nodeType="afterEffect">
                                  <p:stCondLst>
                                    <p:cond delay="60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par>
                                <p:cTn id="43" presetID="10" presetClass="entr" presetSubtype="0" fill="hold" grpId="0" nodeType="withEffect">
                                  <p:stCondLst>
                                    <p:cond delay="600"/>
                                  </p:stCondLst>
                                  <p:childTnLst>
                                    <p:set>
                                      <p:cBhvr>
                                        <p:cTn id="44" dur="1" fill="hold">
                                          <p:stCondLst>
                                            <p:cond delay="0"/>
                                          </p:stCondLst>
                                        </p:cTn>
                                        <p:tgtEl>
                                          <p:spTgt spid="6">
                                            <p:txEl>
                                              <p:pRg st="10" end="10"/>
                                            </p:txEl>
                                          </p:spTgt>
                                        </p:tgtEl>
                                        <p:attrNameLst>
                                          <p:attrName>style.visibility</p:attrName>
                                        </p:attrNameLst>
                                      </p:cBhvr>
                                      <p:to>
                                        <p:strVal val="visible"/>
                                      </p:to>
                                    </p:set>
                                    <p:animEffect transition="in" filter="fade">
                                      <p:cBhvr>
                                        <p:cTn id="45"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uiExpand="1" build="p"/>
      <p:bldP spid="6" grpId="1" build="p"/>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0.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00.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ID" val="_5*f*1"/>
  <p:tag name="KSO_WM_UNIT_LAYERLEVEL" val="1"/>
  <p:tag name="KSO_WM_TAG_VERSION" val="3.0"/>
</p:tagLst>
</file>

<file path=ppt/tags/tag101.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ID" val="_5*f*2"/>
  <p:tag name="KSO_WM_UNIT_LAYERLEVEL" val="1"/>
  <p:tag name="KSO_WM_TAG_VERSION" val="3.0"/>
</p:tagLst>
</file>

<file path=ppt/tags/tag102.xml><?xml version="1.0" encoding="utf-8"?>
<p:tagLst xmlns:p="http://schemas.openxmlformats.org/presentationml/2006/main">
  <p:tag name="KSO_WM_BEAUTIFY_FLAG" val="#wm#"/>
  <p:tag name="KSO_WM_TEMPLATE_CATEGORY" val="custom"/>
  <p:tag name="KSO_WM_TEMPLATE_INDEX" val="20238020"/>
</p:tagLst>
</file>

<file path=ppt/tags/tag10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ID" val="_2*a*1"/>
  <p:tag name="KSO_WM_UNIT_LAYERLEVEL" val="1"/>
  <p:tag name="KSO_WM_TAG_VERSION" val="3.0"/>
</p:tagLst>
</file>

<file path=ppt/tags/tag10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ID" val="_2*f*1"/>
  <p:tag name="KSO_WM_UNIT_LAYERLEVEL" val="1"/>
  <p:tag name="KSO_WM_TAG_VERSION" val="3.0"/>
</p:tagLst>
</file>

<file path=ppt/tags/tag105.xml><?xml version="1.0" encoding="utf-8"?>
<p:tagLst xmlns:p="http://schemas.openxmlformats.org/presentationml/2006/main">
  <p:tag name="KSO_WM_BEAUTIFY_FLAG" val="#wm#"/>
  <p:tag name="KSO_WM_TEMPLATE_CATEGORY" val="custom"/>
  <p:tag name="KSO_WM_TEMPLATE_INDEX" val="20238020"/>
</p:tagLst>
</file>

<file path=ppt/tags/tag10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0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ID" val="_2*f*1"/>
  <p:tag name="KSO_WM_UNIT_LAYERLEVEL" val="1"/>
  <p:tag name="KSO_WM_TAG_VERSION" val="3.0"/>
</p:tagLst>
</file>

<file path=ppt/tags/tag108.xml><?xml version="1.0" encoding="utf-8"?>
<p:tagLst xmlns:p="http://schemas.openxmlformats.org/presentationml/2006/main">
  <p:tag name="KSO_WM_BEAUTIFY_FLAG" val="#wm#"/>
  <p:tag name="KSO_WM_TEMPLATE_CATEGORY" val="custom"/>
  <p:tag name="KSO_WM_TEMPLATE_INDEX" val="20238020"/>
</p:tagLst>
</file>

<file path=ppt/tags/tag10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ID" val="_2*f*1"/>
  <p:tag name="KSO_WM_UNIT_LAYERLEVEL" val="1"/>
  <p:tag name="KSO_WM_TAG_VERSION" val="3.0"/>
</p:tagLst>
</file>

<file path=ppt/tags/tag111.xml><?xml version="1.0" encoding="utf-8"?>
<p:tagLst xmlns:p="http://schemas.openxmlformats.org/presentationml/2006/main">
  <p:tag name="KSO_WM_BEAUTIFY_FLAG" val="#wm#"/>
  <p:tag name="KSO_WM_TEMPLATE_CATEGORY" val="custom"/>
  <p:tag name="KSO_WM_TEMPLATE_INDEX" val="20238020"/>
</p:tagLst>
</file>

<file path=ppt/tags/tag11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113.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ID" val="_2*f*1"/>
  <p:tag name="KSO_WM_UNIT_LAYERLEVEL" val="1"/>
  <p:tag name="KSO_WM_TAG_VERSION" val="3.0"/>
</p:tagLst>
</file>

<file path=ppt/tags/tag114.xml><?xml version="1.0" encoding="utf-8"?>
<p:tagLst xmlns:p="http://schemas.openxmlformats.org/presentationml/2006/main">
  <p:tag name="KSO_WM_BEAUTIFY_FLAG" val="#wm#"/>
  <p:tag name="KSO_WM_TEMPLATE_CATEGORY" val="custom"/>
  <p:tag name="KSO_WM_TEMPLATE_INDEX" val="20238020"/>
</p:tagLst>
</file>

<file path=ppt/tags/tag115.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ID" val="_11*a*1"/>
  <p:tag name="KSO_WM_UNIT_LAYERLEVEL" val="1"/>
  <p:tag name="KSO_WM_TAG_VERSION" val="3.0"/>
</p:tagLst>
</file>

<file path=ppt/tags/tag116.xml><?xml version="1.0" encoding="utf-8"?>
<p:tagLst xmlns:p="http://schemas.openxmlformats.org/presentationml/2006/main">
  <p:tag name="KSO_WM_BEAUTIFY_FLAG" val="#wm#"/>
  <p:tag name="KSO_WM_TEMPLATE_CATEGORY" val="custom"/>
  <p:tag name="KSO_WM_TEMPLATE_INDEX" val="2023802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17.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2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24.xml><?xml version="1.0" encoding="utf-8"?>
<p:tagLst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2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30.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4.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35.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3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37.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3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54.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5"/>
  <p:tag name="KSO_WM_UNIT_ID" val="_11*f*5"/>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6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020"/>
</p:tagLst>
</file>

<file path=ppt/tags/tag6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611"/>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02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3.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20"/>
</p:tagLst>
</file>

<file path=ppt/tags/tag74.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ID" val="custom20238020_1*a*1"/>
  <p:tag name="KSO_WM_TEMPLATE_CATEGORY" val="custom"/>
  <p:tag name="KSO_WM_TEMPLATE_INDEX" val="20238020"/>
  <p:tag name="KSO_WM_UNIT_LAYERLEVEL" val="1"/>
  <p:tag name="KSO_WM_TAG_VERSION" val="3.0"/>
  <p:tag name="KSO_WM_UNIT_PRESET_TEXT" val="Your title here"/>
</p:tagLst>
</file>

<file path=ppt/tags/tag75.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ID" val="custom20238020_1*f*4"/>
  <p:tag name="KSO_WM_TEMPLATE_CATEGORY" val="custom"/>
  <p:tag name="KSO_WM_TEMPLATE_INDEX" val="20238020"/>
  <p:tag name="KSO_WM_UNIT_LAYERLEVEL" val="1"/>
  <p:tag name="KSO_WM_TAG_VERSION" val="3.0"/>
  <p:tag name="KSO_WM_UNIT_PRESET_TEXT" val="Name"/>
</p:tagLst>
</file>

<file path=ppt/tags/tag76.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ID" val="custom20238020_1*b*1"/>
  <p:tag name="KSO_WM_TEMPLATE_CATEGORY" val="custom"/>
  <p:tag name="KSO_WM_TEMPLATE_INDEX" val="20238020"/>
  <p:tag name="KSO_WM_UNIT_LAYERLEVEL" val="1"/>
  <p:tag name="KSO_WM_TAG_VERSION" val="3.0"/>
  <p:tag name="KSO_WM_UNIT_PRESET_TEXT" val="Add description"/>
</p:tagLst>
</file>

<file path=ppt/tags/tag77.xml><?xml version="1.0" encoding="utf-8"?>
<p:tagLst xmlns:p="http://schemas.openxmlformats.org/presentationml/2006/main">
  <p:tag name="KSO_WM_TEMPLATE_THUMBS_INDEX" val="1、9"/>
  <p:tag name="KSO_WM_SPECIAL_SOURCE" val="bdnull"/>
  <p:tag name="KSO_WM_SLIDE_ID" val="custom20238020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8020"/>
  <p:tag name="KSO_WM_SLIDE_LAYOUT" val="a_b_f"/>
  <p:tag name="KSO_WM_SLIDE_LAYOUT_CNT" val="1_1_1"/>
  <p:tag name="KSO_WM_SLIDE_THEME_ID" val="3321029"/>
  <p:tag name="KSO_WM_SLIDE_THEME_NAME" val="Z_20238020_Purple Minimalist"/>
</p:tagLst>
</file>

<file path=ppt/tags/tag7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ID" val="_2*a*1"/>
  <p:tag name="KSO_WM_UNIT_LAYERLEVEL" val="1"/>
  <p:tag name="KSO_WM_TAG_VERSION" val="3.0"/>
</p:tagLst>
</file>

<file path=ppt/tags/tag7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ID" val="_2*f*1"/>
  <p:tag name="KSO_WM_UNIT_LAYERLEVEL" val="1"/>
  <p:tag name="KSO_WM_TAG_VERSION" val="3.0"/>
</p:tagLst>
</file>

<file path=ppt/tags/tag8.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38020"/>
</p:tagLst>
</file>

<file path=ppt/tags/tag8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ID" val="_2*a*1"/>
  <p:tag name="KSO_WM_UNIT_LAYERLEVEL" val="1"/>
  <p:tag name="KSO_WM_TAG_VERSION" val="3.0"/>
</p:tagLst>
</file>

<file path=ppt/tags/tag82.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ID" val="_2*f*1"/>
  <p:tag name="KSO_WM_UNIT_LAYERLEVEL" val="1"/>
  <p:tag name="KSO_WM_TAG_VERSION" val="3.0"/>
</p:tagLst>
</file>

<file path=ppt/tags/tag83.xml><?xml version="1.0" encoding="utf-8"?>
<p:tagLst xmlns:p="http://schemas.openxmlformats.org/presentationml/2006/main">
  <p:tag name="KSO_WM_BEAUTIFY_FLAG" val="#wm#"/>
  <p:tag name="KSO_WM_TEMPLATE_CATEGORY" val="custom"/>
  <p:tag name="KSO_WM_TEMPLATE_INDEX" val="20238020"/>
</p:tagLst>
</file>

<file path=ppt/tags/tag84.xml><?xml version="1.0" encoding="utf-8"?>
<p:tagLst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UNIT_TYPE_DROP" val="e"/>
</p:tagLst>
</file>

<file path=ppt/tags/tag85.xml><?xml version="1.0" encoding="utf-8"?>
<p:tagLst xmlns:p="http://schemas.openxmlformats.org/presentationml/2006/main">
  <p:tag name="KSO_WM_BEAUTIFY_FLAG" val="#wm#"/>
  <p:tag name="KSO_WM_TEMPLATE_CATEGORY" val="custom"/>
  <p:tag name="KSO_WM_TEMPLATE_INDEX" val="20238020"/>
</p:tagLst>
</file>

<file path=ppt/tags/tag8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ID" val="_5*a*1"/>
  <p:tag name="KSO_WM_UNIT_LAYERLEVEL" val="1"/>
  <p:tag name="KSO_WM_TAG_VERSION" val="3.0"/>
</p:tagLst>
</file>

<file path=ppt/tags/tag8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ID" val="_5*f*1"/>
  <p:tag name="KSO_WM_UNIT_LAYERLEVEL" val="1"/>
  <p:tag name="KSO_WM_TAG_VERSION" val="3.0"/>
</p:tagLst>
</file>

<file path=ppt/tags/tag8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ID" val="_5*f*2"/>
  <p:tag name="KSO_WM_UNIT_LAYERLEVEL" val="1"/>
  <p:tag name="KSO_WM_TAG_VERSION" val="3.0"/>
</p:tagLst>
</file>

<file path=ppt/tags/tag8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ID" val="_5*f*1"/>
  <p:tag name="KSO_WM_UNIT_LAYERLEVEL" val="1"/>
  <p:tag name="KSO_WM_TAG_VERSION" val="3.0"/>
</p:tagLst>
</file>

<file path=ppt/tags/tag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38020"/>
</p:tagLst>
</file>

<file path=ppt/tags/tag9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92.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ID" val="_5*f*1"/>
  <p:tag name="KSO_WM_UNIT_LAYERLEVEL" val="1"/>
  <p:tag name="KSO_WM_TAG_VERSION" val="3.0"/>
</p:tagLst>
</file>

<file path=ppt/tags/tag93.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ID" val="_5*f*2"/>
  <p:tag name="KSO_WM_UNIT_LAYERLEVEL" val="1"/>
  <p:tag name="KSO_WM_TAG_VERSION" val="3.0"/>
</p:tagLst>
</file>

<file path=ppt/tags/tag94.xml><?xml version="1.0" encoding="utf-8"?>
<p:tagLst xmlns:p="http://schemas.openxmlformats.org/presentationml/2006/main">
  <p:tag name="KSO_WM_BEAUTIFY_FLAG" val="#wm#"/>
  <p:tag name="KSO_WM_TEMPLATE_CATEGORY" val="custom"/>
  <p:tag name="KSO_WM_TEMPLATE_INDEX" val="20238020"/>
</p:tagLst>
</file>

<file path=ppt/tags/tag95.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9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ID" val="_5*f*1"/>
  <p:tag name="KSO_WM_UNIT_LAYERLEVEL" val="1"/>
  <p:tag name="KSO_WM_TAG_VERSION" val="3.0"/>
</p:tagLst>
</file>

<file path=ppt/tags/tag9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286"/>
  <p:tag name="KSO_WM_UNIT_HIGHLIGHT" val="0"/>
  <p:tag name="KSO_WM_UNIT_COMPATIBLE" val="0"/>
  <p:tag name="KSO_WM_UNIT_DIAGRAM_ISNUMVISUAL" val="0"/>
  <p:tag name="KSO_WM_UNIT_DIAGRAM_ISREFERUNIT" val="0"/>
  <p:tag name="KSO_WM_UNIT_ID" val="_5*f*2"/>
  <p:tag name="KSO_WM_UNIT_LAYERLEVEL" val="1"/>
  <p:tag name="KSO_WM_TAG_VERSION" val="3.0"/>
</p:tagLst>
</file>

<file path=ppt/tags/tag98.xml><?xml version="1.0" encoding="utf-8"?>
<p:tagLst xmlns:p="http://schemas.openxmlformats.org/presentationml/2006/main">
  <p:tag name="KSO_WM_BEAUTIFY_FLAG" val="#wm#"/>
  <p:tag name="KSO_WM_TEMPLATE_CATEGORY" val="custom"/>
  <p:tag name="KSO_WM_TEMPLATE_INDEX" val="20238020"/>
</p:tagLst>
</file>

<file path=ppt/tags/tag9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185">
      <a:dk1>
        <a:srgbClr val="000000"/>
      </a:dk1>
      <a:lt1>
        <a:srgbClr val="FFFFFF"/>
      </a:lt1>
      <a:dk2>
        <a:srgbClr val="4E0054"/>
      </a:dk2>
      <a:lt2>
        <a:srgbClr val="FCEBFF"/>
      </a:lt2>
      <a:accent1>
        <a:srgbClr val="6E58F6"/>
      </a:accent1>
      <a:accent2>
        <a:srgbClr val="4530E1"/>
      </a:accent2>
      <a:accent3>
        <a:srgbClr val="A749E1"/>
      </a:accent3>
      <a:accent4>
        <a:srgbClr val="3B67FF"/>
      </a:accent4>
      <a:accent5>
        <a:srgbClr val="1EA2ED"/>
      </a:accent5>
      <a:accent6>
        <a:srgbClr val="63CC7A"/>
      </a:accent6>
      <a:hlink>
        <a:srgbClr val="304FFE"/>
      </a:hlink>
      <a:folHlink>
        <a:srgbClr val="492067"/>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5023</Words>
  <Application>WPS Presentation</Application>
  <PresentationFormat>Widescreen</PresentationFormat>
  <Paragraphs>126</Paragraphs>
  <Slides>13</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13</vt:i4>
      </vt:variant>
    </vt:vector>
  </HeadingPairs>
  <TitlesOfParts>
    <vt:vector size="34" baseType="lpstr">
      <vt:lpstr>Arial</vt:lpstr>
      <vt:lpstr>SimSun</vt:lpstr>
      <vt:lpstr>Wingdings</vt:lpstr>
      <vt:lpstr>Lato</vt:lpstr>
      <vt:lpstr>Segoe Print</vt:lpstr>
      <vt:lpstr>Manrope ExtraBold</vt:lpstr>
      <vt:lpstr>Microsoft YaHei</vt:lpstr>
      <vt:lpstr>Arial Unicode MS</vt:lpstr>
      <vt:lpstr>Calibri Light</vt:lpstr>
      <vt:lpstr>Calibri</vt:lpstr>
      <vt:lpstr>AniMe Vision - MB_EN</vt:lpstr>
      <vt:lpstr>Times New Roman</vt:lpstr>
      <vt:lpstr>Bahnschrift</vt:lpstr>
      <vt:lpstr>Bahnschrift Light Condensed</vt:lpstr>
      <vt:lpstr>Bahnschrift SemiCondensed</vt:lpstr>
      <vt:lpstr>Bahnschrift SemiLight</vt:lpstr>
      <vt:lpstr>Bahnschrift SemiBold</vt:lpstr>
      <vt:lpstr>Calibri</vt:lpstr>
      <vt:lpstr>等线</vt:lpstr>
      <vt:lpstr>Office Theme</vt:lpstr>
      <vt:lpstr>1_Office Theme</vt:lpstr>
      <vt:lpstr>Website bán thức ăn nhanh - TastyIgniter</vt:lpstr>
      <vt:lpstr>Giới thiệu Website TastyIgniter</vt:lpstr>
      <vt:lpstr>Business Context</vt:lpstr>
      <vt:lpstr>PowerPoint 演示文稿</vt:lpstr>
      <vt:lpstr>Use Case Diagrams</vt:lpstr>
      <vt:lpstr>Use Case Diagrams</vt:lpstr>
      <vt:lpstr>Use Case Diagrams</vt:lpstr>
      <vt:lpstr>Use Case Diagrams</vt:lpstr>
      <vt:lpstr>User Story</vt:lpstr>
      <vt:lpstr>User Story</vt:lpstr>
      <vt:lpstr>User Story</vt:lpstr>
      <vt:lpstr>User Story</vt:lpstr>
      <vt:lpstr>Cảm 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Mikuru Mimix</cp:lastModifiedBy>
  <cp:revision>7</cp:revision>
  <dcterms:created xsi:type="dcterms:W3CDTF">2025-07-23T00:59:00Z</dcterms:created>
  <dcterms:modified xsi:type="dcterms:W3CDTF">2025-09-24T07:03:22Z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41B60507E16F4CE68D6C7AFA34CCD451_11</vt:lpwstr>
  </property>
  <property fmtid="{D5CDD505-2E9C-101B-9397-08002B2CF9AE}" pid="3" name="KSOProductBuildVer">
    <vt:lpwstr>1033-12.2.0.22549</vt:lpwstr>
  </property>
</Properties>
</file>