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710b88c14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710b88c14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1e710b88c14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cabezado de sección">
  <p:cSld name="1_Encabezado de secció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32" name="Google Shape;3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ncabezado de sección">
  <p:cSld name="2_Encabezado de secció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39" name="Google Shape;3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Encabezado de sección">
  <p:cSld name="3_Encabezado de secció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46" name="Google Shape;4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0" name="Google Shape;5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/>
        </p:nvSpPr>
        <p:spPr>
          <a:xfrm>
            <a:off x="786989" y="1077449"/>
            <a:ext cx="65406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200">
                <a:solidFill>
                  <a:schemeClr val="lt1"/>
                </a:solidFill>
              </a:rPr>
              <a:t>Proyecto de Análisis de Accidentes Automovilísticos en Chicago</a:t>
            </a:r>
            <a:endParaRPr/>
          </a:p>
        </p:txBody>
      </p:sp>
      <p:sp>
        <p:nvSpPr>
          <p:cNvPr id="56" name="Google Shape;56;p9"/>
          <p:cNvSpPr txBox="1"/>
          <p:nvPr/>
        </p:nvSpPr>
        <p:spPr>
          <a:xfrm>
            <a:off x="786989" y="3884588"/>
            <a:ext cx="6540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>
                <a:solidFill>
                  <a:schemeClr val="lt1"/>
                </a:solidFill>
              </a:rPr>
              <a:t>Samuel Patiño Lucumí - 2226503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/>
        </p:nvSpPr>
        <p:spPr>
          <a:xfrm>
            <a:off x="1097280" y="645461"/>
            <a:ext cx="654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200">
                <a:solidFill>
                  <a:srgbClr val="17365D"/>
                </a:solidFill>
              </a:rPr>
              <a:t>INTRODUCCIÓN</a:t>
            </a:r>
            <a:endParaRPr/>
          </a:p>
        </p:txBody>
      </p:sp>
      <p:sp>
        <p:nvSpPr>
          <p:cNvPr id="62" name="Google Shape;62;p10"/>
          <p:cNvSpPr txBox="1"/>
          <p:nvPr/>
        </p:nvSpPr>
        <p:spPr>
          <a:xfrm>
            <a:off x="1023400" y="1655000"/>
            <a:ext cx="69396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200">
                <a:solidFill>
                  <a:schemeClr val="dk1"/>
                </a:solidFill>
              </a:rPr>
              <a:t>Contexto</a:t>
            </a:r>
            <a:r>
              <a:rPr lang="es-CO" sz="2200">
                <a:solidFill>
                  <a:schemeClr val="dk1"/>
                </a:solidFill>
              </a:rPr>
              <a:t>: Datos sobre accidentes automovilísticos en Chicago desde 2001 hasta junio de 2023, disponibles en Data.gov, el Hogar de los Datos Abiertos del Gobierno de los Estados Unidos.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200">
                <a:solidFill>
                  <a:schemeClr val="dk1"/>
                </a:solidFill>
              </a:rPr>
              <a:t>Selección del Conjunto de Datos</a:t>
            </a:r>
            <a:r>
              <a:rPr lang="es-CO" sz="2200">
                <a:solidFill>
                  <a:schemeClr val="dk1"/>
                </a:solidFill>
              </a:rPr>
              <a:t>: Más de 700,000 filas y 42 columnas, una fuente rica en información para investigaciones, desarrollo de aplicaciones y visualizaciones.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63" name="Google Shape;6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1050" y="4177875"/>
            <a:ext cx="4083650" cy="236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/>
        </p:nvSpPr>
        <p:spPr>
          <a:xfrm>
            <a:off x="1097280" y="645461"/>
            <a:ext cx="654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200">
                <a:solidFill>
                  <a:srgbClr val="17365D"/>
                </a:solidFill>
              </a:rPr>
              <a:t>Problematica</a:t>
            </a:r>
            <a:endParaRPr/>
          </a:p>
        </p:txBody>
      </p:sp>
      <p:sp>
        <p:nvSpPr>
          <p:cNvPr id="69" name="Google Shape;69;p11"/>
          <p:cNvSpPr txBox="1"/>
          <p:nvPr/>
        </p:nvSpPr>
        <p:spPr>
          <a:xfrm>
            <a:off x="1097275" y="1384125"/>
            <a:ext cx="78879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>
                <a:solidFill>
                  <a:schemeClr val="dk1"/>
                </a:solidFill>
              </a:rPr>
              <a:t>Seguridad Vial en Chicago: Los accidentes automovilísticos son un desafío persistente que afecta a la comunidad y las autoridades locales.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70" name="Google Shape;7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700" y="3259250"/>
            <a:ext cx="5680600" cy="329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/>
        </p:nvSpPr>
        <p:spPr>
          <a:xfrm>
            <a:off x="1097280" y="645461"/>
            <a:ext cx="654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200">
                <a:solidFill>
                  <a:srgbClr val="17365D"/>
                </a:solidFill>
              </a:rPr>
              <a:t>Objetivos</a:t>
            </a:r>
            <a:endParaRPr/>
          </a:p>
        </p:txBody>
      </p:sp>
      <p:sp>
        <p:nvSpPr>
          <p:cNvPr id="76" name="Google Shape;76;p12"/>
          <p:cNvSpPr txBox="1"/>
          <p:nvPr/>
        </p:nvSpPr>
        <p:spPr>
          <a:xfrm>
            <a:off x="1097275" y="1675200"/>
            <a:ext cx="97347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200">
                <a:solidFill>
                  <a:schemeClr val="dk1"/>
                </a:solidFill>
              </a:rPr>
              <a:t>Limpieza y Preparación de Datos: </a:t>
            </a:r>
            <a:r>
              <a:rPr lang="es-CO" sz="2200">
                <a:solidFill>
                  <a:schemeClr val="dk1"/>
                </a:solidFill>
              </a:rPr>
              <a:t>Garantizar calidad de datos.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>
                <a:solidFill>
                  <a:schemeClr val="dk1"/>
                </a:solidFill>
              </a:rPr>
              <a:t>Identificación de Zonas Críticas: Analizar áreas con alta incidencia de accidentes.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200">
                <a:solidFill>
                  <a:schemeClr val="dk1"/>
                </a:solidFill>
              </a:rPr>
              <a:t>Análisis de Condiciones Climáticas:</a:t>
            </a:r>
            <a:r>
              <a:rPr lang="es-CO" sz="2200">
                <a:solidFill>
                  <a:schemeClr val="dk1"/>
                </a:solidFill>
              </a:rPr>
              <a:t> Evaluar su relación con accidentes.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200">
                <a:solidFill>
                  <a:schemeClr val="dk1"/>
                </a:solidFill>
              </a:rPr>
              <a:t>Impacto de la Velocidad Límite: </a:t>
            </a:r>
            <a:r>
              <a:rPr lang="es-CO" sz="2200">
                <a:solidFill>
                  <a:schemeClr val="dk1"/>
                </a:solidFill>
              </a:rPr>
              <a:t>Analizar su influencia en la gravedad de los accidentes.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200">
                <a:solidFill>
                  <a:schemeClr val="dk1"/>
                </a:solidFill>
              </a:rPr>
              <a:t>Visualizaciones Interactivas:</a:t>
            </a:r>
            <a:r>
              <a:rPr lang="es-CO" sz="2200">
                <a:solidFill>
                  <a:schemeClr val="dk1"/>
                </a:solidFill>
              </a:rPr>
              <a:t> Comunicar resultados de manera accesible.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/>
        </p:nvSpPr>
        <p:spPr>
          <a:xfrm>
            <a:off x="1097280" y="645461"/>
            <a:ext cx="654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200">
                <a:solidFill>
                  <a:srgbClr val="17365D"/>
                </a:solidFill>
              </a:rPr>
              <a:t>TIPO DE </a:t>
            </a:r>
            <a:r>
              <a:rPr b="1" lang="es-CO" sz="4200">
                <a:solidFill>
                  <a:srgbClr val="17365D"/>
                </a:solidFill>
              </a:rPr>
              <a:t>ANÁLISIS</a:t>
            </a:r>
            <a:endParaRPr/>
          </a:p>
        </p:txBody>
      </p:sp>
      <p:sp>
        <p:nvSpPr>
          <p:cNvPr id="82" name="Google Shape;82;p13"/>
          <p:cNvSpPr txBox="1"/>
          <p:nvPr/>
        </p:nvSpPr>
        <p:spPr>
          <a:xfrm>
            <a:off x="1097280" y="1384125"/>
            <a:ext cx="84663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200">
                <a:solidFill>
                  <a:schemeClr val="dk1"/>
                </a:solidFill>
              </a:rPr>
              <a:t>Análisis Descriptivo: </a:t>
            </a:r>
            <a:r>
              <a:rPr lang="es-CO" sz="2200">
                <a:solidFill>
                  <a:schemeClr val="dk1"/>
                </a:solidFill>
              </a:rPr>
              <a:t>Comprender la estructura de datos.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200">
                <a:solidFill>
                  <a:schemeClr val="dk1"/>
                </a:solidFill>
              </a:rPr>
              <a:t>Análisis Espacial:</a:t>
            </a:r>
            <a:r>
              <a:rPr lang="es-CO" sz="2200">
                <a:solidFill>
                  <a:schemeClr val="dk1"/>
                </a:solidFill>
              </a:rPr>
              <a:t> Identificar zonas críticas geográficamente.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200">
                <a:solidFill>
                  <a:schemeClr val="dk1"/>
                </a:solidFill>
              </a:rPr>
              <a:t>Análisis de Series Temporales:</a:t>
            </a:r>
            <a:r>
              <a:rPr lang="es-CO" sz="2200">
                <a:solidFill>
                  <a:schemeClr val="dk1"/>
                </a:solidFill>
              </a:rPr>
              <a:t> Estudiar tendencias a lo largo de los años.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200">
                <a:solidFill>
                  <a:schemeClr val="dk1"/>
                </a:solidFill>
              </a:rPr>
              <a:t>Modelos de Regresión:</a:t>
            </a:r>
            <a:r>
              <a:rPr lang="es-CO" sz="2200">
                <a:solidFill>
                  <a:schemeClr val="dk1"/>
                </a:solidFill>
              </a:rPr>
              <a:t> Investigar relaciones entre variables clave.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200">
                <a:solidFill>
                  <a:schemeClr val="dk1"/>
                </a:solidFill>
              </a:rPr>
              <a:t>Visualización de Datos:</a:t>
            </a:r>
            <a:r>
              <a:rPr lang="es-CO" sz="2200">
                <a:solidFill>
                  <a:schemeClr val="dk1"/>
                </a:solidFill>
              </a:rPr>
              <a:t> Presentar resultados de manera impactante.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8175" y="4284025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/>
        </p:nvSpPr>
        <p:spPr>
          <a:xfrm>
            <a:off x="1097280" y="645461"/>
            <a:ext cx="654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200">
                <a:solidFill>
                  <a:srgbClr val="17365D"/>
                </a:solidFill>
              </a:rPr>
              <a:t>IMPACTO ESPERADO</a:t>
            </a:r>
            <a:endParaRPr/>
          </a:p>
        </p:txBody>
      </p:sp>
      <p:sp>
        <p:nvSpPr>
          <p:cNvPr id="89" name="Google Shape;89;p14"/>
          <p:cNvSpPr txBox="1"/>
          <p:nvPr/>
        </p:nvSpPr>
        <p:spPr>
          <a:xfrm>
            <a:off x="2784080" y="4720800"/>
            <a:ext cx="84663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>
                <a:solidFill>
                  <a:schemeClr val="dk1"/>
                </a:solidFill>
              </a:rPr>
              <a:t>-Mostrar </a:t>
            </a:r>
            <a:r>
              <a:rPr lang="es-CO" sz="2200">
                <a:solidFill>
                  <a:schemeClr val="dk1"/>
                </a:solidFill>
              </a:rPr>
              <a:t>variables</a:t>
            </a:r>
            <a:r>
              <a:rPr lang="es-CO" sz="2200">
                <a:solidFill>
                  <a:schemeClr val="dk1"/>
                </a:solidFill>
              </a:rPr>
              <a:t> a tener en cuenta a la hora de un accidente tomando de ejemplo a chicago.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>
                <a:solidFill>
                  <a:schemeClr val="dk1"/>
                </a:solidFill>
              </a:rPr>
              <a:t>-Proporcionar información valiosa para la toma de decisiones.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>
                <a:solidFill>
                  <a:schemeClr val="dk1"/>
                </a:solidFill>
              </a:rPr>
              <a:t>-Sensibilizar a la comunidad sobre la seguridad en las carreteras.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90" name="Google Shape;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350" y="1623828"/>
            <a:ext cx="5434450" cy="28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1709754"/>
            <a:ext cx="10515600" cy="3782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https://colab.research.google.com/drive/1IJt-bPhTIFjJgozTY2XHm9wG5p8ywTaI?usp=sharing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Personalizados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