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66" r:id="rId2"/>
    <p:sldId id="267" r:id="rId3"/>
    <p:sldId id="26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1" r:id="rId15"/>
    <p:sldId id="280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90" r:id="rId24"/>
    <p:sldId id="289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39" d="100"/>
          <a:sy n="39" d="100"/>
        </p:scale>
        <p:origin x="52" y="4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 gsn" userId="2ad06c6d4c2bd280" providerId="LiveId" clId="{A2C169CF-FB5F-455D-8AD0-2B508BC694BB}"/>
    <pc:docChg chg="custSel modSld">
      <pc:chgData name="fred gsn" userId="2ad06c6d4c2bd280" providerId="LiveId" clId="{A2C169CF-FB5F-455D-8AD0-2B508BC694BB}" dt="2022-02-23T20:23:31.704" v="547" actId="20577"/>
      <pc:docMkLst>
        <pc:docMk/>
      </pc:docMkLst>
      <pc:sldChg chg="modSp mod">
        <pc:chgData name="fred gsn" userId="2ad06c6d4c2bd280" providerId="LiveId" clId="{A2C169CF-FB5F-455D-8AD0-2B508BC694BB}" dt="2022-02-23T20:23:31.704" v="547" actId="20577"/>
        <pc:sldMkLst>
          <pc:docMk/>
          <pc:sldMk cId="1980838692" sldId="289"/>
        </pc:sldMkLst>
        <pc:spChg chg="mod">
          <ac:chgData name="fred gsn" userId="2ad06c6d4c2bd280" providerId="LiveId" clId="{A2C169CF-FB5F-455D-8AD0-2B508BC694BB}" dt="2022-02-23T20:11:46.666" v="21" actId="20577"/>
          <ac:spMkLst>
            <pc:docMk/>
            <pc:sldMk cId="1980838692" sldId="289"/>
            <ac:spMk id="2" creationId="{CF73B686-CEAA-4E22-B092-7D32A0BD53A1}"/>
          </ac:spMkLst>
        </pc:spChg>
        <pc:spChg chg="mod">
          <ac:chgData name="fred gsn" userId="2ad06c6d4c2bd280" providerId="LiveId" clId="{A2C169CF-FB5F-455D-8AD0-2B508BC694BB}" dt="2022-02-23T20:23:31.704" v="547" actId="20577"/>
          <ac:spMkLst>
            <pc:docMk/>
            <pc:sldMk cId="1980838692" sldId="289"/>
            <ac:spMk id="3" creationId="{BA6AFF15-FFFA-430D-A3EC-5D7AAD3931F0}"/>
          </ac:spMkLst>
        </pc:spChg>
      </pc:sldChg>
      <pc:sldChg chg="modSp mod">
        <pc:chgData name="fred gsn" userId="2ad06c6d4c2bd280" providerId="LiveId" clId="{A2C169CF-FB5F-455D-8AD0-2B508BC694BB}" dt="2022-02-23T20:16:37.358" v="256" actId="20577"/>
        <pc:sldMkLst>
          <pc:docMk/>
          <pc:sldMk cId="1094401283" sldId="290"/>
        </pc:sldMkLst>
        <pc:spChg chg="mod">
          <ac:chgData name="fred gsn" userId="2ad06c6d4c2bd280" providerId="LiveId" clId="{A2C169CF-FB5F-455D-8AD0-2B508BC694BB}" dt="2022-02-23T20:15:50.723" v="147" actId="20577"/>
          <ac:spMkLst>
            <pc:docMk/>
            <pc:sldMk cId="1094401283" sldId="290"/>
            <ac:spMk id="2" creationId="{CF73B686-CEAA-4E22-B092-7D32A0BD53A1}"/>
          </ac:spMkLst>
        </pc:spChg>
        <pc:spChg chg="mod">
          <ac:chgData name="fred gsn" userId="2ad06c6d4c2bd280" providerId="LiveId" clId="{A2C169CF-FB5F-455D-8AD0-2B508BC694BB}" dt="2022-02-23T20:16:37.358" v="256" actId="20577"/>
          <ac:spMkLst>
            <pc:docMk/>
            <pc:sldMk cId="1094401283" sldId="290"/>
            <ac:spMk id="3" creationId="{BA6AFF15-FFFA-430D-A3EC-5D7AAD3931F0}"/>
          </ac:spMkLst>
        </pc:spChg>
      </pc:sldChg>
    </pc:docChg>
  </pc:docChgLst>
  <pc:docChgLst>
    <pc:chgData name="fred gsn" userId="2ad06c6d4c2bd280" providerId="LiveId" clId="{FCCB8B86-B966-4A1A-ABFA-A1C2985AB58A}"/>
    <pc:docChg chg="undo custSel modSld">
      <pc:chgData name="fred gsn" userId="2ad06c6d4c2bd280" providerId="LiveId" clId="{FCCB8B86-B966-4A1A-ABFA-A1C2985AB58A}" dt="2022-02-15T21:58:18.172" v="1009" actId="20577"/>
      <pc:docMkLst>
        <pc:docMk/>
      </pc:docMkLst>
      <pc:sldChg chg="delSp modSp mod">
        <pc:chgData name="fred gsn" userId="2ad06c6d4c2bd280" providerId="LiveId" clId="{FCCB8B86-B966-4A1A-ABFA-A1C2985AB58A}" dt="2022-02-15T15:51:09.132" v="619" actId="20577"/>
        <pc:sldMkLst>
          <pc:docMk/>
          <pc:sldMk cId="1805611608" sldId="266"/>
        </pc:sldMkLst>
        <pc:spChg chg="mod">
          <ac:chgData name="fred gsn" userId="2ad06c6d4c2bd280" providerId="LiveId" clId="{FCCB8B86-B966-4A1A-ABFA-A1C2985AB58A}" dt="2022-02-15T15:51:09.132" v="619" actId="20577"/>
          <ac:spMkLst>
            <pc:docMk/>
            <pc:sldMk cId="1805611608" sldId="266"/>
            <ac:spMk id="3" creationId="{BA6AFF15-FFFA-430D-A3EC-5D7AAD3931F0}"/>
          </ac:spMkLst>
        </pc:spChg>
        <pc:spChg chg="del">
          <ac:chgData name="fred gsn" userId="2ad06c6d4c2bd280" providerId="LiveId" clId="{FCCB8B86-B966-4A1A-ABFA-A1C2985AB58A}" dt="2022-02-15T15:40:58.321" v="227" actId="478"/>
          <ac:spMkLst>
            <pc:docMk/>
            <pc:sldMk cId="1805611608" sldId="266"/>
            <ac:spMk id="7" creationId="{B93B30FD-E57C-4321-B5F8-30743A858960}"/>
          </ac:spMkLst>
        </pc:spChg>
        <pc:spChg chg="del">
          <ac:chgData name="fred gsn" userId="2ad06c6d4c2bd280" providerId="LiveId" clId="{FCCB8B86-B966-4A1A-ABFA-A1C2985AB58A}" dt="2022-02-15T15:41:00.381" v="228" actId="478"/>
          <ac:spMkLst>
            <pc:docMk/>
            <pc:sldMk cId="1805611608" sldId="266"/>
            <ac:spMk id="8" creationId="{C5EF9C33-A363-4058-A878-7E9434AC4C9B}"/>
          </ac:spMkLst>
        </pc:spChg>
      </pc:sldChg>
      <pc:sldChg chg="modSp mod">
        <pc:chgData name="fred gsn" userId="2ad06c6d4c2bd280" providerId="LiveId" clId="{FCCB8B86-B966-4A1A-ABFA-A1C2985AB58A}" dt="2022-02-15T20:00:17.552" v="746" actId="14100"/>
        <pc:sldMkLst>
          <pc:docMk/>
          <pc:sldMk cId="108304653" sldId="267"/>
        </pc:sldMkLst>
        <pc:spChg chg="mod">
          <ac:chgData name="fred gsn" userId="2ad06c6d4c2bd280" providerId="LiveId" clId="{FCCB8B86-B966-4A1A-ABFA-A1C2985AB58A}" dt="2022-02-15T20:00:17.552" v="746" actId="14100"/>
          <ac:spMkLst>
            <pc:docMk/>
            <pc:sldMk cId="108304653" sldId="267"/>
            <ac:spMk id="2" creationId="{CF73B686-CEAA-4E22-B092-7D32A0BD53A1}"/>
          </ac:spMkLst>
        </pc:spChg>
        <pc:spChg chg="mod">
          <ac:chgData name="fred gsn" userId="2ad06c6d4c2bd280" providerId="LiveId" clId="{FCCB8B86-B966-4A1A-ABFA-A1C2985AB58A}" dt="2022-02-15T19:59:39.082" v="728" actId="20577"/>
          <ac:spMkLst>
            <pc:docMk/>
            <pc:sldMk cId="108304653" sldId="267"/>
            <ac:spMk id="3" creationId="{BA6AFF15-FFFA-430D-A3EC-5D7AAD3931F0}"/>
          </ac:spMkLst>
        </pc:spChg>
      </pc:sldChg>
      <pc:sldChg chg="modSp mod">
        <pc:chgData name="fred gsn" userId="2ad06c6d4c2bd280" providerId="LiveId" clId="{FCCB8B86-B966-4A1A-ABFA-A1C2985AB58A}" dt="2022-02-15T21:58:18.172" v="1009" actId="20577"/>
        <pc:sldMkLst>
          <pc:docMk/>
          <pc:sldMk cId="1932236279" sldId="268"/>
        </pc:sldMkLst>
        <pc:spChg chg="mod">
          <ac:chgData name="fred gsn" userId="2ad06c6d4c2bd280" providerId="LiveId" clId="{FCCB8B86-B966-4A1A-ABFA-A1C2985AB58A}" dt="2022-02-15T21:52:13.147" v="786" actId="14100"/>
          <ac:spMkLst>
            <pc:docMk/>
            <pc:sldMk cId="1932236279" sldId="268"/>
            <ac:spMk id="2" creationId="{CF73B686-CEAA-4E22-B092-7D32A0BD53A1}"/>
          </ac:spMkLst>
        </pc:spChg>
        <pc:spChg chg="mod">
          <ac:chgData name="fred gsn" userId="2ad06c6d4c2bd280" providerId="LiveId" clId="{FCCB8B86-B966-4A1A-ABFA-A1C2985AB58A}" dt="2022-02-15T21:58:18.172" v="1009" actId="20577"/>
          <ac:spMkLst>
            <pc:docMk/>
            <pc:sldMk cId="1932236279" sldId="268"/>
            <ac:spMk id="3" creationId="{BA6AFF15-FFFA-430D-A3EC-5D7AAD3931F0}"/>
          </ac:spMkLst>
        </pc:spChg>
      </pc:sldChg>
    </pc:docChg>
  </pc:docChgLst>
  <pc:docChgLst>
    <pc:chgData name="fred gsn" userId="2ad06c6d4c2bd280" providerId="LiveId" clId="{C69DF8A6-389E-4E43-BA83-542ACECFFBB2}"/>
    <pc:docChg chg="custSel modSld">
      <pc:chgData name="fred gsn" userId="2ad06c6d4c2bd280" providerId="LiveId" clId="{C69DF8A6-389E-4E43-BA83-542ACECFFBB2}" dt="2022-02-22T22:22:40.573" v="967" actId="20577"/>
      <pc:docMkLst>
        <pc:docMk/>
      </pc:docMkLst>
      <pc:sldChg chg="modSp mod">
        <pc:chgData name="fred gsn" userId="2ad06c6d4c2bd280" providerId="LiveId" clId="{C69DF8A6-389E-4E43-BA83-542ACECFFBB2}" dt="2022-02-18T15:38:30.217" v="177" actId="20577"/>
        <pc:sldMkLst>
          <pc:docMk/>
          <pc:sldMk cId="2394218506" sldId="275"/>
        </pc:sldMkLst>
        <pc:spChg chg="mod">
          <ac:chgData name="fred gsn" userId="2ad06c6d4c2bd280" providerId="LiveId" clId="{C69DF8A6-389E-4E43-BA83-542ACECFFBB2}" dt="2022-02-18T15:37:01.413" v="21" actId="20577"/>
          <ac:spMkLst>
            <pc:docMk/>
            <pc:sldMk cId="2394218506" sldId="275"/>
            <ac:spMk id="2" creationId="{CF73B686-CEAA-4E22-B092-7D32A0BD53A1}"/>
          </ac:spMkLst>
        </pc:spChg>
        <pc:spChg chg="mod">
          <ac:chgData name="fred gsn" userId="2ad06c6d4c2bd280" providerId="LiveId" clId="{C69DF8A6-389E-4E43-BA83-542ACECFFBB2}" dt="2022-02-18T15:38:30.217" v="177" actId="20577"/>
          <ac:spMkLst>
            <pc:docMk/>
            <pc:sldMk cId="2394218506" sldId="275"/>
            <ac:spMk id="3" creationId="{BA6AFF15-FFFA-430D-A3EC-5D7AAD3931F0}"/>
          </ac:spMkLst>
        </pc:spChg>
      </pc:sldChg>
      <pc:sldChg chg="modSp mod">
        <pc:chgData name="fred gsn" userId="2ad06c6d4c2bd280" providerId="LiveId" clId="{C69DF8A6-389E-4E43-BA83-542ACECFFBB2}" dt="2022-02-19T01:17:07.317" v="206" actId="20577"/>
        <pc:sldMkLst>
          <pc:docMk/>
          <pc:sldMk cId="1734828366" sldId="277"/>
        </pc:sldMkLst>
        <pc:spChg chg="mod">
          <ac:chgData name="fred gsn" userId="2ad06c6d4c2bd280" providerId="LiveId" clId="{C69DF8A6-389E-4E43-BA83-542ACECFFBB2}" dt="2022-02-19T01:17:07.317" v="206" actId="20577"/>
          <ac:spMkLst>
            <pc:docMk/>
            <pc:sldMk cId="1734828366" sldId="277"/>
            <ac:spMk id="3" creationId="{BA6AFF15-FFFA-430D-A3EC-5D7AAD3931F0}"/>
          </ac:spMkLst>
        </pc:spChg>
      </pc:sldChg>
      <pc:sldChg chg="modSp mod">
        <pc:chgData name="fred gsn" userId="2ad06c6d4c2bd280" providerId="LiveId" clId="{C69DF8A6-389E-4E43-BA83-542ACECFFBB2}" dt="2022-02-22T21:36:30.642" v="686" actId="12"/>
        <pc:sldMkLst>
          <pc:docMk/>
          <pc:sldMk cId="2998124167" sldId="283"/>
        </pc:sldMkLst>
        <pc:spChg chg="mod">
          <ac:chgData name="fred gsn" userId="2ad06c6d4c2bd280" providerId="LiveId" clId="{C69DF8A6-389E-4E43-BA83-542ACECFFBB2}" dt="2022-02-22T21:27:38.691" v="231" actId="313"/>
          <ac:spMkLst>
            <pc:docMk/>
            <pc:sldMk cId="2998124167" sldId="283"/>
            <ac:spMk id="2" creationId="{CF73B686-CEAA-4E22-B092-7D32A0BD53A1}"/>
          </ac:spMkLst>
        </pc:spChg>
        <pc:spChg chg="mod">
          <ac:chgData name="fred gsn" userId="2ad06c6d4c2bd280" providerId="LiveId" clId="{C69DF8A6-389E-4E43-BA83-542ACECFFBB2}" dt="2022-02-22T21:36:30.642" v="686" actId="12"/>
          <ac:spMkLst>
            <pc:docMk/>
            <pc:sldMk cId="2998124167" sldId="283"/>
            <ac:spMk id="3" creationId="{BA6AFF15-FFFA-430D-A3EC-5D7AAD3931F0}"/>
          </ac:spMkLst>
        </pc:spChg>
      </pc:sldChg>
      <pc:sldChg chg="modSp mod">
        <pc:chgData name="fred gsn" userId="2ad06c6d4c2bd280" providerId="LiveId" clId="{C69DF8A6-389E-4E43-BA83-542ACECFFBB2}" dt="2022-02-22T22:22:40.573" v="967" actId="20577"/>
        <pc:sldMkLst>
          <pc:docMk/>
          <pc:sldMk cId="4172882179" sldId="284"/>
        </pc:sldMkLst>
        <pc:spChg chg="mod">
          <ac:chgData name="fred gsn" userId="2ad06c6d4c2bd280" providerId="LiveId" clId="{C69DF8A6-389E-4E43-BA83-542ACECFFBB2}" dt="2022-02-22T22:20:39.920" v="720" actId="20577"/>
          <ac:spMkLst>
            <pc:docMk/>
            <pc:sldMk cId="4172882179" sldId="284"/>
            <ac:spMk id="2" creationId="{CF73B686-CEAA-4E22-B092-7D32A0BD53A1}"/>
          </ac:spMkLst>
        </pc:spChg>
        <pc:spChg chg="mod">
          <ac:chgData name="fred gsn" userId="2ad06c6d4c2bd280" providerId="LiveId" clId="{C69DF8A6-389E-4E43-BA83-542ACECFFBB2}" dt="2022-02-22T22:22:40.573" v="967" actId="20577"/>
          <ac:spMkLst>
            <pc:docMk/>
            <pc:sldMk cId="4172882179" sldId="284"/>
            <ac:spMk id="3" creationId="{BA6AFF15-FFFA-430D-A3EC-5D7AAD3931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F75C7-5C41-4FAB-AA9B-BE750F2BDB07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6E3A4-4275-462E-814C-345591B35F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38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862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1020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0645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78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2033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543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715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565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259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53484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234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154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8592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4542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7311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915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908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728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147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043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0320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73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3577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11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68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30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3152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118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6939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014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108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20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89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29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24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12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4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42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06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4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A2F7D-4A48-42B4-8BEA-B9039AC65ED3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12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1" y="1072061"/>
            <a:ext cx="609746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premières variables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estime que chaque année,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 de 26 000 espèces, animales ou végétales disparaissent de la surface de la terre. En 2018 on en dénombrait 182854.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Votre objectif est de reprendre le code de « </a:t>
            </a:r>
            <a:r>
              <a:rPr kumimoji="0" lang="fr-FR" sz="1600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HelloWorld</a:t>
            </a: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 » pour afficher le texte suivant :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Chaque année, 26000 espèces disparaissent de la surface de la planète.</a:t>
            </a: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En 2018, elles étaient au nombre de </a:t>
            </a:r>
          </a:p>
          <a:p>
            <a:pPr lvl="1"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&lt;valeur d’une variable de type </a:t>
            </a:r>
            <a:r>
              <a:rPr kumimoji="0" lang="fr-FR" sz="1600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 .</a:t>
            </a:r>
          </a:p>
          <a:p>
            <a:pPr lvl="1"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En 2019 elles n’étaient plus que </a:t>
            </a:r>
          </a:p>
          <a:p>
            <a:pPr lvl="1"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&lt;valeur d’une variable de type </a:t>
            </a:r>
            <a:r>
              <a:rPr kumimoji="0" lang="fr-FR" sz="1600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 .</a:t>
            </a:r>
          </a:p>
          <a:p>
            <a:pPr lvl="1"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Le nombre d’espèces en 2019 sera calculée à partir du nombre d’espèces en 2018.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11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propriétés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Ajouter les propriétés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lastname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firstname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age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dateOfBirth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(String)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890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Modifier les attributs d’un objet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111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main, instanciez 2 clients (type Personne),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clientDupont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clientDurand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attribuez des valeurs à leur propriété.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Utilisez un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println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pour afficher les détails des 2 clients (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concaténétion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482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méthodes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personne, ajouter une méthode ‘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sePresenter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’ qui affiche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r>
              <a:rPr lang="fr-FR" sz="160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	Je 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m’appelle &lt;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prenom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 &lt;nom&gt; et j’ai &lt;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age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 ans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195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3999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méthodes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b="1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Ajouter des arguments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la classe Personne, ajouter une méthode </a:t>
            </a:r>
            <a:r>
              <a:rPr lang="fr-FR" b="1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calculerAnciennete</a:t>
            </a:r>
            <a:r>
              <a:rPr lang="fr-FR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qui prend en arguments l’année d’arrivée dans l’entreprise et un </a:t>
            </a:r>
            <a:r>
              <a:rPr lang="fr-FR" b="1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booleen</a:t>
            </a:r>
            <a:r>
              <a:rPr lang="fr-FR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cotisAJour</a:t>
            </a:r>
            <a:r>
              <a:rPr lang="fr-FR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Cette méthode affiche selon le cas ‘Mes cotisations sont à jour’ ou ‘Mes cotisations ne sont pas à jour’ et renvoie l’ancienneté de la personne.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b="1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classe main affiche 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Monsieur &lt;nom&gt; &lt;</a:t>
            </a:r>
            <a:r>
              <a:rPr kumimoji="0" lang="fr-FR" b="1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prenom</a:t>
            </a: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 a &lt;</a:t>
            </a:r>
            <a:r>
              <a:rPr kumimoji="0" lang="fr-FR" b="1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anciennete</a:t>
            </a: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" ans d'ancienneté</a:t>
            </a:r>
          </a:p>
        </p:txBody>
      </p:sp>
    </p:spTree>
    <p:extLst>
      <p:ext uri="{BB962C8B-B14F-4D97-AF65-F5344CB8AC3E}">
        <p14:creationId xmlns:p14="http://schemas.microsoft.com/office/powerpoint/2010/main" val="646938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Surcharge de méthode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Surcharger la méthode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sePresenter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en ajoutant un paramètre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booleen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cotisAJour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afficher selon le cas :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	Mes cotisations sont à jour ou Mes cotisations ne sont pas à jour.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Ajouter une deuxième surcharge avec un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parametre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de type String « 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cotisAJour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 », « 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cotisPasAJour</a:t>
            </a:r>
            <a:r>
              <a:rPr lang="fr-FR" sz="160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 »</a:t>
            </a: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209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</a:t>
            </a:r>
            <a:r>
              <a:rPr kumimoji="0" lang="fr-F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Les bateaux ont la possibilité de s’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amarer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au port.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Créer une classe Port avec un attribut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nbEmplacements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un attribut ‘emplacements’ qui est un tableau de ‘Bateau’ pour matérialiser les emplacement des bateaux. Le nombre de places disponibles sera donc différent pour chaque port.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Instancier le port de Calais avec 5 places disponibles (créer ‘emplacements’  et l’affecter au port.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Bateau, créez une méthode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rentrerAuPort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qui prend en paramètre le port dans lequel le bateau veut rentrer et qui vérifie qu’il reste une place libre. Pour cela, ajouter une méthode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restePlaceDisponible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à Port qui renvoie un Booléen (un emplacement vide de tableau =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null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Si il ne reste plus de place disponible, écrivez « Il n’y a plus de place, je ne peux pas rentrer au port », sinon afficher « Je rentre au port ».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425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Surcharge de méthode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Exercice 1 </a:t>
            </a:r>
          </a:p>
          <a:p>
            <a:pPr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le projet Océan, surcharger la méthode démarrer de la classe Moteur  pour qu'elle puisse prendre un argument de type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représentant la durée pendant laquelle le moteur doit tourner. Cette méthode retournera le message « Mon moteur tourne depuis &lt;duree&gt; minutes, ça chauffe »</a:t>
            </a: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43B839-D9E1-4088-AE4C-FEA8594D89CC}"/>
              </a:ext>
            </a:extLst>
          </p:cNvPr>
          <p:cNvSpPr txBox="1"/>
          <p:nvPr/>
        </p:nvSpPr>
        <p:spPr>
          <a:xfrm>
            <a:off x="771525" y="3647975"/>
            <a:ext cx="7624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fr-FR" sz="18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Exercice 2</a:t>
            </a:r>
          </a:p>
          <a:p>
            <a:pPr defTabSz="457200"/>
            <a:r>
              <a:rPr lang="fr-FR" sz="18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Créer une classe </a:t>
            </a:r>
            <a:r>
              <a:rPr lang="fr-FR" sz="18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adress</a:t>
            </a:r>
            <a:r>
              <a:rPr lang="fr-FR" sz="18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avec les propriétés numéro, rue, </a:t>
            </a:r>
            <a:r>
              <a:rPr lang="fr-FR" sz="18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cp</a:t>
            </a:r>
            <a:r>
              <a:rPr lang="fr-FR" sz="18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ville. ajouter à la classe Person une propriété de type </a:t>
            </a:r>
            <a:r>
              <a:rPr lang="fr-FR" sz="18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Adress</a:t>
            </a:r>
            <a:r>
              <a:rPr lang="fr-FR" sz="18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. Dans la classe main, instancier un objet de type Adresse et affecter ses propriétés. Affecter cette adresse à </a:t>
            </a:r>
            <a:r>
              <a:rPr lang="fr-FR" sz="18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clientDurand</a:t>
            </a:r>
            <a:r>
              <a:rPr lang="fr-FR" sz="18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afficher toutes la propriétés de </a:t>
            </a:r>
            <a:r>
              <a:rPr lang="fr-FR" sz="18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clientDurand</a:t>
            </a:r>
            <a:r>
              <a:rPr lang="fr-FR" sz="18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2057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méthodes et les paramètres Objet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Bateau, ajouter une méthode transporter qui prend en paramètre un passager (Person) et une ville de départ. (créer la classe Ville)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Cette méthode retourne le nom du capitaine du bateau (Person)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La classe main affiche « M. &lt;passager&gt; part de &lt;ville de départ&gt; dans un bateau piloté par le capitaine &lt;nom du capitaine&gt;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Ex : Monsieur Robert part de Calais et le capitaine du bateau s’appelle René Martin.</a:t>
            </a: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124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Propriétés / attributs statiques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On considère que tous les bateaux ont des moteurs diesel.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Modifiez votre code en conséquence.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le main, vérifiez que tous les bateaux en général on cette propriété puis 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Effectuez la même vérification pour un bateau en particulier</a:t>
            </a: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882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Méthodes statiques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Dans la classe Bateau, écrivez une méthode statique </a:t>
            </a:r>
            <a:r>
              <a:rPr kumimoji="0" lang="fr-FR" sz="1600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calculerDistanceParcouruequi</a:t>
            </a: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 prend en paramètre la durée de navigation et la vitesse du bateau, et qui retourne la distance parcourue depuis le départ.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main, affichez « Nous avons parcouru &lt;nombre&gt; kilomètres grâce au moteur &lt;carburation&gt; du bateau.</a:t>
            </a: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23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6601203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première variable de type String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l’exercice précédent en utilisant une variable qui contiendra successivement le code à afficher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04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constructeurs (1)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Nous souhaitons que notre logiciel compte le nombre de Bateaux instanciées.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Bateau, ajouter une propriété statique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nbBateauxCrees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valeur 0 au départ.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Créer un constructeur qui incrémente un compteur à chaque instanciation.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Afficher le nombre de bateaux instanciés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741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constructeurs (2)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Port ajoutez les propriétés ville (String) et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nbEmplacements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puis ajoutez un constructeur qui valorise ces propriétés.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Ajoutez une classe Ville avec un attribut nom et un attribut de type Port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Ajoutez un constructeur qui prend en paramètre un Port, puis un autre qui prend en paramètre le nom de la ville et le nombre d’emplacements.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937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Visibilité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Port, une propriété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nbEmplacementsLibres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pourrait être utilisée par la méthode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restePlaceDisponible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mais il serait dangereux de modifier sa valeur à l’extérieur de la classe.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Ajoutez cette propriété avec le bon </a:t>
            </a:r>
            <a:r>
              <a:rPr lang="fr-FR" sz="160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modificateur d’accès.</a:t>
            </a: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139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Getters &amp; Setters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Passez les attributs de la classe Bateau à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private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modifier le code pour que la classe main fonctionne.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401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</a:t>
            </a:r>
            <a:r>
              <a:rPr lang="fr-FR" sz="2800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Héritage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Créez une classe Cargo qui hérite de Bateau, ajoutez un attribut (privé)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tonnageMax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main, instanciez un cargo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costarica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valorisez toutes ses propriétés.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Affichez une phrase  du type « Le &lt;nom&gt; est un cargo de couleur </a:t>
            </a:r>
            <a:r>
              <a:rPr lang="fr-FR" sz="160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&lt;couleur&gt; ….</a:t>
            </a: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83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</a:t>
            </a:r>
            <a:r>
              <a:rPr lang="fr-FR" sz="2800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décrémenter le nombre des espèces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l’exercice précédent pour ajouter la phrase :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En une journée, elles sont peut être passée de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&lt;variable nbEspecesEn2018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À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>
              <a:defRPr/>
            </a:pP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&lt;variable nbEspecesEn2018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 décrémentée de 1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36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Utilisation de If - else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l’exercice précédent pour ajouter la phrase :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Si le nombre des espèces est &lt; ou  égal à 156854, afficher « ça craint », sinon afficher « on est sauvé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25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Utilisation de l’opérateur ternaire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l’exercice précédent pour utiliser l’opérateur ternaire: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Si le nombre des espèces est &lt; ou  égal à 156854, afficher « ça craint », sinon afficher « on est sauvé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45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Switch - case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l’exercice précédent pour prendre en compte plusieurs cas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Nombre des espèces est égal à 156854 :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aficher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« ça craint »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Nombre des espèces est égal à 157000 : afficher « c’est un peu mieux »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Pour les autres cas, afficher « valeur non traitée »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05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for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Afficher 7 fois « Les océans sont magnifiques » en utilisant qu’une instruction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println</a:t>
            </a: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7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do - </a:t>
            </a:r>
            <a:r>
              <a:rPr kumimoji="0" lang="fr-F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l’exemple précédant pour utiliser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while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puis do -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while</a:t>
            </a: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6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classes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La concession Boat &amp; Co qui fabrique et vent des bateaux souhaite centraliser</a:t>
            </a:r>
          </a:p>
          <a:p>
            <a:pPr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La gestion de ses effectifs et de son activité dans une seule application.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Nous allons ajouter le concept de personnes dans notre application.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Créer le package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BoatAndCo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Créer une classe ‘Personne’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2185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ln>
          <a:solidFill>
            <a:schemeClr val="bg1"/>
          </a:solidFill>
        </a:ln>
      </a:spPr>
      <a:bodyPr rtlCol="0" anchor="ctr"/>
      <a:lstStyle>
        <a:defPPr marL="342900" indent="-342900" algn="l">
          <a:buFont typeface="Wingdings" panose="05000000000000000000" pitchFamily="2" charset="2"/>
          <a:buChar char="ü"/>
          <a:defRPr sz="1600" b="1" smtClean="0">
            <a:solidFill>
              <a:schemeClr val="tx2">
                <a:lumMod val="60000"/>
                <a:lumOff val="40000"/>
              </a:schemeClr>
            </a:solidFill>
            <a:latin typeface="Arial Narrow" panose="020B0606020202030204" pitchFamily="34" charset="0"/>
            <a:ea typeface="Calibri" panose="020F0502020204030204" pitchFamily="34" charset="0"/>
            <a:cs typeface="Times New Roman" panose="02020603050405020304" pitchFamily="18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</TotalTime>
  <Words>1376</Words>
  <Application>Microsoft Office PowerPoint</Application>
  <PresentationFormat>Grand écran</PresentationFormat>
  <Paragraphs>197</Paragraphs>
  <Slides>24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Arial Narrow</vt:lpstr>
      <vt:lpstr>Calibri</vt:lpstr>
      <vt:lpstr>Candara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 gsn</dc:creator>
  <cp:lastModifiedBy>fred gsn</cp:lastModifiedBy>
  <cp:revision>27</cp:revision>
  <dcterms:created xsi:type="dcterms:W3CDTF">2022-02-15T15:37:17Z</dcterms:created>
  <dcterms:modified xsi:type="dcterms:W3CDTF">2022-02-24T15:37:42Z</dcterms:modified>
</cp:coreProperties>
</file>