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6" r:id="rId2"/>
    <p:sldId id="267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F75C7-5C41-4FAB-AA9B-BE750F2BDB07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6E3A4-4275-462E-814C-345591B35F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3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862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020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645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78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03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154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72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147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04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320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73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577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11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68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30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152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118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93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01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108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20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89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29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2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12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4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42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06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4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12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1" y="1072061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premières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estime que chaque année,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 de 26 000 espèces, animales ou végétales disparaissent de la surface de la terre. En 2018 on en dénombrait 182854.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Votre objectif est de reprendre le code de « 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HelloWorld</a:t>
            </a: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 » pour afficher le texte suivant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Chaque année, 26000 espèces disparaissent de la surface de la planète.</a:t>
            </a: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2018, elles étaient au nombre de 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&lt;valeur d’une variable de type 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.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2019 elles n’étaient plus que 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&lt;valeur d’une variable de type 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.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Le nombre d’espèces en 2019 sera calculée à partir du nombre d’espèces en 2018.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1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propriétés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Person, ajouter les propriétés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lastname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firstname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age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dateOfBirth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(String)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89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Modifier les attributs d’un objet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111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main, instanciez 2 clients (type Person),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clientDupont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clientDurand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attribuez des valeurs à leur propriété.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Utilisez un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println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pour afficher les détails des 2 clients (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concaténétion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482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méthodes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personne, ajouter une méthode ‘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sePresenter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’ qui affiche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	Dans le main, je m’appelle &lt;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&lt;nom&gt; et j’ai &lt;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age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ans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9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3999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méthodes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b="1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 des arguments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classe Personne, ajouter une méthode </a:t>
            </a:r>
            <a:r>
              <a:rPr lang="fr-FR" b="1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calculerAnciennete</a:t>
            </a: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prend en arguments l’année d’arrivée dans l’entreprise et un </a:t>
            </a:r>
            <a:r>
              <a:rPr lang="fr-FR" b="1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booleen</a:t>
            </a: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cotisAJour</a:t>
            </a: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Cette méthode affiche selon le cas ‘Mes cotisations sont à jour’ ou ‘Mes cotisations ne sont pas à jour’ et renvoie l’ancienneté de la personne.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b="1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classe main affiche 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Monsieur &lt;nom&gt; &lt;</a:t>
            </a:r>
            <a:r>
              <a:rPr kumimoji="0" lang="fr-FR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 a &lt;</a:t>
            </a:r>
            <a:r>
              <a:rPr kumimoji="0" lang="fr-FR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anciennete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" ans d'ancienneté</a:t>
            </a:r>
          </a:p>
        </p:txBody>
      </p:sp>
    </p:spTree>
    <p:extLst>
      <p:ext uri="{BB962C8B-B14F-4D97-AF65-F5344CB8AC3E}">
        <p14:creationId xmlns:p14="http://schemas.microsoft.com/office/powerpoint/2010/main" val="64693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660120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première variable de type String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en utilisant une variable qui contiendra successivement le code à afficher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</a:t>
            </a: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décrémenter le nombre des espèces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ajouter la phrase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une journée, elles sont peut être passée de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&lt;variable nbEspecesEn2018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À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&lt;variable nbEspecesEn2018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décrémentée de 1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3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Utilisation de If - else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ajouter la phrase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Si le nombre des espèces est &lt; ou  égal à 156854, afficher « ça craint », sinon afficher « on est sauvé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5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Utilisation de l’opérateur ternaire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utiliser l’opérateur ternaire: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Si le nombre des espèces est &lt; ou  égal à 156854, afficher « ça craint », sinon afficher « on est sauvé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5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Switch - case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prendre en compte plusieurs cas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Nombre des espèces est égal à 156854 :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aficher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« ça craint »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Nombre des espèces est égal à 157000 : afficher « c’est un peu mieux »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Pour les autres cas, afficher « valeur non traitée »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5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for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Afficher 7 fois « Les océans sont magnifiques » en utilisant qu’une instruction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println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7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do -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l’exemple précédant pour utiliser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while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puis do -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while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6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classes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concession Boat &amp; Co qui fabrique et vent des bateaux souhaite centraliser</a:t>
            </a: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gestion de ses effectifs et de son activité dans une seule application.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Nous allons ajouter le concept de personnes dans notre application.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le package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boatAndCo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une classe ‘Personne’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185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marL="342900" indent="-342900" algn="l">
          <a:buFont typeface="Wingdings" panose="05000000000000000000" pitchFamily="2" charset="2"/>
          <a:buChar char="ü"/>
          <a:defRPr sz="1600" b="1" smtClean="0">
            <a:solidFill>
              <a:schemeClr val="tx2">
                <a:lumMod val="60000"/>
                <a:lumOff val="40000"/>
              </a:schemeClr>
            </a:solidFill>
            <a:latin typeface="Arial Narrow" panose="020B0606020202030204" pitchFamily="34" charset="0"/>
            <a:ea typeface="Calibri" panose="020F0502020204030204" pitchFamily="34" charset="0"/>
            <a:cs typeface="Times New Roman" panose="02020603050405020304" pitchFamily="18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587</Words>
  <Application>Microsoft Office PowerPoint</Application>
  <PresentationFormat>Grand écran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Candara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 gsn</dc:creator>
  <cp:lastModifiedBy>fred gsn</cp:lastModifiedBy>
  <cp:revision>19</cp:revision>
  <dcterms:created xsi:type="dcterms:W3CDTF">2022-02-15T15:37:17Z</dcterms:created>
  <dcterms:modified xsi:type="dcterms:W3CDTF">2022-02-21T11:46:59Z</dcterms:modified>
</cp:coreProperties>
</file>