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C69DF8A6-389E-4E43-BA83-542ACECFFBB2}"/>
    <pc:docChg chg="custSel modSld">
      <pc:chgData name="fred gsn" userId="2ad06c6d4c2bd280" providerId="LiveId" clId="{C69DF8A6-389E-4E43-BA83-542ACECFFBB2}" dt="2022-02-22T22:22:40.573" v="967" actId="20577"/>
      <pc:docMkLst>
        <pc:docMk/>
      </pc:docMkLst>
      <pc:sldChg chg="modSp mod">
        <pc:chgData name="fred gsn" userId="2ad06c6d4c2bd280" providerId="LiveId" clId="{C69DF8A6-389E-4E43-BA83-542ACECFFBB2}" dt="2022-02-18T15:38:30.217" v="177" actId="20577"/>
        <pc:sldMkLst>
          <pc:docMk/>
          <pc:sldMk cId="2394218506" sldId="275"/>
        </pc:sldMkLst>
        <pc:spChg chg="mod">
          <ac:chgData name="fred gsn" userId="2ad06c6d4c2bd280" providerId="LiveId" clId="{C69DF8A6-389E-4E43-BA83-542ACECFFBB2}" dt="2022-02-18T15:37:01.413" v="21" actId="20577"/>
          <ac:spMkLst>
            <pc:docMk/>
            <pc:sldMk cId="2394218506" sldId="275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18T15:38:30.217" v="177" actId="20577"/>
          <ac:spMkLst>
            <pc:docMk/>
            <pc:sldMk cId="2394218506" sldId="275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19T01:17:07.317" v="206" actId="20577"/>
        <pc:sldMkLst>
          <pc:docMk/>
          <pc:sldMk cId="1734828366" sldId="277"/>
        </pc:sldMkLst>
        <pc:spChg chg="mod">
          <ac:chgData name="fred gsn" userId="2ad06c6d4c2bd280" providerId="LiveId" clId="{C69DF8A6-389E-4E43-BA83-542ACECFFBB2}" dt="2022-02-19T01:17:07.317" v="206" actId="20577"/>
          <ac:spMkLst>
            <pc:docMk/>
            <pc:sldMk cId="1734828366" sldId="277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1:36:30.642" v="686" actId="12"/>
        <pc:sldMkLst>
          <pc:docMk/>
          <pc:sldMk cId="2998124167" sldId="283"/>
        </pc:sldMkLst>
        <pc:spChg chg="mod">
          <ac:chgData name="fred gsn" userId="2ad06c6d4c2bd280" providerId="LiveId" clId="{C69DF8A6-389E-4E43-BA83-542ACECFFBB2}" dt="2022-02-22T21:27:38.691" v="231" actId="313"/>
          <ac:spMkLst>
            <pc:docMk/>
            <pc:sldMk cId="2998124167" sldId="283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1:36:30.642" v="686" actId="12"/>
          <ac:spMkLst>
            <pc:docMk/>
            <pc:sldMk cId="2998124167" sldId="283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2:22:40.573" v="967" actId="20577"/>
        <pc:sldMkLst>
          <pc:docMk/>
          <pc:sldMk cId="4172882179" sldId="284"/>
        </pc:sldMkLst>
        <pc:spChg chg="mod">
          <ac:chgData name="fred gsn" userId="2ad06c6d4c2bd280" providerId="LiveId" clId="{C69DF8A6-389E-4E43-BA83-542ACECFFBB2}" dt="2022-02-22T22:20:39.920" v="720" actId="20577"/>
          <ac:spMkLst>
            <pc:docMk/>
            <pc:sldMk cId="4172882179" sldId="284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2:22:40.573" v="967" actId="20577"/>
          <ac:spMkLst>
            <pc:docMk/>
            <pc:sldMk cId="4172882179" sldId="284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A2C169CF-FB5F-455D-8AD0-2B508BC694BB}"/>
    <pc:docChg chg="custSel modSld">
      <pc:chgData name="fred gsn" userId="2ad06c6d4c2bd280" providerId="LiveId" clId="{A2C169CF-FB5F-455D-8AD0-2B508BC694BB}" dt="2022-02-23T20:23:31.704" v="547" actId="20577"/>
      <pc:docMkLst>
        <pc:docMk/>
      </pc:docMkLst>
      <pc:sldChg chg="modSp mod">
        <pc:chgData name="fred gsn" userId="2ad06c6d4c2bd280" providerId="LiveId" clId="{A2C169CF-FB5F-455D-8AD0-2B508BC694BB}" dt="2022-02-23T20:23:31.704" v="547" actId="20577"/>
        <pc:sldMkLst>
          <pc:docMk/>
          <pc:sldMk cId="1980838692" sldId="289"/>
        </pc:sldMkLst>
        <pc:spChg chg="mod">
          <ac:chgData name="fred gsn" userId="2ad06c6d4c2bd280" providerId="LiveId" clId="{A2C169CF-FB5F-455D-8AD0-2B508BC694BB}" dt="2022-02-23T20:11:46.666" v="21" actId="20577"/>
          <ac:spMkLst>
            <pc:docMk/>
            <pc:sldMk cId="1980838692" sldId="289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23:31.704" v="547" actId="20577"/>
          <ac:spMkLst>
            <pc:docMk/>
            <pc:sldMk cId="1980838692" sldId="289"/>
            <ac:spMk id="3" creationId="{BA6AFF15-FFFA-430D-A3EC-5D7AAD3931F0}"/>
          </ac:spMkLst>
        </pc:spChg>
      </pc:sldChg>
      <pc:sldChg chg="modSp mod">
        <pc:chgData name="fred gsn" userId="2ad06c6d4c2bd280" providerId="LiveId" clId="{A2C169CF-FB5F-455D-8AD0-2B508BC694BB}" dt="2022-02-23T20:16:37.358" v="256" actId="20577"/>
        <pc:sldMkLst>
          <pc:docMk/>
          <pc:sldMk cId="1094401283" sldId="290"/>
        </pc:sldMkLst>
        <pc:spChg chg="mod">
          <ac:chgData name="fred gsn" userId="2ad06c6d4c2bd280" providerId="LiveId" clId="{A2C169CF-FB5F-455D-8AD0-2B508BC694BB}" dt="2022-02-23T20:15:50.723" v="147" actId="20577"/>
          <ac:spMkLst>
            <pc:docMk/>
            <pc:sldMk cId="1094401283" sldId="290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16:37.358" v="256" actId="20577"/>
          <ac:spMkLst>
            <pc:docMk/>
            <pc:sldMk cId="1094401283" sldId="290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4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3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4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1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6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5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4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59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54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1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1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90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propriétés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les propriétés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dateOfBirth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(String)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Modifier les attributs d’un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11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2 clients (type Personne),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clientDupont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attribuez des valeurs à leur propriété.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Utilisez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 afficher les détails des 2 clients (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concaténétion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8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personne, ajouter une méthode ‘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’ qui affiche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Je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m’appelle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&lt;nom&gt; et j’ai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ans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399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des arguments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classe Personne, ajouter une méthode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calculerAnciennete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prend en arguments l’année d’arrivée dans l’entreprise et un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cotisAJour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méthode affiche selon le cas ‘Mes cotisations sont à jour’ ou ‘Mes cotisations ne sont pas à jour’ et renvoie l’ancienneté de la personne.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main affiche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Monsieur &lt;nom&gt;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a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" ans d'ancienneté</a:t>
            </a:r>
          </a:p>
        </p:txBody>
      </p:sp>
    </p:spTree>
    <p:extLst>
      <p:ext uri="{BB962C8B-B14F-4D97-AF65-F5344CB8AC3E}">
        <p14:creationId xmlns:p14="http://schemas.microsoft.com/office/powerpoint/2010/main" val="64693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Surcharger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en ajoutant un paramètre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booleen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selon le cas 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Mes cotisations sont à jour ou Mes cotisations ne sont pas à jour.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une deuxième surcharge avec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parametre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String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cotisPasAJour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 bateaux ont la possibilité de s’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amarer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Port avec un attribut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un attribut ‘emplacements’ qui est un tableau de ‘Bateau’ pour matérialiser les emplacement des bateaux. Le nombre de places disponibles sera donc différent pour chaque port.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le port de Calais avec 5 places disponibles (créer ‘emplacements’  et l’affecter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créez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rentrerAuPort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qui prend en paramètre le port dans lequel le bateau veut rentrer et qui vérifie qu’il reste une place libre. Pour cela, ajouter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à Port qui renvoie un Booléen (un emplacement vide de tableau =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null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il ne reste plus de place disponible, écrivez « Il n’y a plus de place, je ne peux pas rentrer au port », sinon afficher « Je rentre au port ».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1 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projet Océan, surcharger la méthode démarrer de la classe Moteur  pour qu'elle puisse prendre un argument de type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représentant la durée pendant laquelle le moteur doit tourner. Cette méthode retournera le message « Mon moteur tourne depuis &lt;duree&gt; minutes, ça chauffe »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3B839-D9E1-4088-AE4C-FEA8594D89CC}"/>
              </a:ext>
            </a:extLst>
          </p:cNvPr>
          <p:cNvSpPr txBox="1"/>
          <p:nvPr/>
        </p:nvSpPr>
        <p:spPr>
          <a:xfrm>
            <a:off x="771525" y="3647975"/>
            <a:ext cx="762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2</a:t>
            </a:r>
          </a:p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Créer une classe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avec les propriétés numéro, rue,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cp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ville. ajouter à la classe Person une propriété de type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Dans la classe main, instancier un objet de type Adresse et affecter ses propriétés. Affecter cette adresse à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toutes la propriétés de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05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 et les paramètres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méthode transporter qui prend en paramètre un passager (Person) et une ville de départ. (créer la classe Ville)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Cette méthode retourne le nom du capitaine du bateau (Person)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classe main affiche « M. &lt;passager&gt; part de &lt;ville de départ&gt; dans un bateau piloté par le capitaine &lt;nom du capitaine&gt;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 : Monsieur Robert part de Calais et le capitaine du bateau s’appelle René Martin.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Propriétés / attributs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On considère que tous les bateaux ont des moteurs diesel.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Modifiez votre code en conséquence.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main, vérifiez que tous les bateaux en général on cette propriété puis 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Effectuez la même vérification pour un bateau en particulier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8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Méthodes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Dans la classe Bateau, écrivez une méthode statique qui prend en paramètre la durée de navigation et la vitesse du bateau, et qui retourne la distance parcourue depuis le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main, affichez « Nous avons parcouru &lt;nombre&gt; kilomètres grâce au moteur &lt;carburation&gt; du bateau.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souhaitons que notre logiciel compte le nombre de Bateaux instanciées.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nbBateauxCrees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valeur 0 au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constructeur qui incrémente un compteur à chaque instanciation.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4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(2)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 ajoutez les propriétés ville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ajoutez un constructeur qui valorise ces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une classe Ville avec un attribut nom et un attribut de type Port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 constructeur qui prend en paramètre un Port, puis un autre qui prend en paramètre le nom de la ville et le nombre d’emplacements.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Visibilité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Port, une propriété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nbEmplacementsLibres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pourrait être utilisée par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mais il serait dangereux de modifier sa valeur à l’extérieur de la classe.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Ajoutez cette propriété avec le bon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modificateur d’accès.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3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Getters &amp; Setters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Passez les attributs de la classe Bateau à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private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modifier le code pour que la classe main fonctionne.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Héritage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une classe Cargo qui hérite de Bateau, ajoutez un attribut (privé)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tonnageMax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un cargo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costarica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valorisez toutes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Affichez une phrase  du type « Le &lt;nom&gt; est un cargo de couleur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&lt;couleur&gt; ….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3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concession Boat &amp; Co qui fabrique et vent des bateaux souhaite centraliser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gestion de ses effectifs et de son activité dans une seule application.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allons ajouter le concept de personnes dans notre application.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le package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‘Personne’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1367</Words>
  <Application>Microsoft Office PowerPoint</Application>
  <PresentationFormat>Grand écran</PresentationFormat>
  <Paragraphs>195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26</cp:revision>
  <dcterms:created xsi:type="dcterms:W3CDTF">2022-02-15T15:37:17Z</dcterms:created>
  <dcterms:modified xsi:type="dcterms:W3CDTF">2022-02-23T20:23:36Z</dcterms:modified>
</cp:coreProperties>
</file>