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68" r:id="rId3"/>
    <p:sldId id="270" r:id="rId4"/>
    <p:sldId id="271" r:id="rId5"/>
    <p:sldId id="26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 gsn" initials="fg" lastIdx="1" clrIdx="0">
    <p:extLst>
      <p:ext uri="{19B8F6BF-5375-455C-9EA6-DF929625EA0E}">
        <p15:presenceInfo xmlns:p15="http://schemas.microsoft.com/office/powerpoint/2012/main" userId="2ad06c6d4c2bd2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76118" autoAdjust="0"/>
  </p:normalViewPr>
  <p:slideViewPr>
    <p:cSldViewPr snapToGrid="0">
      <p:cViewPr varScale="1">
        <p:scale>
          <a:sx n="80" d="100"/>
          <a:sy n="80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gsn" userId="2ad06c6d4c2bd280" providerId="LiveId" clId="{B26F18AB-F306-4BC1-93F7-B098DBFDC5EF}"/>
    <pc:docChg chg="custSel modSld">
      <pc:chgData name="fred gsn" userId="2ad06c6d4c2bd280" providerId="LiveId" clId="{B26F18AB-F306-4BC1-93F7-B098DBFDC5EF}" dt="2022-02-19T01:02:31.450" v="443" actId="20577"/>
      <pc:docMkLst>
        <pc:docMk/>
      </pc:docMkLst>
      <pc:sldChg chg="modNotesTx">
        <pc:chgData name="fred gsn" userId="2ad06c6d4c2bd280" providerId="LiveId" clId="{B26F18AB-F306-4BC1-93F7-B098DBFDC5EF}" dt="2022-02-19T01:02:31.450" v="443" actId="20577"/>
        <pc:sldMkLst>
          <pc:docMk/>
          <pc:sldMk cId="1205085744" sldId="269"/>
        </pc:sldMkLst>
      </pc:sldChg>
      <pc:sldChg chg="addSp delSp modSp mod modAnim modNotesTx">
        <pc:chgData name="fred gsn" userId="2ad06c6d4c2bd280" providerId="LiveId" clId="{B26F18AB-F306-4BC1-93F7-B098DBFDC5EF}" dt="2022-02-19T00:30:58.632" v="438" actId="1076"/>
        <pc:sldMkLst>
          <pc:docMk/>
          <pc:sldMk cId="212532025" sldId="270"/>
        </pc:sldMkLst>
        <pc:spChg chg="mod">
          <ac:chgData name="fred gsn" userId="2ad06c6d4c2bd280" providerId="LiveId" clId="{B26F18AB-F306-4BC1-93F7-B098DBFDC5EF}" dt="2022-02-19T00:27:34.152" v="415" actId="14100"/>
          <ac:spMkLst>
            <pc:docMk/>
            <pc:sldMk cId="212532025" sldId="270"/>
            <ac:spMk id="2" creationId="{291B507B-E340-406B-B837-3CC0B27820D3}"/>
          </ac:spMkLst>
        </pc:spChg>
        <pc:spChg chg="mod">
          <ac:chgData name="fred gsn" userId="2ad06c6d4c2bd280" providerId="LiveId" clId="{B26F18AB-F306-4BC1-93F7-B098DBFDC5EF}" dt="2022-02-19T00:29:19.508" v="435" actId="1076"/>
          <ac:spMkLst>
            <pc:docMk/>
            <pc:sldMk cId="212532025" sldId="270"/>
            <ac:spMk id="3" creationId="{EB3F5687-2F70-4290-BD07-8720C929D2B5}"/>
          </ac:spMkLst>
        </pc:spChg>
        <pc:spChg chg="add del mod">
          <ac:chgData name="fred gsn" userId="2ad06c6d4c2bd280" providerId="LiveId" clId="{B26F18AB-F306-4BC1-93F7-B098DBFDC5EF}" dt="2022-02-18T23:59:05.779" v="205" actId="478"/>
          <ac:spMkLst>
            <pc:docMk/>
            <pc:sldMk cId="212532025" sldId="270"/>
            <ac:spMk id="6" creationId="{0BA99924-68FF-4294-A4F9-9B952CCEC1DC}"/>
          </ac:spMkLst>
        </pc:spChg>
        <pc:spChg chg="add mod">
          <ac:chgData name="fred gsn" userId="2ad06c6d4c2bd280" providerId="LiveId" clId="{B26F18AB-F306-4BC1-93F7-B098DBFDC5EF}" dt="2022-02-19T00:17:49.971" v="339" actId="1076"/>
          <ac:spMkLst>
            <pc:docMk/>
            <pc:sldMk cId="212532025" sldId="270"/>
            <ac:spMk id="9" creationId="{92B0DA31-5CC3-4922-8144-40F1ECCA784E}"/>
          </ac:spMkLst>
        </pc:spChg>
        <pc:spChg chg="add mod">
          <ac:chgData name="fred gsn" userId="2ad06c6d4c2bd280" providerId="LiveId" clId="{B26F18AB-F306-4BC1-93F7-B098DBFDC5EF}" dt="2022-02-19T00:15:44.252" v="294" actId="1076"/>
          <ac:spMkLst>
            <pc:docMk/>
            <pc:sldMk cId="212532025" sldId="270"/>
            <ac:spMk id="12" creationId="{92F2B273-7225-4170-807B-88E28FD49887}"/>
          </ac:spMkLst>
        </pc:spChg>
        <pc:spChg chg="add">
          <ac:chgData name="fred gsn" userId="2ad06c6d4c2bd280" providerId="LiveId" clId="{B26F18AB-F306-4BC1-93F7-B098DBFDC5EF}" dt="2022-02-19T00:17:37.985" v="337" actId="11529"/>
          <ac:spMkLst>
            <pc:docMk/>
            <pc:sldMk cId="212532025" sldId="270"/>
            <ac:spMk id="17" creationId="{25B218FE-2DEF-4E58-B37D-6688AA2BA4D4}"/>
          </ac:spMkLst>
        </pc:spChg>
        <pc:spChg chg="add mod">
          <ac:chgData name="fred gsn" userId="2ad06c6d4c2bd280" providerId="LiveId" clId="{B26F18AB-F306-4BC1-93F7-B098DBFDC5EF}" dt="2022-02-19T00:26:21.410" v="407" actId="164"/>
          <ac:spMkLst>
            <pc:docMk/>
            <pc:sldMk cId="212532025" sldId="270"/>
            <ac:spMk id="18" creationId="{5E9552BF-F66D-48B9-BEAA-4D8C78E53968}"/>
          </ac:spMkLst>
        </pc:spChg>
        <pc:spChg chg="add mod">
          <ac:chgData name="fred gsn" userId="2ad06c6d4c2bd280" providerId="LiveId" clId="{B26F18AB-F306-4BC1-93F7-B098DBFDC5EF}" dt="2022-02-19T00:26:21.410" v="407" actId="164"/>
          <ac:spMkLst>
            <pc:docMk/>
            <pc:sldMk cId="212532025" sldId="270"/>
            <ac:spMk id="19" creationId="{00A60E2D-2864-4BB7-84BE-70B87F313947}"/>
          </ac:spMkLst>
        </pc:spChg>
        <pc:spChg chg="add mod">
          <ac:chgData name="fred gsn" userId="2ad06c6d4c2bd280" providerId="LiveId" clId="{B26F18AB-F306-4BC1-93F7-B098DBFDC5EF}" dt="2022-02-19T00:26:21.410" v="407" actId="164"/>
          <ac:spMkLst>
            <pc:docMk/>
            <pc:sldMk cId="212532025" sldId="270"/>
            <ac:spMk id="20" creationId="{05E52A02-E68C-4A06-85EF-AADFF23A8D9F}"/>
          </ac:spMkLst>
        </pc:spChg>
        <pc:spChg chg="add mod">
          <ac:chgData name="fred gsn" userId="2ad06c6d4c2bd280" providerId="LiveId" clId="{B26F18AB-F306-4BC1-93F7-B098DBFDC5EF}" dt="2022-02-19T00:26:21.410" v="407" actId="164"/>
          <ac:spMkLst>
            <pc:docMk/>
            <pc:sldMk cId="212532025" sldId="270"/>
            <ac:spMk id="21" creationId="{F957ED23-B53C-4FD9-99E6-FBC286097FE7}"/>
          </ac:spMkLst>
        </pc:spChg>
        <pc:spChg chg="add mod">
          <ac:chgData name="fred gsn" userId="2ad06c6d4c2bd280" providerId="LiveId" clId="{B26F18AB-F306-4BC1-93F7-B098DBFDC5EF}" dt="2022-02-19T00:30:02.270" v="436" actId="164"/>
          <ac:spMkLst>
            <pc:docMk/>
            <pc:sldMk cId="212532025" sldId="270"/>
            <ac:spMk id="22" creationId="{C0C2396C-27A3-47F4-9B42-AFEAAF23E53E}"/>
          </ac:spMkLst>
        </pc:spChg>
        <pc:spChg chg="add mod">
          <ac:chgData name="fred gsn" userId="2ad06c6d4c2bd280" providerId="LiveId" clId="{B26F18AB-F306-4BC1-93F7-B098DBFDC5EF}" dt="2022-02-19T00:30:02.270" v="436" actId="164"/>
          <ac:spMkLst>
            <pc:docMk/>
            <pc:sldMk cId="212532025" sldId="270"/>
            <ac:spMk id="27" creationId="{C212909B-4F28-4A52-A80C-4A2C40DDD2F4}"/>
          </ac:spMkLst>
        </pc:spChg>
        <pc:spChg chg="add mod">
          <ac:chgData name="fred gsn" userId="2ad06c6d4c2bd280" providerId="LiveId" clId="{B26F18AB-F306-4BC1-93F7-B098DBFDC5EF}" dt="2022-02-19T00:29:09.307" v="434" actId="20577"/>
          <ac:spMkLst>
            <pc:docMk/>
            <pc:sldMk cId="212532025" sldId="270"/>
            <ac:spMk id="29" creationId="{1B3ED6EB-F289-4858-9066-0F4E730A3533}"/>
          </ac:spMkLst>
        </pc:spChg>
        <pc:grpChg chg="add mod">
          <ac:chgData name="fred gsn" userId="2ad06c6d4c2bd280" providerId="LiveId" clId="{B26F18AB-F306-4BC1-93F7-B098DBFDC5EF}" dt="2022-02-19T00:30:02.270" v="436" actId="164"/>
          <ac:grpSpMkLst>
            <pc:docMk/>
            <pc:sldMk cId="212532025" sldId="270"/>
            <ac:grpSpMk id="28" creationId="{557A2315-AEE3-464F-A455-7E86679B60D2}"/>
          </ac:grpSpMkLst>
        </pc:grpChg>
        <pc:grpChg chg="add mod">
          <ac:chgData name="fred gsn" userId="2ad06c6d4c2bd280" providerId="LiveId" clId="{B26F18AB-F306-4BC1-93F7-B098DBFDC5EF}" dt="2022-02-19T00:30:02.270" v="436" actId="164"/>
          <ac:grpSpMkLst>
            <pc:docMk/>
            <pc:sldMk cId="212532025" sldId="270"/>
            <ac:grpSpMk id="30" creationId="{14C51DEB-7DCC-4A91-B1C0-2559FBEBD870}"/>
          </ac:grpSpMkLst>
        </pc:grpChg>
        <pc:picChg chg="add del mod">
          <ac:chgData name="fred gsn" userId="2ad06c6d4c2bd280" providerId="LiveId" clId="{B26F18AB-F306-4BC1-93F7-B098DBFDC5EF}" dt="2022-02-18T23:58:55.290" v="204" actId="478"/>
          <ac:picMkLst>
            <pc:docMk/>
            <pc:sldMk cId="212532025" sldId="270"/>
            <ac:picMk id="5" creationId="{15764D7F-4AFE-4217-A700-1B6D878D1055}"/>
          </ac:picMkLst>
        </pc:picChg>
        <pc:picChg chg="add mod">
          <ac:chgData name="fred gsn" userId="2ad06c6d4c2bd280" providerId="LiveId" clId="{B26F18AB-F306-4BC1-93F7-B098DBFDC5EF}" dt="2022-02-19T00:15:10.835" v="289" actId="1076"/>
          <ac:picMkLst>
            <pc:docMk/>
            <pc:sldMk cId="212532025" sldId="270"/>
            <ac:picMk id="8" creationId="{7CA3134C-00E1-4264-AAAE-0F6D93426894}"/>
          </ac:picMkLst>
        </pc:picChg>
        <pc:picChg chg="add mod">
          <ac:chgData name="fred gsn" userId="2ad06c6d4c2bd280" providerId="LiveId" clId="{B26F18AB-F306-4BC1-93F7-B098DBFDC5EF}" dt="2022-02-19T00:30:58.632" v="438" actId="1076"/>
          <ac:picMkLst>
            <pc:docMk/>
            <pc:sldMk cId="212532025" sldId="270"/>
            <ac:picMk id="14" creationId="{C2C6D893-F9E8-49EC-BFC6-8397AC110ECD}"/>
          </ac:picMkLst>
        </pc:picChg>
        <pc:picChg chg="add mod">
          <ac:chgData name="fred gsn" userId="2ad06c6d4c2bd280" providerId="LiveId" clId="{B26F18AB-F306-4BC1-93F7-B098DBFDC5EF}" dt="2022-02-19T00:30:02.270" v="436" actId="164"/>
          <ac:picMkLst>
            <pc:docMk/>
            <pc:sldMk cId="212532025" sldId="270"/>
            <ac:picMk id="24" creationId="{ABB5D7FC-2DB4-4E1F-9C3E-6160470389A5}"/>
          </ac:picMkLst>
        </pc:picChg>
        <pc:picChg chg="add mod">
          <ac:chgData name="fred gsn" userId="2ad06c6d4c2bd280" providerId="LiveId" clId="{B26F18AB-F306-4BC1-93F7-B098DBFDC5EF}" dt="2022-02-19T00:30:02.270" v="436" actId="164"/>
          <ac:picMkLst>
            <pc:docMk/>
            <pc:sldMk cId="212532025" sldId="270"/>
            <ac:picMk id="26" creationId="{4F69D1E7-7C2E-40FD-AED6-47850B2E5042}"/>
          </ac:picMkLst>
        </pc:picChg>
        <pc:picChg chg="add mod">
          <ac:chgData name="fred gsn" userId="2ad06c6d4c2bd280" providerId="LiveId" clId="{B26F18AB-F306-4BC1-93F7-B098DBFDC5EF}" dt="2022-02-19T00:17:45.151" v="338" actId="1076"/>
          <ac:picMkLst>
            <pc:docMk/>
            <pc:sldMk cId="212532025" sldId="270"/>
            <ac:picMk id="1026" creationId="{6B19510C-1D87-41A9-A4FF-8C7A7BFA618C}"/>
          </ac:picMkLst>
        </pc:picChg>
        <pc:picChg chg="add del mod">
          <ac:chgData name="fred gsn" userId="2ad06c6d4c2bd280" providerId="LiveId" clId="{B26F18AB-F306-4BC1-93F7-B098DBFDC5EF}" dt="2022-02-19T00:27:36.596" v="416"/>
          <ac:picMkLst>
            <pc:docMk/>
            <pc:sldMk cId="212532025" sldId="270"/>
            <ac:picMk id="1028" creationId="{C74C063B-EB14-44CD-83C7-8CF95217ABE3}"/>
          </ac:picMkLst>
        </pc:picChg>
        <pc:picChg chg="add mod">
          <ac:chgData name="fred gsn" userId="2ad06c6d4c2bd280" providerId="LiveId" clId="{B26F18AB-F306-4BC1-93F7-B098DBFDC5EF}" dt="2022-02-19T00:30:02.270" v="436" actId="164"/>
          <ac:picMkLst>
            <pc:docMk/>
            <pc:sldMk cId="212532025" sldId="270"/>
            <ac:picMk id="1030" creationId="{962E7911-FDB4-4EC2-8655-24BC46C3DB2A}"/>
          </ac:picMkLst>
        </pc:picChg>
        <pc:cxnChg chg="add mod">
          <ac:chgData name="fred gsn" userId="2ad06c6d4c2bd280" providerId="LiveId" clId="{B26F18AB-F306-4BC1-93F7-B098DBFDC5EF}" dt="2022-02-19T00:15:38.112" v="293" actId="1076"/>
          <ac:cxnSpMkLst>
            <pc:docMk/>
            <pc:sldMk cId="212532025" sldId="270"/>
            <ac:cxnSpMk id="11" creationId="{E46880DC-C3BD-41D6-B99E-788FE3FE4064}"/>
          </ac:cxnSpMkLst>
        </pc:cxnChg>
        <pc:cxnChg chg="add mod">
          <ac:chgData name="fred gsn" userId="2ad06c6d4c2bd280" providerId="LiveId" clId="{B26F18AB-F306-4BC1-93F7-B098DBFDC5EF}" dt="2022-02-19T00:17:56.791" v="340" actId="1076"/>
          <ac:cxnSpMkLst>
            <pc:docMk/>
            <pc:sldMk cId="212532025" sldId="270"/>
            <ac:cxnSpMk id="16" creationId="{021D60C8-23FA-4287-8A15-1B5992CDB3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C3C-331C-40B1-B907-1A337451F258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A14DE-251B-43F2-9117-712805D1A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41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est un langage orienté objet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proche de la réalité et des concepts humains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&lt;click&gt;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Bateau est représentée comme une entité à part entière, pas type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 ex mais comme un type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&lt;click&gt;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va distinguer la définition du bateau (classe) de chaque bateau en particulier (objet)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définit les caractéristiques du concept, un bateau à un mode de propulsion, une couleur, un nombre de voile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L’objet va valoriser ces information, un bateau blanc, avec 2 voiles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&lt;click&gt;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voir la classe Bateau comme une usine de fabrication de bateaux qui va personnaliser chaque bateau (Objet) en fonction de la demande des clients, voilier, cargo, couleur 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3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les bateaux issus de cette classe (instanciation) vont être caractérisés par un certain nombre de propriétés et de comportements.</a:t>
            </a:r>
          </a:p>
          <a:p>
            <a:r>
              <a:rPr lang="fr-FR" dirty="0"/>
              <a:t>C’est la définition que l’on pourrait retrouver dans un dictionnaire, pour le moment, rien à voir avec l’informatique.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06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figure montre une application constituée de plusieurs contrôleurs, chaque contrôleur étant lui-même constitué d’un ensemble d’actions.</a:t>
            </a:r>
          </a:p>
          <a:p>
            <a:r>
              <a:rPr lang="fr-FR" dirty="0"/>
              <a:t>La première caractéristique de cette organisation est donc de structurer hiérarchiquement une application. Dans les cas simples, un seul contrôleur suffit, contenant l’ensemble des actions qui constituent l’application Web.</a:t>
            </a:r>
          </a:p>
          <a:p>
            <a:r>
              <a:rPr lang="fr-FR" dirty="0"/>
              <a:t>Chaque requête HTTP est analysée par le </a:t>
            </a:r>
            <a:r>
              <a:rPr lang="fr-FR" i="1" dirty="0" err="1"/>
              <a:t>framework</a:t>
            </a:r>
            <a:r>
              <a:rPr lang="fr-FR" dirty="0"/>
              <a:t> qui détermine alors quel sont le contrôleur et l’action concernés. Il existe un </a:t>
            </a:r>
            <a:r>
              <a:rPr lang="fr-FR" i="1" dirty="0"/>
              <a:t>contrôleur frontal</a:t>
            </a:r>
            <a:r>
              <a:rPr lang="fr-FR" dirty="0"/>
              <a:t> (intégré au </a:t>
            </a:r>
            <a:r>
              <a:rPr lang="fr-FR" i="1" dirty="0" err="1"/>
              <a:t>framework</a:t>
            </a:r>
            <a:r>
              <a:rPr lang="fr-FR" dirty="0"/>
              <a:t> et donc transparent pour le programmeur), chargé de recevoir les requêtes HTTP.</a:t>
            </a:r>
          </a:p>
          <a:p>
            <a:r>
              <a:rPr lang="fr-FR" dirty="0"/>
              <a:t>Hibernate : mappage et abstraction</a:t>
            </a:r>
          </a:p>
          <a:p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Tuto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Thymeleaf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 : https://gayerie.dev/docs/spring/spring/thymeleaf.html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80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12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toutes les informations (propriétés) dont nous avons besoin pour développer notre application.</a:t>
            </a:r>
          </a:p>
          <a:p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Pour vendre des bateaux, l’entreprise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Boat&amp;Co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 aura besoin pour son catalogue de renseigner la marque, le modèle, le nombre de chevaux ..</a:t>
            </a:r>
          </a:p>
          <a:p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Un assureur par contre se fiche pas mal de la couleur du bateau.</a:t>
            </a:r>
          </a:p>
          <a:p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Une propriété est une sorte de variable, d’où le nom de variable d’instance.</a:t>
            </a:r>
          </a:p>
          <a:p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On les met au début de la classe, elles ont un type (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camelCase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), valeur par défaut (modifiable)</a:t>
            </a:r>
          </a:p>
          <a:p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Int,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boolean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, String ….</a:t>
            </a:r>
          </a:p>
          <a:p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84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6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40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24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016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07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2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84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14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4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1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00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F7D-4A48-42B4-8BEA-B9039AC65ED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3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langage orienté objet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EF0EA77-75E6-4030-957C-6236C9550C95}"/>
              </a:ext>
            </a:extLst>
          </p:cNvPr>
          <p:cNvGrpSpPr/>
          <p:nvPr/>
        </p:nvGrpSpPr>
        <p:grpSpPr>
          <a:xfrm>
            <a:off x="1420570" y="5037505"/>
            <a:ext cx="2922345" cy="1141177"/>
            <a:chOff x="1383632" y="4523874"/>
            <a:chExt cx="2922345" cy="1141177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5189D6E-39C9-43CE-A166-4E1EE92E34F9}"/>
                </a:ext>
              </a:extLst>
            </p:cNvPr>
            <p:cNvGrpSpPr/>
            <p:nvPr/>
          </p:nvGrpSpPr>
          <p:grpSpPr>
            <a:xfrm>
              <a:off x="1383632" y="4523874"/>
              <a:ext cx="2922345" cy="1141177"/>
              <a:chOff x="1383632" y="4523874"/>
              <a:chExt cx="2922345" cy="114117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6C11C85-AA75-4198-BF56-F5BE45FE2EAB}"/>
                  </a:ext>
                </a:extLst>
              </p:cNvPr>
              <p:cNvSpPr txBox="1"/>
              <p:nvPr/>
            </p:nvSpPr>
            <p:spPr>
              <a:xfrm>
                <a:off x="1383632" y="4792216"/>
                <a:ext cx="1756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Bateau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D1CC07C-DC19-475E-89B5-D732A230739D}"/>
                  </a:ext>
                </a:extLst>
              </p:cNvPr>
              <p:cNvSpPr txBox="1"/>
              <p:nvPr/>
            </p:nvSpPr>
            <p:spPr>
              <a:xfrm>
                <a:off x="3501189" y="4523874"/>
                <a:ext cx="787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Voilier</a:t>
                </a:r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0ADA3F0-C6EB-43D1-A86D-B53A9371ADBC}"/>
                  </a:ext>
                </a:extLst>
              </p:cNvPr>
              <p:cNvSpPr txBox="1"/>
              <p:nvPr/>
            </p:nvSpPr>
            <p:spPr>
              <a:xfrm>
                <a:off x="3545833" y="5295719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Cargo</a:t>
                </a:r>
              </a:p>
            </p:txBody>
          </p: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B9B902F9-6BF8-4853-B56A-159A6479BB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1937" y="4792216"/>
                <a:ext cx="1034716" cy="184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123A25DC-6FB9-433A-A8D7-C2E73E81ECDB}"/>
                </a:ext>
              </a:extLst>
            </p:cNvPr>
            <p:cNvCxnSpPr/>
            <p:nvPr/>
          </p:nvCxnSpPr>
          <p:spPr>
            <a:xfrm>
              <a:off x="2261937" y="4976882"/>
              <a:ext cx="878305" cy="503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BD1FC99-D390-43C2-9C59-DD04B5CB581B}"/>
              </a:ext>
            </a:extLst>
          </p:cNvPr>
          <p:cNvGrpSpPr/>
          <p:nvPr/>
        </p:nvGrpSpPr>
        <p:grpSpPr>
          <a:xfrm>
            <a:off x="755993" y="2204880"/>
            <a:ext cx="5683072" cy="2402670"/>
            <a:chOff x="755993" y="2204880"/>
            <a:chExt cx="5683072" cy="2402670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CEE4FF7C-00C8-490E-9D2D-3E0BB336A25A}"/>
                </a:ext>
              </a:extLst>
            </p:cNvPr>
            <p:cNvGrpSpPr/>
            <p:nvPr/>
          </p:nvGrpSpPr>
          <p:grpSpPr>
            <a:xfrm>
              <a:off x="755993" y="2251047"/>
              <a:ext cx="2290815" cy="2356503"/>
              <a:chOff x="701671" y="1696452"/>
              <a:chExt cx="2290815" cy="2356503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9F1CA731-B002-4D5D-B964-DC4EDC93D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671" y="1696452"/>
                <a:ext cx="2290815" cy="1431759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B24453F-60CF-45A9-8A1C-7963D8BC1452}"/>
                  </a:ext>
                </a:extLst>
              </p:cNvPr>
              <p:cNvSpPr txBox="1"/>
              <p:nvPr/>
            </p:nvSpPr>
            <p:spPr>
              <a:xfrm>
                <a:off x="1383632" y="3406624"/>
                <a:ext cx="14437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Ocean</a:t>
                </a:r>
              </a:p>
              <a:p>
                <a:endParaRPr lang="fr-FR" dirty="0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772C6CBB-2009-456E-A453-53F7E7EC7369}"/>
                </a:ext>
              </a:extLst>
            </p:cNvPr>
            <p:cNvGrpSpPr/>
            <p:nvPr/>
          </p:nvGrpSpPr>
          <p:grpSpPr>
            <a:xfrm>
              <a:off x="3935977" y="2204880"/>
              <a:ext cx="2503088" cy="2079504"/>
              <a:chOff x="3995396" y="1696452"/>
              <a:chExt cx="2503088" cy="2079504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5FF4056-576A-4AE0-A1C8-47A77A58FABA}"/>
                  </a:ext>
                </a:extLst>
              </p:cNvPr>
              <p:cNvSpPr txBox="1"/>
              <p:nvPr/>
            </p:nvSpPr>
            <p:spPr>
              <a:xfrm>
                <a:off x="4459705" y="3406624"/>
                <a:ext cx="1636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Bateau</a:t>
                </a:r>
              </a:p>
            </p:txBody>
          </p:sp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9E065A92-398E-4B7B-97A8-CD2806E12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5396" y="1696452"/>
                <a:ext cx="2503088" cy="1572252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Usine cliparts gratuis - Fabrique images gratuites">
            <a:extLst>
              <a:ext uri="{FF2B5EF4-FFF2-40B4-BE49-F238E27FC236}">
                <a16:creationId xmlns:a16="http://schemas.microsoft.com/office/drawing/2014/main" id="{5D7C5E15-832D-4564-B5A7-D94EF53E8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234" y="3105834"/>
            <a:ext cx="2739874" cy="27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langage orienté objet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F4056-576A-4AE0-A1C8-47A77A58FABA}"/>
              </a:ext>
            </a:extLst>
          </p:cNvPr>
          <p:cNvSpPr txBox="1"/>
          <p:nvPr/>
        </p:nvSpPr>
        <p:spPr>
          <a:xfrm>
            <a:off x="1475872" y="4209987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Bateau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E065A92-398E-4B7B-97A8-CD2806E12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494422"/>
            <a:ext cx="2503088" cy="157225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B3F5687-2F70-4290-BD07-8720C929D2B5}"/>
              </a:ext>
            </a:extLst>
          </p:cNvPr>
          <p:cNvSpPr txBox="1"/>
          <p:nvPr/>
        </p:nvSpPr>
        <p:spPr>
          <a:xfrm>
            <a:off x="4011380" y="150377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DE612F1-F914-4DFF-BD5D-56150750DCDD}"/>
              </a:ext>
            </a:extLst>
          </p:cNvPr>
          <p:cNvGrpSpPr/>
          <p:nvPr/>
        </p:nvGrpSpPr>
        <p:grpSpPr>
          <a:xfrm>
            <a:off x="3416968" y="3572164"/>
            <a:ext cx="4384904" cy="2291308"/>
            <a:chOff x="3192379" y="1581436"/>
            <a:chExt cx="4384904" cy="2291308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3B0EED5-FBFE-41FE-B7A2-F33A29F72480}"/>
                </a:ext>
              </a:extLst>
            </p:cNvPr>
            <p:cNvSpPr txBox="1"/>
            <p:nvPr/>
          </p:nvSpPr>
          <p:spPr>
            <a:xfrm>
              <a:off x="4894241" y="2395416"/>
              <a:ext cx="26830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u="sng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Comportements</a:t>
              </a:r>
            </a:p>
            <a:p>
              <a:endParaRPr lang="fr-FR" b="1" u="sng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kumimoji="0" lang="fr-FR" b="1" i="0" u="none" strike="noStrike" kern="1200" cap="none" spc="0" normalizeH="0" baseline="0" noProof="0" dirty="0">
                  <a:ln>
                    <a:noFill/>
                  </a:ln>
                  <a:solidFill>
                    <a:srgbClr val="2428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avancer</a:t>
              </a:r>
            </a:p>
            <a:p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rentrer au port</a:t>
              </a:r>
              <a:endPara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9CFDBA4-EFC9-4E20-820A-A8C887F89F8C}"/>
                </a:ext>
              </a:extLst>
            </p:cNvPr>
            <p:cNvCxnSpPr>
              <a:cxnSpLocks/>
            </p:cNvCxnSpPr>
            <p:nvPr/>
          </p:nvCxnSpPr>
          <p:spPr>
            <a:xfrm>
              <a:off x="3192379" y="1581436"/>
              <a:ext cx="1419727" cy="1248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3A70853-7BFA-48B8-ADF6-61A8CB910B49}"/>
              </a:ext>
            </a:extLst>
          </p:cNvPr>
          <p:cNvGrpSpPr/>
          <p:nvPr/>
        </p:nvGrpSpPr>
        <p:grpSpPr>
          <a:xfrm>
            <a:off x="3416968" y="1949626"/>
            <a:ext cx="4318123" cy="2031325"/>
            <a:chOff x="3416968" y="1949626"/>
            <a:chExt cx="4318123" cy="2031325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B0D3609-FD26-4508-947B-DB9173733EC9}"/>
                </a:ext>
              </a:extLst>
            </p:cNvPr>
            <p:cNvSpPr txBox="1"/>
            <p:nvPr/>
          </p:nvSpPr>
          <p:spPr>
            <a:xfrm>
              <a:off x="5185610" y="1949626"/>
              <a:ext cx="254948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fr-FR" b="1" u="sng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Propriétés</a:t>
              </a:r>
            </a:p>
            <a:p>
              <a:endPara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</a:t>
              </a:r>
              <a:r>
                <a:rPr kumimoji="0" lang="fr-FR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428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ouleur</a:t>
              </a:r>
              <a:endPara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</a:t>
              </a:r>
              <a:r>
                <a:rPr lang="fr-FR" sz="1800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ombre de voiles</a:t>
              </a:r>
            </a:p>
            <a:p>
              <a:r>
                <a:rPr kumimoji="0" lang="fr-FR" b="1" i="0" u="none" strike="noStrike" kern="1200" cap="none" spc="0" normalizeH="0" baseline="0" noProof="0" dirty="0">
                  <a:ln>
                    <a:noFill/>
                  </a:ln>
                  <a:solidFill>
                    <a:srgbClr val="2428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immatriculation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A45929C-2A8A-4747-AA9A-4F33CBF85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968" y="2965288"/>
              <a:ext cx="1515979" cy="46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D2880517-8EE8-4902-A0FA-148ED55ED5AB}"/>
              </a:ext>
            </a:extLst>
          </p:cNvPr>
          <p:cNvSpPr txBox="1"/>
          <p:nvPr/>
        </p:nvSpPr>
        <p:spPr>
          <a:xfrm>
            <a:off x="8613376" y="3713259"/>
            <a:ext cx="20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Définition</a:t>
            </a:r>
          </a:p>
        </p:txBody>
      </p:sp>
    </p:spTree>
    <p:extLst>
      <p:ext uri="{BB962C8B-B14F-4D97-AF65-F5344CB8AC3E}">
        <p14:creationId xmlns:p14="http://schemas.microsoft.com/office/powerpoint/2010/main" val="196073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langage orienté objet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3F5687-2F70-4290-BD07-8720C929D2B5}"/>
              </a:ext>
            </a:extLst>
          </p:cNvPr>
          <p:cNvSpPr txBox="1"/>
          <p:nvPr/>
        </p:nvSpPr>
        <p:spPr>
          <a:xfrm>
            <a:off x="4720434" y="1867956"/>
            <a:ext cx="3600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modèle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Mvc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Model, Vue, Controller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CA3134C-00E1-4264-AAAE-0F6D93426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7" y="3323525"/>
            <a:ext cx="5895200" cy="31936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19510C-1D87-41A9-A4FF-8C7A7BFA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343" y="4943960"/>
            <a:ext cx="457200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2B0DA31-5CC3-4922-8144-40F1ECCA784E}"/>
              </a:ext>
            </a:extLst>
          </p:cNvPr>
          <p:cNvSpPr txBox="1"/>
          <p:nvPr/>
        </p:nvSpPr>
        <p:spPr>
          <a:xfrm>
            <a:off x="9278973" y="5670284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Csv, </a:t>
            </a:r>
            <a:r>
              <a:rPr lang="fr-FR" dirty="0" err="1"/>
              <a:t>Json</a:t>
            </a:r>
            <a:r>
              <a:rPr lang="fr-FR" dirty="0"/>
              <a:t> …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46880DC-C3BD-41D6-B99E-788FE3FE4064}"/>
              </a:ext>
            </a:extLst>
          </p:cNvPr>
          <p:cNvCxnSpPr/>
          <p:nvPr/>
        </p:nvCxnSpPr>
        <p:spPr>
          <a:xfrm>
            <a:off x="6868989" y="5485618"/>
            <a:ext cx="444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2F2B273-7225-4170-807B-88E28FD49887}"/>
              </a:ext>
            </a:extLst>
          </p:cNvPr>
          <p:cNvSpPr txBox="1"/>
          <p:nvPr/>
        </p:nvSpPr>
        <p:spPr>
          <a:xfrm>
            <a:off x="7419713" y="5300952"/>
            <a:ext cx="11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Hibernate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2C6D893-F9E8-49EC-BFC6-8397AC110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099" y="2875361"/>
            <a:ext cx="3638550" cy="111442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21D60C8-23FA-4287-8A15-1B5992CDB302}"/>
              </a:ext>
            </a:extLst>
          </p:cNvPr>
          <p:cNvCxnSpPr/>
          <p:nvPr/>
        </p:nvCxnSpPr>
        <p:spPr>
          <a:xfrm flipV="1">
            <a:off x="9700943" y="4082143"/>
            <a:ext cx="0" cy="50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25B218FE-2DEF-4E58-B37D-6688AA2BA4D4}"/>
              </a:ext>
            </a:extLst>
          </p:cNvPr>
          <p:cNvSpPr/>
          <p:nvPr/>
        </p:nvSpPr>
        <p:spPr>
          <a:xfrm>
            <a:off x="8817429" y="4920343"/>
            <a:ext cx="228600" cy="1114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4C51DEB-7DCC-4A91-B1C0-2559FBEBD870}"/>
              </a:ext>
            </a:extLst>
          </p:cNvPr>
          <p:cNvGrpSpPr/>
          <p:nvPr/>
        </p:nvGrpSpPr>
        <p:grpSpPr>
          <a:xfrm>
            <a:off x="237338" y="1473481"/>
            <a:ext cx="3896176" cy="1414066"/>
            <a:chOff x="237338" y="1473481"/>
            <a:chExt cx="3896176" cy="141406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557A2315-AEE3-464F-A455-7E86679B60D2}"/>
                </a:ext>
              </a:extLst>
            </p:cNvPr>
            <p:cNvGrpSpPr/>
            <p:nvPr/>
          </p:nvGrpSpPr>
          <p:grpSpPr>
            <a:xfrm>
              <a:off x="237338" y="1640268"/>
              <a:ext cx="1894114" cy="1114425"/>
              <a:chOff x="609600" y="2128335"/>
              <a:chExt cx="1894114" cy="1114425"/>
            </a:xfrm>
          </p:grpSpPr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E9552BF-F66D-48B9-BEAA-4D8C78E53968}"/>
                  </a:ext>
                </a:extLst>
              </p:cNvPr>
              <p:cNvSpPr txBox="1"/>
              <p:nvPr/>
            </p:nvSpPr>
            <p:spPr>
              <a:xfrm>
                <a:off x="1273629" y="2626507"/>
                <a:ext cx="10994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0A60E2D-2864-4BB7-84BE-70B87F313947}"/>
                  </a:ext>
                </a:extLst>
              </p:cNvPr>
              <p:cNvSpPr txBox="1"/>
              <p:nvPr/>
            </p:nvSpPr>
            <p:spPr>
              <a:xfrm>
                <a:off x="872657" y="2209800"/>
                <a:ext cx="14351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Ajouter un bateau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05E52A02-E68C-4A06-85EF-AADFF23A8D9F}"/>
                  </a:ext>
                </a:extLst>
              </p:cNvPr>
              <p:cNvSpPr txBox="1"/>
              <p:nvPr/>
            </p:nvSpPr>
            <p:spPr>
              <a:xfrm>
                <a:off x="609600" y="2626507"/>
                <a:ext cx="6640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couleur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957ED23-B53C-4FD9-99E6-FBC286097FE7}"/>
                  </a:ext>
                </a:extLst>
              </p:cNvPr>
              <p:cNvSpPr/>
              <p:nvPr/>
            </p:nvSpPr>
            <p:spPr>
              <a:xfrm>
                <a:off x="609600" y="2128335"/>
                <a:ext cx="1894114" cy="1114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 algn="l">
                  <a:buFont typeface="Wingdings" panose="05000000000000000000" pitchFamily="2" charset="2"/>
                  <a:buChar char="ü"/>
                </a:pPr>
                <a:endParaRPr lang="fr-FR" sz="1600" b="1">
                  <a:ln>
                    <a:solidFill>
                      <a:schemeClr val="tx1"/>
                    </a:solidFill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0C2396C-27A3-47F4-9B42-AFEAAF23E53E}"/>
                </a:ext>
              </a:extLst>
            </p:cNvPr>
            <p:cNvSpPr txBox="1"/>
            <p:nvPr/>
          </p:nvSpPr>
          <p:spPr>
            <a:xfrm>
              <a:off x="2849000" y="1576123"/>
              <a:ext cx="1284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Thymeleaf</a:t>
              </a:r>
              <a:endParaRPr lang="fr-FR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ABB5D7FC-2DB4-4E1F-9C3E-616047038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03" y="1473481"/>
              <a:ext cx="439610" cy="440471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4F69D1E7-7C2E-40FD-AED6-47850B2E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03" y="1985894"/>
              <a:ext cx="497485" cy="432397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212909B-4F28-4A52-A80C-4A2C40DDD2F4}"/>
                </a:ext>
              </a:extLst>
            </p:cNvPr>
            <p:cNvSpPr txBox="1"/>
            <p:nvPr/>
          </p:nvSpPr>
          <p:spPr>
            <a:xfrm>
              <a:off x="2892932" y="195059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React</a:t>
              </a:r>
              <a:endParaRPr lang="fr-FR" dirty="0"/>
            </a:p>
          </p:txBody>
        </p:sp>
        <p:pic>
          <p:nvPicPr>
            <p:cNvPr id="1030" name="Picture 6" descr="Angular — Wikipédia">
              <a:extLst>
                <a:ext uri="{FF2B5EF4-FFF2-40B4-BE49-F238E27FC236}">
                  <a16:creationId xmlns:a16="http://schemas.microsoft.com/office/drawing/2014/main" id="{962E7911-FDB4-4EC2-8655-24BC46C3D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54203" y="2404791"/>
              <a:ext cx="482756" cy="482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1B3ED6EB-F289-4858-9066-0F4E730A3533}"/>
              </a:ext>
            </a:extLst>
          </p:cNvPr>
          <p:cNvSpPr txBox="1"/>
          <p:nvPr/>
        </p:nvSpPr>
        <p:spPr>
          <a:xfrm>
            <a:off x="2892932" y="2507772"/>
            <a:ext cx="161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53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langage orienté objet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3F5687-2F70-4290-BD07-8720C929D2B5}"/>
              </a:ext>
            </a:extLst>
          </p:cNvPr>
          <p:cNvSpPr txBox="1"/>
          <p:nvPr/>
        </p:nvSpPr>
        <p:spPr>
          <a:xfrm>
            <a:off x="2086327" y="180455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00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langage orienté objet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3F5687-2F70-4290-BD07-8720C929D2B5}"/>
              </a:ext>
            </a:extLst>
          </p:cNvPr>
          <p:cNvSpPr txBox="1"/>
          <p:nvPr/>
        </p:nvSpPr>
        <p:spPr>
          <a:xfrm>
            <a:off x="2086327" y="1804559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propriétés / attributs ou variables de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085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marL="342900" indent="-342900" algn="l">
          <a:buFont typeface="Wingdings" panose="05000000000000000000" pitchFamily="2" charset="2"/>
          <a:buChar char="ü"/>
          <a:defRPr sz="1600" b="1" smtClean="0">
            <a:solidFill>
              <a:schemeClr val="tx2">
                <a:lumMod val="60000"/>
                <a:lumOff val="40000"/>
              </a:schemeClr>
            </a:solidFill>
            <a:latin typeface="Arial Narrow" panose="020B0606020202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479</Words>
  <Application>Microsoft Office PowerPoint</Application>
  <PresentationFormat>Grand écran</PresentationFormat>
  <Paragraphs>68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Candara</vt:lpstr>
      <vt:lpstr>Wingdings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31</cp:revision>
  <dcterms:created xsi:type="dcterms:W3CDTF">2022-02-15T18:34:34Z</dcterms:created>
  <dcterms:modified xsi:type="dcterms:W3CDTF">2022-02-21T11:46:08Z</dcterms:modified>
</cp:coreProperties>
</file>