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7" d="100"/>
          <a:sy n="57" d="100"/>
        </p:scale>
        <p:origin x="99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6A33E-05C9-4B27-97C3-A48251CD706C}" type="datetimeFigureOut">
              <a:rPr lang="fr-FR" smtClean="0"/>
              <a:t>07/03/2022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8BE14-81AF-4359-96B2-9A6715A013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8580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6A33E-05C9-4B27-97C3-A48251CD706C}" type="datetimeFigureOut">
              <a:rPr lang="fr-FR" smtClean="0"/>
              <a:t>07/03/2022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8BE14-81AF-4359-96B2-9A6715A013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4711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6A33E-05C9-4B27-97C3-A48251CD706C}" type="datetimeFigureOut">
              <a:rPr lang="fr-FR" smtClean="0"/>
              <a:t>07/03/2022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8BE14-81AF-4359-96B2-9A6715A013B6}" type="slidenum">
              <a:rPr lang="fr-FR" smtClean="0"/>
              <a:t>‹N°›</a:t>
            </a:fld>
            <a:endParaRPr lang="fr-F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064433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6A33E-05C9-4B27-97C3-A48251CD706C}" type="datetimeFigureOut">
              <a:rPr lang="fr-FR" smtClean="0"/>
              <a:t>07/03/2022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8BE14-81AF-4359-96B2-9A6715A013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75766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6A33E-05C9-4B27-97C3-A48251CD706C}" type="datetimeFigureOut">
              <a:rPr lang="fr-FR" smtClean="0"/>
              <a:t>07/03/2022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8BE14-81AF-4359-96B2-9A6715A013B6}" type="slidenum">
              <a:rPr lang="fr-FR" smtClean="0"/>
              <a:t>‹N°›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387132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6A33E-05C9-4B27-97C3-A48251CD706C}" type="datetimeFigureOut">
              <a:rPr lang="fr-FR" smtClean="0"/>
              <a:t>07/03/2022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8BE14-81AF-4359-96B2-9A6715A013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08103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6A33E-05C9-4B27-97C3-A48251CD706C}" type="datetimeFigureOut">
              <a:rPr lang="fr-FR" smtClean="0"/>
              <a:t>07/03/2022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8BE14-81AF-4359-96B2-9A6715A013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6987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6A33E-05C9-4B27-97C3-A48251CD706C}" type="datetimeFigureOut">
              <a:rPr lang="fr-FR" smtClean="0"/>
              <a:t>07/03/2022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8BE14-81AF-4359-96B2-9A6715A013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0991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6A33E-05C9-4B27-97C3-A48251CD706C}" type="datetimeFigureOut">
              <a:rPr lang="fr-FR" smtClean="0"/>
              <a:t>07/03/2022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8BE14-81AF-4359-96B2-9A6715A013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9711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6A33E-05C9-4B27-97C3-A48251CD706C}" type="datetimeFigureOut">
              <a:rPr lang="fr-FR" smtClean="0"/>
              <a:t>07/03/2022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8BE14-81AF-4359-96B2-9A6715A013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904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6A33E-05C9-4B27-97C3-A48251CD706C}" type="datetimeFigureOut">
              <a:rPr lang="fr-FR" smtClean="0"/>
              <a:t>07/03/2022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8BE14-81AF-4359-96B2-9A6715A013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7178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6A33E-05C9-4B27-97C3-A48251CD706C}" type="datetimeFigureOut">
              <a:rPr lang="fr-FR" smtClean="0"/>
              <a:t>07/03/2022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8BE14-81AF-4359-96B2-9A6715A013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8747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6A33E-05C9-4B27-97C3-A48251CD706C}" type="datetimeFigureOut">
              <a:rPr lang="fr-FR" smtClean="0"/>
              <a:t>07/03/2022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8BE14-81AF-4359-96B2-9A6715A013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7143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6A33E-05C9-4B27-97C3-A48251CD706C}" type="datetimeFigureOut">
              <a:rPr lang="fr-FR" smtClean="0"/>
              <a:t>07/03/2022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8BE14-81AF-4359-96B2-9A6715A013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2164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6A33E-05C9-4B27-97C3-A48251CD706C}" type="datetimeFigureOut">
              <a:rPr lang="fr-FR" smtClean="0"/>
              <a:t>07/03/2022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8BE14-81AF-4359-96B2-9A6715A013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9323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6A33E-05C9-4B27-97C3-A48251CD706C}" type="datetimeFigureOut">
              <a:rPr lang="fr-FR" smtClean="0"/>
              <a:t>07/03/2022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8BE14-81AF-4359-96B2-9A6715A013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3630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16A33E-05C9-4B27-97C3-A48251CD706C}" type="datetimeFigureOut">
              <a:rPr lang="fr-FR" smtClean="0"/>
              <a:t>07/03/2022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D88BE14-81AF-4359-96B2-9A6715A013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9500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72550875-619C-4E11-B2D8-8181326BD6FB}"/>
              </a:ext>
            </a:extLst>
          </p:cNvPr>
          <p:cNvSpPr/>
          <p:nvPr/>
        </p:nvSpPr>
        <p:spPr>
          <a:xfrm>
            <a:off x="8293725" y="680895"/>
            <a:ext cx="3824868" cy="3847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E53C20B-D28C-48F7-814A-0D958F9C4DA4}"/>
              </a:ext>
            </a:extLst>
          </p:cNvPr>
          <p:cNvSpPr/>
          <p:nvPr/>
        </p:nvSpPr>
        <p:spPr>
          <a:xfrm>
            <a:off x="628189" y="2329816"/>
            <a:ext cx="7114478" cy="4250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4363AD3-3720-4A2B-9A4B-E905AEAB965E}"/>
              </a:ext>
            </a:extLst>
          </p:cNvPr>
          <p:cNvSpPr txBox="1"/>
          <p:nvPr/>
        </p:nvSpPr>
        <p:spPr>
          <a:xfrm>
            <a:off x="4174277" y="3586020"/>
            <a:ext cx="246534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dirty="0" err="1"/>
              <a:t>FigureGeometriqueInterface</a:t>
            </a:r>
            <a:endParaRPr lang="fr-FR" sz="1400" dirty="0"/>
          </a:p>
          <a:p>
            <a:endParaRPr lang="fr-FR" sz="1400" dirty="0"/>
          </a:p>
          <a:p>
            <a:r>
              <a:rPr lang="fr-FR" sz="1400" dirty="0"/>
              <a:t> double </a:t>
            </a:r>
            <a:r>
              <a:rPr lang="fr-FR" sz="1400" dirty="0" err="1"/>
              <a:t>calculAire</a:t>
            </a:r>
            <a:r>
              <a:rPr lang="fr-FR" sz="1400" dirty="0"/>
              <a:t>();</a:t>
            </a:r>
          </a:p>
          <a:p>
            <a:r>
              <a:rPr lang="fr-FR" sz="1400" dirty="0"/>
              <a:t> double </a:t>
            </a:r>
            <a:r>
              <a:rPr lang="fr-FR" sz="1400" dirty="0" err="1"/>
              <a:t>calculPerimetre</a:t>
            </a:r>
            <a:r>
              <a:rPr lang="fr-FR" sz="1400" dirty="0"/>
              <a:t>()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A08A679-318B-49DA-AE91-22A825FD830B}"/>
              </a:ext>
            </a:extLst>
          </p:cNvPr>
          <p:cNvSpPr txBox="1"/>
          <p:nvPr/>
        </p:nvSpPr>
        <p:spPr>
          <a:xfrm>
            <a:off x="964584" y="2939689"/>
            <a:ext cx="2215373" cy="16004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u="sng" dirty="0" err="1"/>
              <a:t>Quadrilatere</a:t>
            </a:r>
            <a:endParaRPr lang="fr-FR" sz="1400" u="sng" dirty="0"/>
          </a:p>
          <a:p>
            <a:pPr algn="ctr"/>
            <a:endParaRPr lang="fr-FR" sz="1400" u="sng" dirty="0"/>
          </a:p>
          <a:p>
            <a:r>
              <a:rPr lang="fr-FR" sz="1400" dirty="0"/>
              <a:t> </a:t>
            </a:r>
            <a:r>
              <a:rPr lang="fr-FR" sz="1400" dirty="0" err="1"/>
              <a:t>private</a:t>
            </a:r>
            <a:r>
              <a:rPr lang="fr-FR" sz="1400" dirty="0"/>
              <a:t> double cote;</a:t>
            </a:r>
          </a:p>
          <a:p>
            <a:r>
              <a:rPr lang="fr-FR" sz="1400" dirty="0"/>
              <a:t> </a:t>
            </a:r>
            <a:r>
              <a:rPr lang="fr-FR" sz="1400" dirty="0" err="1"/>
              <a:t>private</a:t>
            </a:r>
            <a:r>
              <a:rPr lang="fr-FR" sz="1400" dirty="0"/>
              <a:t> double longueur;</a:t>
            </a:r>
          </a:p>
          <a:p>
            <a:r>
              <a:rPr lang="fr-FR" sz="1400" dirty="0"/>
              <a:t> </a:t>
            </a:r>
            <a:r>
              <a:rPr lang="fr-FR" sz="1400" dirty="0" err="1"/>
              <a:t>private</a:t>
            </a:r>
            <a:r>
              <a:rPr lang="fr-FR" sz="1400" dirty="0"/>
              <a:t> double largeur;</a:t>
            </a:r>
          </a:p>
          <a:p>
            <a:endParaRPr lang="fr-FR" sz="1400" dirty="0"/>
          </a:p>
          <a:p>
            <a:r>
              <a:rPr lang="fr-FR" sz="1400" dirty="0"/>
              <a:t> </a:t>
            </a:r>
            <a:r>
              <a:rPr lang="fr-FR" sz="1400" dirty="0" err="1"/>
              <a:t>void</a:t>
            </a:r>
            <a:r>
              <a:rPr lang="fr-FR" sz="1400" dirty="0"/>
              <a:t> </a:t>
            </a:r>
            <a:r>
              <a:rPr lang="fr-FR" sz="1400" dirty="0" err="1"/>
              <a:t>color</a:t>
            </a:r>
            <a:r>
              <a:rPr lang="fr-FR" sz="1400" dirty="0"/>
              <a:t>(String </a:t>
            </a:r>
            <a:r>
              <a:rPr lang="fr-FR" sz="1400" dirty="0" err="1"/>
              <a:t>color</a:t>
            </a:r>
            <a:r>
              <a:rPr lang="fr-FR" sz="1400" dirty="0"/>
              <a:t>)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C56EFC9-8B4D-4C30-B03A-EDB104140809}"/>
              </a:ext>
            </a:extLst>
          </p:cNvPr>
          <p:cNvSpPr txBox="1"/>
          <p:nvPr/>
        </p:nvSpPr>
        <p:spPr>
          <a:xfrm>
            <a:off x="628189" y="4893975"/>
            <a:ext cx="338439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Carre </a:t>
            </a:r>
            <a:r>
              <a:rPr lang="fr-FR" sz="1400" dirty="0" err="1"/>
              <a:t>extends</a:t>
            </a:r>
            <a:r>
              <a:rPr lang="fr-FR" sz="1400" dirty="0"/>
              <a:t> </a:t>
            </a:r>
            <a:r>
              <a:rPr lang="fr-FR" sz="1400" dirty="0" err="1"/>
              <a:t>Quadrilatere</a:t>
            </a:r>
            <a:r>
              <a:rPr lang="fr-FR" sz="1400" dirty="0"/>
              <a:t> </a:t>
            </a:r>
          </a:p>
          <a:p>
            <a:r>
              <a:rPr lang="fr-FR" sz="1400" dirty="0" err="1"/>
              <a:t>Implement</a:t>
            </a:r>
            <a:r>
              <a:rPr lang="fr-FR" sz="1400" dirty="0"/>
              <a:t> </a:t>
            </a:r>
            <a:r>
              <a:rPr lang="fr-FR" sz="1400" dirty="0" err="1"/>
              <a:t>FigureGeometriqueInterface</a:t>
            </a:r>
            <a:endParaRPr lang="fr-FR" sz="1400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6EAE9262-00ED-46AD-923D-105E31CCC3E7}"/>
              </a:ext>
            </a:extLst>
          </p:cNvPr>
          <p:cNvSpPr txBox="1"/>
          <p:nvPr/>
        </p:nvSpPr>
        <p:spPr>
          <a:xfrm>
            <a:off x="628189" y="5632638"/>
            <a:ext cx="336394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Rectangle </a:t>
            </a:r>
            <a:r>
              <a:rPr lang="fr-FR" sz="1400" dirty="0" err="1"/>
              <a:t>extends</a:t>
            </a:r>
            <a:r>
              <a:rPr lang="fr-FR" sz="1400" dirty="0"/>
              <a:t> </a:t>
            </a:r>
            <a:r>
              <a:rPr lang="fr-FR" sz="1400" dirty="0" err="1"/>
              <a:t>Quadrilatere</a:t>
            </a:r>
            <a:endParaRPr lang="fr-FR" sz="1400" dirty="0"/>
          </a:p>
          <a:p>
            <a:r>
              <a:rPr lang="fr-FR" sz="1400" dirty="0" err="1"/>
              <a:t>Implement</a:t>
            </a:r>
            <a:r>
              <a:rPr lang="fr-FR" sz="1400" dirty="0"/>
              <a:t> </a:t>
            </a:r>
            <a:r>
              <a:rPr lang="fr-FR" sz="1400" dirty="0" err="1"/>
              <a:t>FigureGeometriqueInterface</a:t>
            </a:r>
            <a:endParaRPr lang="fr-FR" sz="1400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C2504BA-68DB-4167-A4B0-5485CAE1881C}"/>
              </a:ext>
            </a:extLst>
          </p:cNvPr>
          <p:cNvSpPr txBox="1"/>
          <p:nvPr/>
        </p:nvSpPr>
        <p:spPr>
          <a:xfrm>
            <a:off x="4174277" y="5632638"/>
            <a:ext cx="338439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/>
              <a:t>TriangleRectangle</a:t>
            </a:r>
            <a:endParaRPr lang="fr-FR" sz="1400" dirty="0"/>
          </a:p>
          <a:p>
            <a:r>
              <a:rPr lang="fr-FR" sz="1400" dirty="0" err="1"/>
              <a:t>Implement</a:t>
            </a:r>
            <a:r>
              <a:rPr lang="fr-FR" sz="1400" dirty="0"/>
              <a:t> </a:t>
            </a:r>
            <a:r>
              <a:rPr lang="fr-FR" sz="1400" dirty="0" err="1"/>
              <a:t>FigureGeometriqueInterface</a:t>
            </a:r>
            <a:endParaRPr lang="fr-FR" sz="1400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20C448AF-2C2A-4ADE-A82F-E64D67ECB6CD}"/>
              </a:ext>
            </a:extLst>
          </p:cNvPr>
          <p:cNvSpPr txBox="1"/>
          <p:nvPr/>
        </p:nvSpPr>
        <p:spPr>
          <a:xfrm>
            <a:off x="4174277" y="4893975"/>
            <a:ext cx="338439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Cercle</a:t>
            </a:r>
          </a:p>
          <a:p>
            <a:r>
              <a:rPr lang="fr-FR" sz="1400" dirty="0" err="1"/>
              <a:t>Implement</a:t>
            </a:r>
            <a:r>
              <a:rPr lang="fr-FR" sz="1400" dirty="0"/>
              <a:t> </a:t>
            </a:r>
            <a:r>
              <a:rPr lang="fr-FR" sz="1400" dirty="0" err="1"/>
              <a:t>FigureGeometriqueInterface</a:t>
            </a:r>
            <a:endParaRPr lang="fr-FR" sz="1400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2DC8045E-D0E5-4AD8-BCB0-886F527EA5F3}"/>
              </a:ext>
            </a:extLst>
          </p:cNvPr>
          <p:cNvSpPr txBox="1"/>
          <p:nvPr/>
        </p:nvSpPr>
        <p:spPr>
          <a:xfrm>
            <a:off x="1576972" y="277990"/>
            <a:ext cx="5062653" cy="1723549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Vue</a:t>
            </a:r>
          </a:p>
          <a:p>
            <a:pPr algn="ctr"/>
            <a:endParaRPr lang="fr-FR" dirty="0"/>
          </a:p>
          <a:p>
            <a:r>
              <a:rPr lang="fr-FR" sz="1400" dirty="0"/>
              <a:t> </a:t>
            </a:r>
            <a:r>
              <a:rPr lang="fr-FR" sz="1400" dirty="0" err="1"/>
              <a:t>ask</a:t>
            </a:r>
            <a:r>
              <a:rPr lang="fr-FR" sz="1400" dirty="0"/>
              <a:t> </a:t>
            </a:r>
            <a:r>
              <a:rPr lang="fr-FR" sz="1400" dirty="0" err="1"/>
              <a:t>operation</a:t>
            </a:r>
            <a:r>
              <a:rPr lang="fr-FR" sz="1400" dirty="0"/>
              <a:t>(); // surface, </a:t>
            </a:r>
            <a:r>
              <a:rPr lang="fr-FR" sz="1400" dirty="0" err="1"/>
              <a:t>perimetre</a:t>
            </a:r>
            <a:r>
              <a:rPr lang="fr-FR" sz="1400" dirty="0"/>
              <a:t>, </a:t>
            </a:r>
            <a:r>
              <a:rPr lang="fr-FR" sz="1400" dirty="0" err="1"/>
              <a:t>hypothenuse</a:t>
            </a:r>
            <a:r>
              <a:rPr lang="fr-FR" sz="1400" dirty="0"/>
              <a:t>, </a:t>
            </a:r>
            <a:r>
              <a:rPr lang="fr-FR" sz="1400" dirty="0" err="1"/>
              <a:t>trunc</a:t>
            </a:r>
            <a:r>
              <a:rPr lang="fr-FR" sz="1400" dirty="0"/>
              <a:t>)</a:t>
            </a:r>
          </a:p>
          <a:p>
            <a:r>
              <a:rPr lang="fr-FR" sz="1400" dirty="0"/>
              <a:t> </a:t>
            </a:r>
            <a:r>
              <a:rPr lang="fr-FR" sz="1400" dirty="0" err="1"/>
              <a:t>askForme</a:t>
            </a:r>
            <a:r>
              <a:rPr lang="fr-FR" sz="1400" dirty="0"/>
              <a:t>();</a:t>
            </a:r>
          </a:p>
          <a:p>
            <a:r>
              <a:rPr lang="fr-FR" sz="1400" dirty="0">
                <a:sym typeface="Wingdings" panose="05000000000000000000" pitchFamily="2" charset="2"/>
              </a:rPr>
              <a:t> demander(couleur);</a:t>
            </a:r>
          </a:p>
          <a:p>
            <a:endParaRPr lang="fr-FR" sz="1400" dirty="0">
              <a:sym typeface="Wingdings" panose="05000000000000000000" pitchFamily="2" charset="2"/>
            </a:endParaRPr>
          </a:p>
          <a:p>
            <a:r>
              <a:rPr lang="fr-FR" sz="1400" dirty="0" err="1">
                <a:sym typeface="Wingdings" panose="05000000000000000000" pitchFamily="2" charset="2"/>
              </a:rPr>
              <a:t>affichResult</a:t>
            </a:r>
            <a:r>
              <a:rPr lang="fr-FR" sz="1400" dirty="0">
                <a:sym typeface="Wingdings" panose="05000000000000000000" pitchFamily="2" charset="2"/>
              </a:rPr>
              <a:t> (</a:t>
            </a:r>
            <a:r>
              <a:rPr lang="fr-FR" sz="1400" dirty="0" err="1">
                <a:sym typeface="Wingdings" panose="05000000000000000000" pitchFamily="2" charset="2"/>
              </a:rPr>
              <a:t>aperation</a:t>
            </a:r>
            <a:r>
              <a:rPr lang="fr-FR" sz="1400" dirty="0">
                <a:sym typeface="Wingdings" panose="05000000000000000000" pitchFamily="2" charset="2"/>
              </a:rPr>
              <a:t>, forme) -- &gt; surface, </a:t>
            </a:r>
            <a:r>
              <a:rPr lang="fr-FR" sz="1400" dirty="0" err="1">
                <a:sym typeface="Wingdings" panose="05000000000000000000" pitchFamily="2" charset="2"/>
              </a:rPr>
              <a:t>perimetre</a:t>
            </a:r>
            <a:r>
              <a:rPr lang="fr-FR" sz="1400" dirty="0">
                <a:sym typeface="Wingdings" panose="05000000000000000000" pitchFamily="2" charset="2"/>
              </a:rPr>
              <a:t> …</a:t>
            </a:r>
            <a:endParaRPr lang="fr-FR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126938D2-DAA6-499D-843D-4A0E0EDDBDB0}"/>
              </a:ext>
            </a:extLst>
          </p:cNvPr>
          <p:cNvSpPr txBox="1"/>
          <p:nvPr/>
        </p:nvSpPr>
        <p:spPr>
          <a:xfrm>
            <a:off x="8497228" y="3256615"/>
            <a:ext cx="327845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/>
              <a:t>Trunc</a:t>
            </a:r>
            <a:r>
              <a:rPr lang="fr-FR" dirty="0"/>
              <a:t> </a:t>
            </a:r>
            <a:r>
              <a:rPr lang="fr-FR" dirty="0" err="1"/>
              <a:t>implement</a:t>
            </a:r>
            <a:r>
              <a:rPr lang="fr-FR" dirty="0"/>
              <a:t> </a:t>
            </a:r>
            <a:r>
              <a:rPr lang="fr-FR" dirty="0" err="1"/>
              <a:t>FormatStringInterface</a:t>
            </a:r>
            <a:endParaRPr lang="fr-FR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DD351D4A-943A-4F3E-9092-F893BB6B384F}"/>
              </a:ext>
            </a:extLst>
          </p:cNvPr>
          <p:cNvSpPr txBox="1"/>
          <p:nvPr/>
        </p:nvSpPr>
        <p:spPr>
          <a:xfrm>
            <a:off x="8497228" y="1462361"/>
            <a:ext cx="2966226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/>
              <a:t>AskQuestions</a:t>
            </a:r>
            <a:r>
              <a:rPr lang="fr-FR" dirty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Opération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Forme géométrique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…</a:t>
            </a:r>
          </a:p>
          <a:p>
            <a:r>
              <a:rPr lang="fr-FR" dirty="0" err="1"/>
              <a:t>affichResultat</a:t>
            </a:r>
            <a:r>
              <a:rPr lang="fr-FR" dirty="0"/>
              <a:t> ()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BC6776F4-82AE-4334-9CEA-15ACCEF4C84E}"/>
              </a:ext>
            </a:extLst>
          </p:cNvPr>
          <p:cNvSpPr txBox="1"/>
          <p:nvPr/>
        </p:nvSpPr>
        <p:spPr>
          <a:xfrm>
            <a:off x="3422034" y="2419815"/>
            <a:ext cx="1984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Model (</a:t>
            </a:r>
            <a:r>
              <a:rPr lang="fr-FR" dirty="0" err="1"/>
              <a:t>entity</a:t>
            </a:r>
            <a:r>
              <a:rPr lang="fr-FR" dirty="0"/>
              <a:t>)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C4092E1A-29F0-4C30-AB78-BF3DCFE1C13F}"/>
              </a:ext>
            </a:extLst>
          </p:cNvPr>
          <p:cNvSpPr txBox="1"/>
          <p:nvPr/>
        </p:nvSpPr>
        <p:spPr>
          <a:xfrm>
            <a:off x="9590048" y="585647"/>
            <a:ext cx="21856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  <a:p>
            <a:r>
              <a:rPr lang="fr-FR" dirty="0"/>
              <a:t>Controller</a:t>
            </a:r>
          </a:p>
        </p:txBody>
      </p: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A5FAEA86-F565-4677-8B42-1D0F59B3C758}"/>
              </a:ext>
            </a:extLst>
          </p:cNvPr>
          <p:cNvCxnSpPr/>
          <p:nvPr/>
        </p:nvCxnSpPr>
        <p:spPr>
          <a:xfrm flipH="1">
            <a:off x="6813395" y="1139764"/>
            <a:ext cx="12154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0B76FC0A-69DF-47F5-AC0E-94C18A90A1F5}"/>
              </a:ext>
            </a:extLst>
          </p:cNvPr>
          <p:cNvCxnSpPr/>
          <p:nvPr/>
        </p:nvCxnSpPr>
        <p:spPr>
          <a:xfrm flipH="1">
            <a:off x="7794702" y="2789147"/>
            <a:ext cx="2341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745346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203</TotalTime>
  <Words>98</Words>
  <Application>Microsoft Office PowerPoint</Application>
  <PresentationFormat>Grand écran</PresentationFormat>
  <Paragraphs>35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Trebuchet MS</vt:lpstr>
      <vt:lpstr>Wingdings 3</vt:lpstr>
      <vt:lpstr>Facette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fred gsn</dc:creator>
  <cp:lastModifiedBy>fred gsn</cp:lastModifiedBy>
  <cp:revision>9</cp:revision>
  <dcterms:created xsi:type="dcterms:W3CDTF">2022-03-07T07:47:41Z</dcterms:created>
  <dcterms:modified xsi:type="dcterms:W3CDTF">2022-03-07T12:07:59Z</dcterms:modified>
</cp:coreProperties>
</file>