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5" r:id="rId4"/>
    <p:sldId id="259" r:id="rId5"/>
    <p:sldId id="266" r:id="rId6"/>
    <p:sldId id="260" r:id="rId7"/>
    <p:sldId id="261" r:id="rId8"/>
    <p:sldId id="264" r:id="rId9"/>
    <p:sldId id="263" r:id="rId10"/>
    <p:sldId id="269" r:id="rId11"/>
    <p:sldId id="265" r:id="rId12"/>
    <p:sldId id="274" r:id="rId13"/>
    <p:sldId id="271" r:id="rId14"/>
    <p:sldId id="262" r:id="rId15"/>
    <p:sldId id="267" r:id="rId16"/>
    <p:sldId id="270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A4F56-84CC-402D-9AE6-9F099BA27196}" v="79" dt="2022-03-20T12:00:23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Ng'ang'a" userId="14c69f3f-36bf-4ed1-ba37-31123976d7d4" providerId="ADAL" clId="{08DA4F56-84CC-402D-9AE6-9F099BA27196}"/>
    <pc:docChg chg="undo custSel addSld delSld modSld sldOrd">
      <pc:chgData name="Lucy Ng'ang'a" userId="14c69f3f-36bf-4ed1-ba37-31123976d7d4" providerId="ADAL" clId="{08DA4F56-84CC-402D-9AE6-9F099BA27196}" dt="2022-03-21T07:35:43.717" v="3829" actId="20577"/>
      <pc:docMkLst>
        <pc:docMk/>
      </pc:docMkLst>
      <pc:sldChg chg="modSp mod">
        <pc:chgData name="Lucy Ng'ang'a" userId="14c69f3f-36bf-4ed1-ba37-31123976d7d4" providerId="ADAL" clId="{08DA4F56-84CC-402D-9AE6-9F099BA27196}" dt="2022-03-20T18:47:16.379" v="3740" actId="20577"/>
        <pc:sldMkLst>
          <pc:docMk/>
          <pc:sldMk cId="4215141996" sldId="256"/>
        </pc:sldMkLst>
        <pc:spChg chg="mod">
          <ac:chgData name="Lucy Ng'ang'a" userId="14c69f3f-36bf-4ed1-ba37-31123976d7d4" providerId="ADAL" clId="{08DA4F56-84CC-402D-9AE6-9F099BA27196}" dt="2022-03-20T18:47:16.379" v="3740" actId="20577"/>
          <ac:spMkLst>
            <pc:docMk/>
            <pc:sldMk cId="4215141996" sldId="256"/>
            <ac:spMk id="2" creationId="{A5DF02DA-6B8C-4486-8DD4-3BE9BE67B2D0}"/>
          </ac:spMkLst>
        </pc:spChg>
      </pc:sldChg>
      <pc:sldChg chg="addSp delSp modSp del mod">
        <pc:chgData name="Lucy Ng'ang'a" userId="14c69f3f-36bf-4ed1-ba37-31123976d7d4" providerId="ADAL" clId="{08DA4F56-84CC-402D-9AE6-9F099BA27196}" dt="2022-03-20T11:53:24.778" v="3461" actId="47"/>
        <pc:sldMkLst>
          <pc:docMk/>
          <pc:sldMk cId="3000075785" sldId="257"/>
        </pc:sldMkLst>
        <pc:spChg chg="mod">
          <ac:chgData name="Lucy Ng'ang'a" userId="14c69f3f-36bf-4ed1-ba37-31123976d7d4" providerId="ADAL" clId="{08DA4F56-84CC-402D-9AE6-9F099BA27196}" dt="2022-03-20T11:49:53.978" v="3330" actId="20577"/>
          <ac:spMkLst>
            <pc:docMk/>
            <pc:sldMk cId="3000075785" sldId="257"/>
            <ac:spMk id="4" creationId="{B51E0ECA-D016-40EA-8909-3E53D2A5F623}"/>
          </ac:spMkLst>
        </pc:spChg>
        <pc:spChg chg="mo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10" creationId="{E56EE8A3-D680-46BA-A96D-E8E06FAED727}"/>
          </ac:spMkLst>
        </pc:spChg>
        <pc:spChg chg="add mod">
          <ac:chgData name="Lucy Ng'ang'a" userId="14c69f3f-36bf-4ed1-ba37-31123976d7d4" providerId="ADAL" clId="{08DA4F56-84CC-402D-9AE6-9F099BA27196}" dt="2022-03-20T11:50:43.645" v="3395" actId="1076"/>
          <ac:spMkLst>
            <pc:docMk/>
            <pc:sldMk cId="3000075785" sldId="257"/>
            <ac:spMk id="11" creationId="{E395F537-A2C8-48D2-830F-F73F08DF617B}"/>
          </ac:spMkLst>
        </pc:spChg>
        <pc:spChg chg="del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14" creationId="{1E5E4503-CC62-4DA9-9121-0A15719984CE}"/>
          </ac:spMkLst>
        </pc:spChg>
        <pc:spChg chg="del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16" creationId="{D8D61A1B-3C4C-4F0E-965F-15837624CF5B}"/>
          </ac:spMkLst>
        </pc:spChg>
        <pc:spChg chg="del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18" creationId="{00E56243-9701-44E8-8A92-319433305195}"/>
          </ac:spMkLst>
        </pc:spChg>
        <pc:spChg chg="del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20" creationId="{5B1F1915-E076-48EB-BB4A-EE9808EB40CB}"/>
          </ac:spMkLst>
        </pc:spChg>
        <pc:spChg chg="del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22" creationId="{D965CC1E-8E09-4966-ACAF-54E9F3B0771E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32" creationId="{1BB1D3B0-1E2E-48E2-ACCC-EE147A9A0CE0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34" creationId="{4BB8B191-5BC6-486A-8E6E-13B1C9EEE83D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36" creationId="{06E3DE27-4115-4B5D-A9DB-3C7CDC82B121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38" creationId="{AA5196B7-638B-4DC2-897C-9F49E9D46FD9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40" creationId="{D262CFB0-CBAC-4B42-B115-C04986CD0098}"/>
          </ac:spMkLst>
        </pc:spChg>
        <pc:spChg chg="add">
          <ac:chgData name="Lucy Ng'ang'a" userId="14c69f3f-36bf-4ed1-ba37-31123976d7d4" providerId="ADAL" clId="{08DA4F56-84CC-402D-9AE6-9F099BA27196}" dt="2022-03-20T11:49:38.945" v="3312" actId="26606"/>
          <ac:spMkLst>
            <pc:docMk/>
            <pc:sldMk cId="3000075785" sldId="257"/>
            <ac:spMk id="42" creationId="{80C35990-E81C-43AE-B207-1CAD6CFC8F4E}"/>
          </ac:spMkLst>
        </pc:spChg>
        <pc:grpChg chg="del">
          <ac:chgData name="Lucy Ng'ang'a" userId="14c69f3f-36bf-4ed1-ba37-31123976d7d4" providerId="ADAL" clId="{08DA4F56-84CC-402D-9AE6-9F099BA27196}" dt="2022-03-20T11:49:38.945" v="3312" actId="26606"/>
          <ac:grpSpMkLst>
            <pc:docMk/>
            <pc:sldMk cId="3000075785" sldId="257"/>
            <ac:grpSpMk id="24" creationId="{C4195B28-243A-46FA-A38A-39A0944EBCF9}"/>
          </ac:grpSpMkLst>
        </pc:grpChg>
        <pc:picChg chg="mod ord">
          <ac:chgData name="Lucy Ng'ang'a" userId="14c69f3f-36bf-4ed1-ba37-31123976d7d4" providerId="ADAL" clId="{08DA4F56-84CC-402D-9AE6-9F099BA27196}" dt="2022-03-20T11:49:38.945" v="3312" actId="26606"/>
          <ac:picMkLst>
            <pc:docMk/>
            <pc:sldMk cId="3000075785" sldId="257"/>
            <ac:picMk id="7" creationId="{7A9704B1-6486-4ED8-88CD-BDF475C0C876}"/>
          </ac:picMkLst>
        </pc:picChg>
        <pc:picChg chg="mod">
          <ac:chgData name="Lucy Ng'ang'a" userId="14c69f3f-36bf-4ed1-ba37-31123976d7d4" providerId="ADAL" clId="{08DA4F56-84CC-402D-9AE6-9F099BA27196}" dt="2022-03-20T11:49:38.945" v="3312" actId="26606"/>
          <ac:picMkLst>
            <pc:docMk/>
            <pc:sldMk cId="3000075785" sldId="257"/>
            <ac:picMk id="9" creationId="{17C41376-F5C2-479F-9782-D40A1895ABE2}"/>
          </ac:picMkLst>
        </pc:picChg>
      </pc:sldChg>
      <pc:sldChg chg="modSp mod ord">
        <pc:chgData name="Lucy Ng'ang'a" userId="14c69f3f-36bf-4ed1-ba37-31123976d7d4" providerId="ADAL" clId="{08DA4F56-84CC-402D-9AE6-9F099BA27196}" dt="2022-03-20T18:38:37.733" v="3737"/>
        <pc:sldMkLst>
          <pc:docMk/>
          <pc:sldMk cId="200584804" sldId="258"/>
        </pc:sldMkLst>
        <pc:spChg chg="mod">
          <ac:chgData name="Lucy Ng'ang'a" userId="14c69f3f-36bf-4ed1-ba37-31123976d7d4" providerId="ADAL" clId="{08DA4F56-84CC-402D-9AE6-9F099BA27196}" dt="2022-03-20T11:49:21.829" v="3311" actId="20577"/>
          <ac:spMkLst>
            <pc:docMk/>
            <pc:sldMk cId="200584804" sldId="258"/>
            <ac:spMk id="3" creationId="{861D681D-B451-4162-B247-CBE80E50F2B3}"/>
          </ac:spMkLst>
        </pc:spChg>
      </pc:sldChg>
      <pc:sldChg chg="addSp delSp modSp mod ord modClrScheme chgLayout">
        <pc:chgData name="Lucy Ng'ang'a" userId="14c69f3f-36bf-4ed1-ba37-31123976d7d4" providerId="ADAL" clId="{08DA4F56-84CC-402D-9AE6-9F099BA27196}" dt="2022-03-20T12:07:32.685" v="3735" actId="5793"/>
        <pc:sldMkLst>
          <pc:docMk/>
          <pc:sldMk cId="1732712963" sldId="259"/>
        </pc:sldMkLst>
        <pc:spChg chg="del mod ord">
          <ac:chgData name="Lucy Ng'ang'a" userId="14c69f3f-36bf-4ed1-ba37-31123976d7d4" providerId="ADAL" clId="{08DA4F56-84CC-402D-9AE6-9F099BA27196}" dt="2022-03-20T11:53:39.271" v="3462" actId="700"/>
          <ac:spMkLst>
            <pc:docMk/>
            <pc:sldMk cId="1732712963" sldId="259"/>
            <ac:spMk id="5" creationId="{AF25712D-A8C8-41ED-9949-F826CBE4BCDE}"/>
          </ac:spMkLst>
        </pc:spChg>
        <pc:spChg chg="mod ord">
          <ac:chgData name="Lucy Ng'ang'a" userId="14c69f3f-36bf-4ed1-ba37-31123976d7d4" providerId="ADAL" clId="{08DA4F56-84CC-402D-9AE6-9F099BA27196}" dt="2022-03-20T12:07:32.685" v="3735" actId="5793"/>
          <ac:spMkLst>
            <pc:docMk/>
            <pc:sldMk cId="1732712963" sldId="259"/>
            <ac:spMk id="6" creationId="{44F81B0B-075A-486D-97B1-C6FB699AAF7C}"/>
          </ac:spMkLst>
        </pc:spChg>
        <pc:spChg chg="mod ord">
          <ac:chgData name="Lucy Ng'ang'a" userId="14c69f3f-36bf-4ed1-ba37-31123976d7d4" providerId="ADAL" clId="{08DA4F56-84CC-402D-9AE6-9F099BA27196}" dt="2022-03-20T11:53:39.271" v="3462" actId="700"/>
          <ac:spMkLst>
            <pc:docMk/>
            <pc:sldMk cId="1732712963" sldId="259"/>
            <ac:spMk id="7" creationId="{EA154CDC-9F38-46A1-9E7B-C5796ECD9B8E}"/>
          </ac:spMkLst>
        </pc:spChg>
        <pc:spChg chg="add mod ord">
          <ac:chgData name="Lucy Ng'ang'a" userId="14c69f3f-36bf-4ed1-ba37-31123976d7d4" providerId="ADAL" clId="{08DA4F56-84CC-402D-9AE6-9F099BA27196}" dt="2022-03-20T11:53:49.248" v="3469" actId="20577"/>
          <ac:spMkLst>
            <pc:docMk/>
            <pc:sldMk cId="1732712963" sldId="259"/>
            <ac:spMk id="8" creationId="{07084978-078D-4558-989D-E3EA4BA404D1}"/>
          </ac:spMkLst>
        </pc:spChg>
      </pc:sldChg>
      <pc:sldChg chg="addSp delSp modSp mod">
        <pc:chgData name="Lucy Ng'ang'a" userId="14c69f3f-36bf-4ed1-ba37-31123976d7d4" providerId="ADAL" clId="{08DA4F56-84CC-402D-9AE6-9F099BA27196}" dt="2022-03-21T07:35:43.717" v="3829" actId="20577"/>
        <pc:sldMkLst>
          <pc:docMk/>
          <pc:sldMk cId="387107969" sldId="260"/>
        </pc:sldMkLst>
        <pc:spChg chg="mod">
          <ac:chgData name="Lucy Ng'ang'a" userId="14c69f3f-36bf-4ed1-ba37-31123976d7d4" providerId="ADAL" clId="{08DA4F56-84CC-402D-9AE6-9F099BA27196}" dt="2022-03-21T07:35:43.717" v="3829" actId="20577"/>
          <ac:spMkLst>
            <pc:docMk/>
            <pc:sldMk cId="387107969" sldId="260"/>
            <ac:spMk id="4" creationId="{2A4EA04C-65B6-4238-A6F6-F38E870BB987}"/>
          </ac:spMkLst>
        </pc:spChg>
        <pc:spChg chg="add del mod">
          <ac:chgData name="Lucy Ng'ang'a" userId="14c69f3f-36bf-4ed1-ba37-31123976d7d4" providerId="ADAL" clId="{08DA4F56-84CC-402D-9AE6-9F099BA27196}" dt="2022-03-20T09:12:09.346" v="678" actId="931"/>
          <ac:spMkLst>
            <pc:docMk/>
            <pc:sldMk cId="387107969" sldId="260"/>
            <ac:spMk id="9" creationId="{3A453FF8-DF29-40BF-BE8E-D35CF13D44D1}"/>
          </ac:spMkLst>
        </pc:spChg>
        <pc:picChg chg="del">
          <ac:chgData name="Lucy Ng'ang'a" userId="14c69f3f-36bf-4ed1-ba37-31123976d7d4" providerId="ADAL" clId="{08DA4F56-84CC-402D-9AE6-9F099BA27196}" dt="2022-03-20T09:12:03.808" v="677" actId="478"/>
          <ac:picMkLst>
            <pc:docMk/>
            <pc:sldMk cId="387107969" sldId="260"/>
            <ac:picMk id="7" creationId="{7FB8578F-E854-473A-AB2E-81F7F9EDFA5C}"/>
          </ac:picMkLst>
        </pc:picChg>
        <pc:picChg chg="add mod">
          <ac:chgData name="Lucy Ng'ang'a" userId="14c69f3f-36bf-4ed1-ba37-31123976d7d4" providerId="ADAL" clId="{08DA4F56-84CC-402D-9AE6-9F099BA27196}" dt="2022-03-20T09:12:10.074" v="680" actId="962"/>
          <ac:picMkLst>
            <pc:docMk/>
            <pc:sldMk cId="387107969" sldId="260"/>
            <ac:picMk id="11" creationId="{3CD4EACB-77E0-4200-962F-986679017A5F}"/>
          </ac:picMkLst>
        </pc:picChg>
      </pc:sldChg>
      <pc:sldChg chg="addSp delSp modSp mod modClrScheme chgLayout">
        <pc:chgData name="Lucy Ng'ang'a" userId="14c69f3f-36bf-4ed1-ba37-31123976d7d4" providerId="ADAL" clId="{08DA4F56-84CC-402D-9AE6-9F099BA27196}" dt="2022-03-20T11:44:43.292" v="3054" actId="20577"/>
        <pc:sldMkLst>
          <pc:docMk/>
          <pc:sldMk cId="862943487" sldId="261"/>
        </pc:sldMkLst>
        <pc:spChg chg="mod ord">
          <ac:chgData name="Lucy Ng'ang'a" userId="14c69f3f-36bf-4ed1-ba37-31123976d7d4" providerId="ADAL" clId="{08DA4F56-84CC-402D-9AE6-9F099BA27196}" dt="2022-03-20T11:44:43.292" v="3054" actId="20577"/>
          <ac:spMkLst>
            <pc:docMk/>
            <pc:sldMk cId="862943487" sldId="261"/>
            <ac:spMk id="2" creationId="{1A27F964-AE36-45DF-A1E6-21FC69F0FDDD}"/>
          </ac:spMkLst>
        </pc:spChg>
        <pc:spChg chg="del mod ord">
          <ac:chgData name="Lucy Ng'ang'a" userId="14c69f3f-36bf-4ed1-ba37-31123976d7d4" providerId="ADAL" clId="{08DA4F56-84CC-402D-9AE6-9F099BA27196}" dt="2022-03-20T11:44:32.044" v="3043" actId="700"/>
          <ac:spMkLst>
            <pc:docMk/>
            <pc:sldMk cId="862943487" sldId="261"/>
            <ac:spMk id="3" creationId="{446FE1A6-86F3-4EB5-A7A6-3E2DBF6781F3}"/>
          </ac:spMkLst>
        </pc:spChg>
        <pc:spChg chg="del">
          <ac:chgData name="Lucy Ng'ang'a" userId="14c69f3f-36bf-4ed1-ba37-31123976d7d4" providerId="ADAL" clId="{08DA4F56-84CC-402D-9AE6-9F099BA27196}" dt="2022-03-20T11:44:32.044" v="3043" actId="700"/>
          <ac:spMkLst>
            <pc:docMk/>
            <pc:sldMk cId="862943487" sldId="261"/>
            <ac:spMk id="4" creationId="{B6C5A471-73A3-4B94-898C-ADBA1F619C4B}"/>
          </ac:spMkLst>
        </pc:spChg>
        <pc:spChg chg="add del">
          <ac:chgData name="Lucy Ng'ang'a" userId="14c69f3f-36bf-4ed1-ba37-31123976d7d4" providerId="ADAL" clId="{08DA4F56-84CC-402D-9AE6-9F099BA27196}" dt="2022-03-20T08:44:41.710" v="21" actId="22"/>
          <ac:spMkLst>
            <pc:docMk/>
            <pc:sldMk cId="862943487" sldId="261"/>
            <ac:spMk id="6" creationId="{F912EAA3-417A-4314-846B-90658D8CDAD6}"/>
          </ac:spMkLst>
        </pc:spChg>
        <pc:spChg chg="mod ord">
          <ac:chgData name="Lucy Ng'ang'a" userId="14c69f3f-36bf-4ed1-ba37-31123976d7d4" providerId="ADAL" clId="{08DA4F56-84CC-402D-9AE6-9F099BA27196}" dt="2022-03-20T11:44:32.044" v="3043" actId="700"/>
          <ac:spMkLst>
            <pc:docMk/>
            <pc:sldMk cId="862943487" sldId="261"/>
            <ac:spMk id="7" creationId="{C742B294-365F-4975-AF49-47F9CD34B7BC}"/>
          </ac:spMkLst>
        </pc:spChg>
        <pc:spChg chg="add mod ord">
          <ac:chgData name="Lucy Ng'ang'a" userId="14c69f3f-36bf-4ed1-ba37-31123976d7d4" providerId="ADAL" clId="{08DA4F56-84CC-402D-9AE6-9F099BA27196}" dt="2022-03-20T11:44:32.044" v="3043" actId="700"/>
          <ac:spMkLst>
            <pc:docMk/>
            <pc:sldMk cId="862943487" sldId="261"/>
            <ac:spMk id="8" creationId="{0F387F78-BD7B-4CB5-B431-91D2C6CB93E6}"/>
          </ac:spMkLst>
        </pc:spChg>
      </pc:sldChg>
      <pc:sldChg chg="addSp delSp modSp new mod ord modClrScheme chgLayout">
        <pc:chgData name="Lucy Ng'ang'a" userId="14c69f3f-36bf-4ed1-ba37-31123976d7d4" providerId="ADAL" clId="{08DA4F56-84CC-402D-9AE6-9F099BA27196}" dt="2022-03-20T11:03:05.951" v="1678" actId="20577"/>
        <pc:sldMkLst>
          <pc:docMk/>
          <pc:sldMk cId="4269625240" sldId="262"/>
        </pc:sldMkLst>
        <pc:spChg chg="mod ord">
          <ac:chgData name="Lucy Ng'ang'a" userId="14c69f3f-36bf-4ed1-ba37-31123976d7d4" providerId="ADAL" clId="{08DA4F56-84CC-402D-9AE6-9F099BA27196}" dt="2022-03-20T11:03:05.951" v="1678" actId="20577"/>
          <ac:spMkLst>
            <pc:docMk/>
            <pc:sldMk cId="4269625240" sldId="262"/>
            <ac:spMk id="2" creationId="{9171C87F-7188-46C3-8F0F-913CF82F032E}"/>
          </ac:spMkLst>
        </pc:spChg>
        <pc:spChg chg="del mod ord">
          <ac:chgData name="Lucy Ng'ang'a" userId="14c69f3f-36bf-4ed1-ba37-31123976d7d4" providerId="ADAL" clId="{08DA4F56-84CC-402D-9AE6-9F099BA27196}" dt="2022-03-20T08:45:18" v="41" actId="700"/>
          <ac:spMkLst>
            <pc:docMk/>
            <pc:sldMk cId="4269625240" sldId="262"/>
            <ac:spMk id="3" creationId="{28A42745-C9FC-47C7-A73B-1936FFEE21DC}"/>
          </ac:spMkLst>
        </pc:spChg>
        <pc:spChg chg="del mod ord">
          <ac:chgData name="Lucy Ng'ang'a" userId="14c69f3f-36bf-4ed1-ba37-31123976d7d4" providerId="ADAL" clId="{08DA4F56-84CC-402D-9AE6-9F099BA27196}" dt="2022-03-20T08:45:18" v="41" actId="700"/>
          <ac:spMkLst>
            <pc:docMk/>
            <pc:sldMk cId="4269625240" sldId="262"/>
            <ac:spMk id="4" creationId="{F154C0D6-F3A8-4C2E-A3D2-F40DA30A66AF}"/>
          </ac:spMkLst>
        </pc:spChg>
        <pc:spChg chg="add mod ord">
          <ac:chgData name="Lucy Ng'ang'a" userId="14c69f3f-36bf-4ed1-ba37-31123976d7d4" providerId="ADAL" clId="{08DA4F56-84CC-402D-9AE6-9F099BA27196}" dt="2022-03-20T08:54:34.369" v="171" actId="20577"/>
          <ac:spMkLst>
            <pc:docMk/>
            <pc:sldMk cId="4269625240" sldId="262"/>
            <ac:spMk id="5" creationId="{58E4D6F3-DA48-4806-919C-E47AD32B03D0}"/>
          </ac:spMkLst>
        </pc:spChg>
        <pc:spChg chg="add mod ord">
          <ac:chgData name="Lucy Ng'ang'a" userId="14c69f3f-36bf-4ed1-ba37-31123976d7d4" providerId="ADAL" clId="{08DA4F56-84CC-402D-9AE6-9F099BA27196}" dt="2022-03-20T10:08:10.284" v="1465" actId="27636"/>
          <ac:spMkLst>
            <pc:docMk/>
            <pc:sldMk cId="4269625240" sldId="262"/>
            <ac:spMk id="6" creationId="{F79E7656-0484-4FC9-94AE-AE59F960BE5D}"/>
          </ac:spMkLst>
        </pc:spChg>
        <pc:spChg chg="add mod ord">
          <ac:chgData name="Lucy Ng'ang'a" userId="14c69f3f-36bf-4ed1-ba37-31123976d7d4" providerId="ADAL" clId="{08DA4F56-84CC-402D-9AE6-9F099BA27196}" dt="2022-03-20T08:49:25.636" v="91" actId="313"/>
          <ac:spMkLst>
            <pc:docMk/>
            <pc:sldMk cId="4269625240" sldId="262"/>
            <ac:spMk id="7" creationId="{B6D9CEC3-F254-4C46-B645-F08AAF765018}"/>
          </ac:spMkLst>
        </pc:spChg>
        <pc:spChg chg="add mod ord">
          <ac:chgData name="Lucy Ng'ang'a" userId="14c69f3f-36bf-4ed1-ba37-31123976d7d4" providerId="ADAL" clId="{08DA4F56-84CC-402D-9AE6-9F099BA27196}" dt="2022-03-20T10:12:38.338" v="1519" actId="313"/>
          <ac:spMkLst>
            <pc:docMk/>
            <pc:sldMk cId="4269625240" sldId="262"/>
            <ac:spMk id="8" creationId="{94E6FA2D-64E0-4D10-B363-B1408E84E81A}"/>
          </ac:spMkLst>
        </pc:spChg>
        <pc:spChg chg="add del">
          <ac:chgData name="Lucy Ng'ang'a" userId="14c69f3f-36bf-4ed1-ba37-31123976d7d4" providerId="ADAL" clId="{08DA4F56-84CC-402D-9AE6-9F099BA27196}" dt="2022-03-20T10:09:06.812" v="1496" actId="478"/>
          <ac:spMkLst>
            <pc:docMk/>
            <pc:sldMk cId="4269625240" sldId="262"/>
            <ac:spMk id="9" creationId="{2AD58B28-90B4-4695-AA6C-26C25A733D7A}"/>
          </ac:spMkLst>
        </pc:spChg>
        <pc:spChg chg="add mod">
          <ac:chgData name="Lucy Ng'ang'a" userId="14c69f3f-36bf-4ed1-ba37-31123976d7d4" providerId="ADAL" clId="{08DA4F56-84CC-402D-9AE6-9F099BA27196}" dt="2022-03-20T10:09:36.034" v="1500" actId="1582"/>
          <ac:spMkLst>
            <pc:docMk/>
            <pc:sldMk cId="4269625240" sldId="262"/>
            <ac:spMk id="10" creationId="{B9F0359D-A60D-434E-BC8E-B65D6977ECFA}"/>
          </ac:spMkLst>
        </pc:spChg>
        <pc:spChg chg="add mod">
          <ac:chgData name="Lucy Ng'ang'a" userId="14c69f3f-36bf-4ed1-ba37-31123976d7d4" providerId="ADAL" clId="{08DA4F56-84CC-402D-9AE6-9F099BA27196}" dt="2022-03-20T10:10:18.911" v="1518" actId="20577"/>
          <ac:spMkLst>
            <pc:docMk/>
            <pc:sldMk cId="4269625240" sldId="262"/>
            <ac:spMk id="11" creationId="{AC8FC451-83EF-45E0-BBCE-80B0EC78358D}"/>
          </ac:spMkLst>
        </pc:spChg>
      </pc:sldChg>
      <pc:sldChg chg="addSp delSp modSp new mod">
        <pc:chgData name="Lucy Ng'ang'a" userId="14c69f3f-36bf-4ed1-ba37-31123976d7d4" providerId="ADAL" clId="{08DA4F56-84CC-402D-9AE6-9F099BA27196}" dt="2022-03-20T09:04:06.910" v="387" actId="14100"/>
        <pc:sldMkLst>
          <pc:docMk/>
          <pc:sldMk cId="2438270209" sldId="263"/>
        </pc:sldMkLst>
        <pc:spChg chg="mod">
          <ac:chgData name="Lucy Ng'ang'a" userId="14c69f3f-36bf-4ed1-ba37-31123976d7d4" providerId="ADAL" clId="{08DA4F56-84CC-402D-9AE6-9F099BA27196}" dt="2022-03-20T08:58:03.570" v="332" actId="20577"/>
          <ac:spMkLst>
            <pc:docMk/>
            <pc:sldMk cId="2438270209" sldId="263"/>
            <ac:spMk id="2" creationId="{361E97BC-DDE9-4444-AAA9-7A6A7AB0BEDC}"/>
          </ac:spMkLst>
        </pc:spChg>
        <pc:spChg chg="del">
          <ac:chgData name="Lucy Ng'ang'a" userId="14c69f3f-36bf-4ed1-ba37-31123976d7d4" providerId="ADAL" clId="{08DA4F56-84CC-402D-9AE6-9F099BA27196}" dt="2022-03-20T08:57:18.049" v="306" actId="931"/>
          <ac:spMkLst>
            <pc:docMk/>
            <pc:sldMk cId="2438270209" sldId="263"/>
            <ac:spMk id="3" creationId="{45A9C193-D126-4272-B9ED-30C0335D4AC6}"/>
          </ac:spMkLst>
        </pc:spChg>
        <pc:spChg chg="del">
          <ac:chgData name="Lucy Ng'ang'a" userId="14c69f3f-36bf-4ed1-ba37-31123976d7d4" providerId="ADAL" clId="{08DA4F56-84CC-402D-9AE6-9F099BA27196}" dt="2022-03-20T08:57:26.999" v="309" actId="931"/>
          <ac:spMkLst>
            <pc:docMk/>
            <pc:sldMk cId="2438270209" sldId="263"/>
            <ac:spMk id="4" creationId="{64C18EF6-0CED-4C70-A7B8-988EA4579508}"/>
          </ac:spMkLst>
        </pc:spChg>
        <pc:spChg chg="add del mod">
          <ac:chgData name="Lucy Ng'ang'a" userId="14c69f3f-36bf-4ed1-ba37-31123976d7d4" providerId="ADAL" clId="{08DA4F56-84CC-402D-9AE6-9F099BA27196}" dt="2022-03-20T09:03:37.116" v="383"/>
          <ac:spMkLst>
            <pc:docMk/>
            <pc:sldMk cId="2438270209" sldId="263"/>
            <ac:spMk id="9" creationId="{5179AA43-D65F-458D-A2C6-94D80C43951F}"/>
          </ac:spMkLst>
        </pc:spChg>
        <pc:spChg chg="add mod">
          <ac:chgData name="Lucy Ng'ang'a" userId="14c69f3f-36bf-4ed1-ba37-31123976d7d4" providerId="ADAL" clId="{08DA4F56-84CC-402D-9AE6-9F099BA27196}" dt="2022-03-20T09:04:06.910" v="387" actId="14100"/>
          <ac:spMkLst>
            <pc:docMk/>
            <pc:sldMk cId="2438270209" sldId="263"/>
            <ac:spMk id="10" creationId="{D8203F6A-C22F-405C-9B53-E436C860F801}"/>
          </ac:spMkLst>
        </pc:spChg>
        <pc:picChg chg="add mod">
          <ac:chgData name="Lucy Ng'ang'a" userId="14c69f3f-36bf-4ed1-ba37-31123976d7d4" providerId="ADAL" clId="{08DA4F56-84CC-402D-9AE6-9F099BA27196}" dt="2022-03-20T08:57:52.895" v="317" actId="14100"/>
          <ac:picMkLst>
            <pc:docMk/>
            <pc:sldMk cId="2438270209" sldId="263"/>
            <ac:picMk id="6" creationId="{8E60C5B6-BAEB-4BCF-BFEA-2943397BE6AC}"/>
          </ac:picMkLst>
        </pc:picChg>
        <pc:picChg chg="add mod">
          <ac:chgData name="Lucy Ng'ang'a" userId="14c69f3f-36bf-4ed1-ba37-31123976d7d4" providerId="ADAL" clId="{08DA4F56-84CC-402D-9AE6-9F099BA27196}" dt="2022-03-20T09:03:36.699" v="382" actId="1076"/>
          <ac:picMkLst>
            <pc:docMk/>
            <pc:sldMk cId="2438270209" sldId="263"/>
            <ac:picMk id="8" creationId="{E07F4BE8-27AC-4AC5-886C-7827EFB7BE55}"/>
          </ac:picMkLst>
        </pc:picChg>
      </pc:sldChg>
      <pc:sldChg chg="addSp delSp modSp new mod ord">
        <pc:chgData name="Lucy Ng'ang'a" userId="14c69f3f-36bf-4ed1-ba37-31123976d7d4" providerId="ADAL" clId="{08DA4F56-84CC-402D-9AE6-9F099BA27196}" dt="2022-03-20T09:02:38.889" v="371" actId="14100"/>
        <pc:sldMkLst>
          <pc:docMk/>
          <pc:sldMk cId="2461599014" sldId="264"/>
        </pc:sldMkLst>
        <pc:spChg chg="mod">
          <ac:chgData name="Lucy Ng'ang'a" userId="14c69f3f-36bf-4ed1-ba37-31123976d7d4" providerId="ADAL" clId="{08DA4F56-84CC-402D-9AE6-9F099BA27196}" dt="2022-03-20T08:59:38.635" v="342" actId="20577"/>
          <ac:spMkLst>
            <pc:docMk/>
            <pc:sldMk cId="2461599014" sldId="264"/>
            <ac:spMk id="2" creationId="{3D99BAA7-0752-4330-9AAC-96C402CB8749}"/>
          </ac:spMkLst>
        </pc:spChg>
        <pc:spChg chg="del">
          <ac:chgData name="Lucy Ng'ang'a" userId="14c69f3f-36bf-4ed1-ba37-31123976d7d4" providerId="ADAL" clId="{08DA4F56-84CC-402D-9AE6-9F099BA27196}" dt="2022-03-20T08:59:48.392" v="343" actId="931"/>
          <ac:spMkLst>
            <pc:docMk/>
            <pc:sldMk cId="2461599014" sldId="264"/>
            <ac:spMk id="3" creationId="{B7C72174-598D-44ED-B8AF-7C098991E234}"/>
          </ac:spMkLst>
        </pc:spChg>
        <pc:spChg chg="del">
          <ac:chgData name="Lucy Ng'ang'a" userId="14c69f3f-36bf-4ed1-ba37-31123976d7d4" providerId="ADAL" clId="{08DA4F56-84CC-402D-9AE6-9F099BA27196}" dt="2022-03-20T08:59:54.253" v="346" actId="931"/>
          <ac:spMkLst>
            <pc:docMk/>
            <pc:sldMk cId="2461599014" sldId="264"/>
            <ac:spMk id="4" creationId="{998EA258-AF66-4095-AAA8-172C3B0F1466}"/>
          </ac:spMkLst>
        </pc:spChg>
        <pc:spChg chg="add mod">
          <ac:chgData name="Lucy Ng'ang'a" userId="14c69f3f-36bf-4ed1-ba37-31123976d7d4" providerId="ADAL" clId="{08DA4F56-84CC-402D-9AE6-9F099BA27196}" dt="2022-03-20T09:02:38.889" v="371" actId="14100"/>
          <ac:spMkLst>
            <pc:docMk/>
            <pc:sldMk cId="2461599014" sldId="264"/>
            <ac:spMk id="9" creationId="{6E3CFC4B-353B-46EB-94EE-F505DE347BBF}"/>
          </ac:spMkLst>
        </pc:spChg>
        <pc:spChg chg="add mod">
          <ac:chgData name="Lucy Ng'ang'a" userId="14c69f3f-36bf-4ed1-ba37-31123976d7d4" providerId="ADAL" clId="{08DA4F56-84CC-402D-9AE6-9F099BA27196}" dt="2022-03-20T09:01:55.890" v="364" actId="14100"/>
          <ac:spMkLst>
            <pc:docMk/>
            <pc:sldMk cId="2461599014" sldId="264"/>
            <ac:spMk id="11" creationId="{E10B1072-8067-483B-B062-8FA033406EB1}"/>
          </ac:spMkLst>
        </pc:spChg>
        <pc:spChg chg="add mod">
          <ac:chgData name="Lucy Ng'ang'a" userId="14c69f3f-36bf-4ed1-ba37-31123976d7d4" providerId="ADAL" clId="{08DA4F56-84CC-402D-9AE6-9F099BA27196}" dt="2022-03-20T09:02:20.829" v="370" actId="14100"/>
          <ac:spMkLst>
            <pc:docMk/>
            <pc:sldMk cId="2461599014" sldId="264"/>
            <ac:spMk id="12" creationId="{E8EFF18C-D529-4739-8118-9B6E06921286}"/>
          </ac:spMkLst>
        </pc:spChg>
        <pc:picChg chg="add mod">
          <ac:chgData name="Lucy Ng'ang'a" userId="14c69f3f-36bf-4ed1-ba37-31123976d7d4" providerId="ADAL" clId="{08DA4F56-84CC-402D-9AE6-9F099BA27196}" dt="2022-03-20T09:00:02.916" v="351" actId="14100"/>
          <ac:picMkLst>
            <pc:docMk/>
            <pc:sldMk cId="2461599014" sldId="264"/>
            <ac:picMk id="6" creationId="{F67E1E52-B15A-4389-8FC3-03B7FF956852}"/>
          </ac:picMkLst>
        </pc:picChg>
        <pc:picChg chg="add mod">
          <ac:chgData name="Lucy Ng'ang'a" userId="14c69f3f-36bf-4ed1-ba37-31123976d7d4" providerId="ADAL" clId="{08DA4F56-84CC-402D-9AE6-9F099BA27196}" dt="2022-03-20T09:02:05.763" v="367" actId="1076"/>
          <ac:picMkLst>
            <pc:docMk/>
            <pc:sldMk cId="2461599014" sldId="264"/>
            <ac:picMk id="8" creationId="{9A96B043-1E30-4A1C-8F97-841F2BAE5B5A}"/>
          </ac:picMkLst>
        </pc:picChg>
        <pc:picChg chg="add del mod">
          <ac:chgData name="Lucy Ng'ang'a" userId="14c69f3f-36bf-4ed1-ba37-31123976d7d4" providerId="ADAL" clId="{08DA4F56-84CC-402D-9AE6-9F099BA27196}" dt="2022-03-20T09:01:34.845" v="360"/>
          <ac:picMkLst>
            <pc:docMk/>
            <pc:sldMk cId="2461599014" sldId="264"/>
            <ac:picMk id="10" creationId="{E36808EA-26CC-4921-8859-31973A816AE6}"/>
          </ac:picMkLst>
        </pc:picChg>
      </pc:sldChg>
      <pc:sldChg chg="addSp delSp modSp new mod ord setBg modClrScheme chgLayout">
        <pc:chgData name="Lucy Ng'ang'a" userId="14c69f3f-36bf-4ed1-ba37-31123976d7d4" providerId="ADAL" clId="{08DA4F56-84CC-402D-9AE6-9F099BA27196}" dt="2022-03-20T09:07:55.850" v="575" actId="20577"/>
        <pc:sldMkLst>
          <pc:docMk/>
          <pc:sldMk cId="3022990448" sldId="265"/>
        </pc:sldMkLst>
        <pc:spChg chg="mod ord">
          <ac:chgData name="Lucy Ng'ang'a" userId="14c69f3f-36bf-4ed1-ba37-31123976d7d4" providerId="ADAL" clId="{08DA4F56-84CC-402D-9AE6-9F099BA27196}" dt="2022-03-20T09:05:13.498" v="436" actId="20577"/>
          <ac:spMkLst>
            <pc:docMk/>
            <pc:sldMk cId="3022990448" sldId="265"/>
            <ac:spMk id="2" creationId="{BC6B4706-953D-42E5-8DCE-57281388B594}"/>
          </ac:spMkLst>
        </pc:spChg>
        <pc:spChg chg="del">
          <ac:chgData name="Lucy Ng'ang'a" userId="14c69f3f-36bf-4ed1-ba37-31123976d7d4" providerId="ADAL" clId="{08DA4F56-84CC-402D-9AE6-9F099BA27196}" dt="2022-03-20T09:04:59.209" v="425" actId="700"/>
          <ac:spMkLst>
            <pc:docMk/>
            <pc:sldMk cId="3022990448" sldId="265"/>
            <ac:spMk id="3" creationId="{441EEFA3-FBA8-4731-B735-D6BF70230341}"/>
          </ac:spMkLst>
        </pc:spChg>
        <pc:spChg chg="del mod ord">
          <ac:chgData name="Lucy Ng'ang'a" userId="14c69f3f-36bf-4ed1-ba37-31123976d7d4" providerId="ADAL" clId="{08DA4F56-84CC-402D-9AE6-9F099BA27196}" dt="2022-03-20T09:04:59.209" v="425" actId="700"/>
          <ac:spMkLst>
            <pc:docMk/>
            <pc:sldMk cId="3022990448" sldId="265"/>
            <ac:spMk id="4" creationId="{F0DA4B9D-72A9-4F80-A5E3-D7AB14EF735E}"/>
          </ac:spMkLst>
        </pc:spChg>
        <pc:spChg chg="del">
          <ac:chgData name="Lucy Ng'ang'a" userId="14c69f3f-36bf-4ed1-ba37-31123976d7d4" providerId="ADAL" clId="{08DA4F56-84CC-402D-9AE6-9F099BA27196}" dt="2022-03-20T09:04:59.209" v="425" actId="700"/>
          <ac:spMkLst>
            <pc:docMk/>
            <pc:sldMk cId="3022990448" sldId="265"/>
            <ac:spMk id="5" creationId="{B65FF170-712F-403B-836D-CB0B14C46BBA}"/>
          </ac:spMkLst>
        </pc:spChg>
        <pc:spChg chg="del">
          <ac:chgData name="Lucy Ng'ang'a" userId="14c69f3f-36bf-4ed1-ba37-31123976d7d4" providerId="ADAL" clId="{08DA4F56-84CC-402D-9AE6-9F099BA27196}" dt="2022-03-20T09:04:59.209" v="425" actId="700"/>
          <ac:spMkLst>
            <pc:docMk/>
            <pc:sldMk cId="3022990448" sldId="265"/>
            <ac:spMk id="6" creationId="{AB06F9F3-D367-4113-A481-D71B569CD195}"/>
          </ac:spMkLst>
        </pc:spChg>
        <pc:spChg chg="add mod ord">
          <ac:chgData name="Lucy Ng'ang'a" userId="14c69f3f-36bf-4ed1-ba37-31123976d7d4" providerId="ADAL" clId="{08DA4F56-84CC-402D-9AE6-9F099BA27196}" dt="2022-03-20T09:07:55.850" v="575" actId="20577"/>
          <ac:spMkLst>
            <pc:docMk/>
            <pc:sldMk cId="3022990448" sldId="265"/>
            <ac:spMk id="7" creationId="{D3A6A661-D24B-46FC-BAB8-CDEE1D928EA7}"/>
          </ac:spMkLst>
        </pc:spChg>
        <pc:spChg chg="add">
          <ac:chgData name="Lucy Ng'ang'a" userId="14c69f3f-36bf-4ed1-ba37-31123976d7d4" providerId="ADAL" clId="{08DA4F56-84CC-402D-9AE6-9F099BA27196}" dt="2022-03-20T09:05:05.147" v="426" actId="26606"/>
          <ac:spMkLst>
            <pc:docMk/>
            <pc:sldMk cId="3022990448" sldId="265"/>
            <ac:spMk id="12" creationId="{B373F125-DEF3-41D6-9918-AB21A2ACC37A}"/>
          </ac:spMkLst>
        </pc:spChg>
        <pc:spChg chg="add">
          <ac:chgData name="Lucy Ng'ang'a" userId="14c69f3f-36bf-4ed1-ba37-31123976d7d4" providerId="ADAL" clId="{08DA4F56-84CC-402D-9AE6-9F099BA27196}" dt="2022-03-20T09:05:05.147" v="426" actId="26606"/>
          <ac:spMkLst>
            <pc:docMk/>
            <pc:sldMk cId="3022990448" sldId="265"/>
            <ac:spMk id="14" creationId="{71E9F226-EB6E-48C9-ADDA-636DE4BF4EBE}"/>
          </ac:spMkLst>
        </pc:spChg>
      </pc:sldChg>
      <pc:sldChg chg="addSp delSp modSp new mod ord modClrScheme chgLayout">
        <pc:chgData name="Lucy Ng'ang'a" userId="14c69f3f-36bf-4ed1-ba37-31123976d7d4" providerId="ADAL" clId="{08DA4F56-84CC-402D-9AE6-9F099BA27196}" dt="2022-03-20T11:39:06.588" v="3003" actId="478"/>
        <pc:sldMkLst>
          <pc:docMk/>
          <pc:sldMk cId="397146238" sldId="266"/>
        </pc:sldMkLst>
        <pc:spChg chg="mod ord">
          <ac:chgData name="Lucy Ng'ang'a" userId="14c69f3f-36bf-4ed1-ba37-31123976d7d4" providerId="ADAL" clId="{08DA4F56-84CC-402D-9AE6-9F099BA27196}" dt="2022-03-20T09:15:28.895" v="814" actId="700"/>
          <ac:spMkLst>
            <pc:docMk/>
            <pc:sldMk cId="397146238" sldId="266"/>
            <ac:spMk id="2" creationId="{0C2B7DA6-CFD6-469F-BDA0-8ADF376695DE}"/>
          </ac:spMkLst>
        </pc:spChg>
        <pc:spChg chg="mod ord">
          <ac:chgData name="Lucy Ng'ang'a" userId="14c69f3f-36bf-4ed1-ba37-31123976d7d4" providerId="ADAL" clId="{08DA4F56-84CC-402D-9AE6-9F099BA27196}" dt="2022-03-20T11:39:00.017" v="3001" actId="20577"/>
          <ac:spMkLst>
            <pc:docMk/>
            <pc:sldMk cId="397146238" sldId="266"/>
            <ac:spMk id="3" creationId="{FFFC352B-6C6D-4B30-B9A3-E30FBAFBEC55}"/>
          </ac:spMkLst>
        </pc:spChg>
        <pc:spChg chg="del mod ord">
          <ac:chgData name="Lucy Ng'ang'a" userId="14c69f3f-36bf-4ed1-ba37-31123976d7d4" providerId="ADAL" clId="{08DA4F56-84CC-402D-9AE6-9F099BA27196}" dt="2022-03-20T09:15:28.895" v="814" actId="700"/>
          <ac:spMkLst>
            <pc:docMk/>
            <pc:sldMk cId="397146238" sldId="266"/>
            <ac:spMk id="4" creationId="{7CF6B392-D4B7-48C1-BB5D-2C0C493613A9}"/>
          </ac:spMkLst>
        </pc:spChg>
        <pc:spChg chg="add mod ord">
          <ac:chgData name="Lucy Ng'ang'a" userId="14c69f3f-36bf-4ed1-ba37-31123976d7d4" providerId="ADAL" clId="{08DA4F56-84CC-402D-9AE6-9F099BA27196}" dt="2022-03-20T09:15:44.197" v="839" actId="20577"/>
          <ac:spMkLst>
            <pc:docMk/>
            <pc:sldMk cId="397146238" sldId="266"/>
            <ac:spMk id="5" creationId="{DB747F84-9980-412E-96C6-206195FBB922}"/>
          </ac:spMkLst>
        </pc:spChg>
        <pc:spChg chg="add del mod ord">
          <ac:chgData name="Lucy Ng'ang'a" userId="14c69f3f-36bf-4ed1-ba37-31123976d7d4" providerId="ADAL" clId="{08DA4F56-84CC-402D-9AE6-9F099BA27196}" dt="2022-03-20T11:39:05.084" v="3002" actId="478"/>
          <ac:spMkLst>
            <pc:docMk/>
            <pc:sldMk cId="397146238" sldId="266"/>
            <ac:spMk id="6" creationId="{CDB4E164-92D1-4D31-BFE3-56BB0CA006EB}"/>
          </ac:spMkLst>
        </pc:spChg>
        <pc:spChg chg="add del mod ord">
          <ac:chgData name="Lucy Ng'ang'a" userId="14c69f3f-36bf-4ed1-ba37-31123976d7d4" providerId="ADAL" clId="{08DA4F56-84CC-402D-9AE6-9F099BA27196}" dt="2022-03-20T11:39:06.588" v="3003" actId="478"/>
          <ac:spMkLst>
            <pc:docMk/>
            <pc:sldMk cId="397146238" sldId="266"/>
            <ac:spMk id="7" creationId="{3052E278-0E40-40C0-93C3-42622D7A204C}"/>
          </ac:spMkLst>
        </pc:spChg>
      </pc:sldChg>
      <pc:sldChg chg="addSp delSp modSp new mod modClrScheme chgLayout">
        <pc:chgData name="Lucy Ng'ang'a" userId="14c69f3f-36bf-4ed1-ba37-31123976d7d4" providerId="ADAL" clId="{08DA4F56-84CC-402D-9AE6-9F099BA27196}" dt="2022-03-20T11:47:14.597" v="3191" actId="20577"/>
        <pc:sldMkLst>
          <pc:docMk/>
          <pc:sldMk cId="1996128447" sldId="267"/>
        </pc:sldMkLst>
        <pc:spChg chg="del mod ord">
          <ac:chgData name="Lucy Ng'ang'a" userId="14c69f3f-36bf-4ed1-ba37-31123976d7d4" providerId="ADAL" clId="{08DA4F56-84CC-402D-9AE6-9F099BA27196}" dt="2022-03-20T10:13:00.838" v="1521" actId="700"/>
          <ac:spMkLst>
            <pc:docMk/>
            <pc:sldMk cId="1996128447" sldId="267"/>
            <ac:spMk id="2" creationId="{0993498A-D8EE-48C8-ADEF-68FCEDA7E4B9}"/>
          </ac:spMkLst>
        </pc:spChg>
        <pc:spChg chg="del">
          <ac:chgData name="Lucy Ng'ang'a" userId="14c69f3f-36bf-4ed1-ba37-31123976d7d4" providerId="ADAL" clId="{08DA4F56-84CC-402D-9AE6-9F099BA27196}" dt="2022-03-20T10:13:00.838" v="1521" actId="700"/>
          <ac:spMkLst>
            <pc:docMk/>
            <pc:sldMk cId="1996128447" sldId="267"/>
            <ac:spMk id="3" creationId="{98187CE7-FFBB-4B76-BA98-F34AFCA78698}"/>
          </ac:spMkLst>
        </pc:spChg>
        <pc:spChg chg="del mod ord">
          <ac:chgData name="Lucy Ng'ang'a" userId="14c69f3f-36bf-4ed1-ba37-31123976d7d4" providerId="ADAL" clId="{08DA4F56-84CC-402D-9AE6-9F099BA27196}" dt="2022-03-20T10:13:00.838" v="1521" actId="700"/>
          <ac:spMkLst>
            <pc:docMk/>
            <pc:sldMk cId="1996128447" sldId="267"/>
            <ac:spMk id="4" creationId="{F40C1F79-15D3-479B-9253-09A56AE94E26}"/>
          </ac:spMkLst>
        </pc:spChg>
        <pc:spChg chg="del">
          <ac:chgData name="Lucy Ng'ang'a" userId="14c69f3f-36bf-4ed1-ba37-31123976d7d4" providerId="ADAL" clId="{08DA4F56-84CC-402D-9AE6-9F099BA27196}" dt="2022-03-20T10:13:00.838" v="1521" actId="700"/>
          <ac:spMkLst>
            <pc:docMk/>
            <pc:sldMk cId="1996128447" sldId="267"/>
            <ac:spMk id="5" creationId="{07E72DDE-A16F-4CB2-9120-7293A830B411}"/>
          </ac:spMkLst>
        </pc:spChg>
        <pc:spChg chg="del">
          <ac:chgData name="Lucy Ng'ang'a" userId="14c69f3f-36bf-4ed1-ba37-31123976d7d4" providerId="ADAL" clId="{08DA4F56-84CC-402D-9AE6-9F099BA27196}" dt="2022-03-20T10:13:00.838" v="1521" actId="700"/>
          <ac:spMkLst>
            <pc:docMk/>
            <pc:sldMk cId="1996128447" sldId="267"/>
            <ac:spMk id="6" creationId="{14CDEB03-1418-4B6C-B3CA-8E3B12F51C43}"/>
          </ac:spMkLst>
        </pc:spChg>
        <pc:spChg chg="add mod ord">
          <ac:chgData name="Lucy Ng'ang'a" userId="14c69f3f-36bf-4ed1-ba37-31123976d7d4" providerId="ADAL" clId="{08DA4F56-84CC-402D-9AE6-9F099BA27196}" dt="2022-03-20T11:47:14.597" v="3191" actId="20577"/>
          <ac:spMkLst>
            <pc:docMk/>
            <pc:sldMk cId="1996128447" sldId="267"/>
            <ac:spMk id="7" creationId="{B68FBA26-4AA4-4A73-9624-37763C9726A9}"/>
          </ac:spMkLst>
        </pc:spChg>
        <pc:spChg chg="add del mod ord">
          <ac:chgData name="Lucy Ng'ang'a" userId="14c69f3f-36bf-4ed1-ba37-31123976d7d4" providerId="ADAL" clId="{08DA4F56-84CC-402D-9AE6-9F099BA27196}" dt="2022-03-20T10:20:08.085" v="1531" actId="700"/>
          <ac:spMkLst>
            <pc:docMk/>
            <pc:sldMk cId="1996128447" sldId="267"/>
            <ac:spMk id="8" creationId="{EEB22B57-CF29-436A-B857-FF9936F04162}"/>
          </ac:spMkLst>
        </pc:spChg>
        <pc:spChg chg="add mod ord">
          <ac:chgData name="Lucy Ng'ang'a" userId="14c69f3f-36bf-4ed1-ba37-31123976d7d4" providerId="ADAL" clId="{08DA4F56-84CC-402D-9AE6-9F099BA27196}" dt="2022-03-20T11:46:54.982" v="3157" actId="14100"/>
          <ac:spMkLst>
            <pc:docMk/>
            <pc:sldMk cId="1996128447" sldId="267"/>
            <ac:spMk id="9" creationId="{B94083CB-EB3C-4A4C-BBD0-3744F125FEC9}"/>
          </ac:spMkLst>
        </pc:spChg>
        <pc:spChg chg="add del mod ord">
          <ac:chgData name="Lucy Ng'ang'a" userId="14c69f3f-36bf-4ed1-ba37-31123976d7d4" providerId="ADAL" clId="{08DA4F56-84CC-402D-9AE6-9F099BA27196}" dt="2022-03-20T10:20:11.871" v="1532"/>
          <ac:spMkLst>
            <pc:docMk/>
            <pc:sldMk cId="1996128447" sldId="267"/>
            <ac:spMk id="10" creationId="{2DF56F04-DE20-4C87-A744-B7E53A6AB94E}"/>
          </ac:spMkLst>
        </pc:spChg>
        <pc:picChg chg="add mod">
          <ac:chgData name="Lucy Ng'ang'a" userId="14c69f3f-36bf-4ed1-ba37-31123976d7d4" providerId="ADAL" clId="{08DA4F56-84CC-402D-9AE6-9F099BA27196}" dt="2022-03-20T11:46:59.206" v="3159" actId="14100"/>
          <ac:picMkLst>
            <pc:docMk/>
            <pc:sldMk cId="1996128447" sldId="267"/>
            <ac:picMk id="11" creationId="{4F1E8B7A-9338-45EE-BA7E-C2D55D6462E0}"/>
          </ac:picMkLst>
        </pc:picChg>
      </pc:sldChg>
      <pc:sldChg chg="addSp delSp modSp new mod modClrScheme chgLayout">
        <pc:chgData name="Lucy Ng'ang'a" userId="14c69f3f-36bf-4ed1-ba37-31123976d7d4" providerId="ADAL" clId="{08DA4F56-84CC-402D-9AE6-9F099BA27196}" dt="2022-03-20T11:37:41.070" v="2940" actId="20577"/>
        <pc:sldMkLst>
          <pc:docMk/>
          <pc:sldMk cId="1035472480" sldId="268"/>
        </pc:sldMkLst>
        <pc:spChg chg="mod ord">
          <ac:chgData name="Lucy Ng'ang'a" userId="14c69f3f-36bf-4ed1-ba37-31123976d7d4" providerId="ADAL" clId="{08DA4F56-84CC-402D-9AE6-9F099BA27196}" dt="2022-03-20T11:32:28.484" v="2428" actId="313"/>
          <ac:spMkLst>
            <pc:docMk/>
            <pc:sldMk cId="1035472480" sldId="268"/>
            <ac:spMk id="2" creationId="{D0D1F479-A4A4-410F-A148-D9F7E57F866D}"/>
          </ac:spMkLst>
        </pc:spChg>
        <pc:spChg chg="del">
          <ac:chgData name="Lucy Ng'ang'a" userId="14c69f3f-36bf-4ed1-ba37-31123976d7d4" providerId="ADAL" clId="{08DA4F56-84CC-402D-9AE6-9F099BA27196}" dt="2022-03-20T11:32:22.848" v="2427" actId="700"/>
          <ac:spMkLst>
            <pc:docMk/>
            <pc:sldMk cId="1035472480" sldId="268"/>
            <ac:spMk id="3" creationId="{7FF9F904-80FD-4FDB-861C-CA4D99798690}"/>
          </ac:spMkLst>
        </pc:spChg>
        <pc:spChg chg="del mod ord">
          <ac:chgData name="Lucy Ng'ang'a" userId="14c69f3f-36bf-4ed1-ba37-31123976d7d4" providerId="ADAL" clId="{08DA4F56-84CC-402D-9AE6-9F099BA27196}" dt="2022-03-20T11:32:22.848" v="2427" actId="700"/>
          <ac:spMkLst>
            <pc:docMk/>
            <pc:sldMk cId="1035472480" sldId="268"/>
            <ac:spMk id="4" creationId="{9347A49D-6147-467E-BFDD-61A5B762BB8C}"/>
          </ac:spMkLst>
        </pc:spChg>
        <pc:spChg chg="del">
          <ac:chgData name="Lucy Ng'ang'a" userId="14c69f3f-36bf-4ed1-ba37-31123976d7d4" providerId="ADAL" clId="{08DA4F56-84CC-402D-9AE6-9F099BA27196}" dt="2022-03-20T11:32:22.848" v="2427" actId="700"/>
          <ac:spMkLst>
            <pc:docMk/>
            <pc:sldMk cId="1035472480" sldId="268"/>
            <ac:spMk id="5" creationId="{EB220C45-904E-40E9-A71A-2653870CAC9B}"/>
          </ac:spMkLst>
        </pc:spChg>
        <pc:spChg chg="del">
          <ac:chgData name="Lucy Ng'ang'a" userId="14c69f3f-36bf-4ed1-ba37-31123976d7d4" providerId="ADAL" clId="{08DA4F56-84CC-402D-9AE6-9F099BA27196}" dt="2022-03-20T11:32:22.848" v="2427" actId="700"/>
          <ac:spMkLst>
            <pc:docMk/>
            <pc:sldMk cId="1035472480" sldId="268"/>
            <ac:spMk id="6" creationId="{37B7A739-78B5-4DC4-A3ED-EDA66A9A64E9}"/>
          </ac:spMkLst>
        </pc:spChg>
        <pc:spChg chg="add mod ord">
          <ac:chgData name="Lucy Ng'ang'a" userId="14c69f3f-36bf-4ed1-ba37-31123976d7d4" providerId="ADAL" clId="{08DA4F56-84CC-402D-9AE6-9F099BA27196}" dt="2022-03-20T11:37:41.070" v="2940" actId="20577"/>
          <ac:spMkLst>
            <pc:docMk/>
            <pc:sldMk cId="1035472480" sldId="268"/>
            <ac:spMk id="7" creationId="{B26A7D5A-85D9-4FFB-88DD-6A6E225D9DC6}"/>
          </ac:spMkLst>
        </pc:spChg>
      </pc:sldChg>
      <pc:sldChg chg="addSp delSp modSp new mod setBg modClrScheme chgLayout">
        <pc:chgData name="Lucy Ng'ang'a" userId="14c69f3f-36bf-4ed1-ba37-31123976d7d4" providerId="ADAL" clId="{08DA4F56-84CC-402D-9AE6-9F099BA27196}" dt="2022-03-20T11:59:23.113" v="3640" actId="20577"/>
        <pc:sldMkLst>
          <pc:docMk/>
          <pc:sldMk cId="1907411253" sldId="269"/>
        </pc:sldMkLst>
        <pc:spChg chg="del mod ord">
          <ac:chgData name="Lucy Ng'ang'a" userId="14c69f3f-36bf-4ed1-ba37-31123976d7d4" providerId="ADAL" clId="{08DA4F56-84CC-402D-9AE6-9F099BA27196}" dt="2022-03-20T09:31:32.786" v="1133" actId="700"/>
          <ac:spMkLst>
            <pc:docMk/>
            <pc:sldMk cId="1907411253" sldId="269"/>
            <ac:spMk id="2" creationId="{82FF291B-698E-4F22-9ECF-D3E3D0B8BA49}"/>
          </ac:spMkLst>
        </pc:spChg>
        <pc:spChg chg="del mod ord">
          <ac:chgData name="Lucy Ng'ang'a" userId="14c69f3f-36bf-4ed1-ba37-31123976d7d4" providerId="ADAL" clId="{08DA4F56-84CC-402D-9AE6-9F099BA27196}" dt="2022-03-20T09:31:32.786" v="1133" actId="700"/>
          <ac:spMkLst>
            <pc:docMk/>
            <pc:sldMk cId="1907411253" sldId="269"/>
            <ac:spMk id="3" creationId="{FCBA33BB-7E07-4964-994B-50FFE414B284}"/>
          </ac:spMkLst>
        </pc:spChg>
        <pc:spChg chg="del">
          <ac:chgData name="Lucy Ng'ang'a" userId="14c69f3f-36bf-4ed1-ba37-31123976d7d4" providerId="ADAL" clId="{08DA4F56-84CC-402D-9AE6-9F099BA27196}" dt="2022-03-20T09:31:32.786" v="1133" actId="700"/>
          <ac:spMkLst>
            <pc:docMk/>
            <pc:sldMk cId="1907411253" sldId="269"/>
            <ac:spMk id="4" creationId="{EC5DF2C8-9AEE-4E15-9EED-E8F5E11C911B}"/>
          </ac:spMkLst>
        </pc:spChg>
        <pc:spChg chg="add del mod ord">
          <ac:chgData name="Lucy Ng'ang'a" userId="14c69f3f-36bf-4ed1-ba37-31123976d7d4" providerId="ADAL" clId="{08DA4F56-84CC-402D-9AE6-9F099BA27196}" dt="2022-03-20T09:31:48.869" v="1134" actId="700"/>
          <ac:spMkLst>
            <pc:docMk/>
            <pc:sldMk cId="1907411253" sldId="269"/>
            <ac:spMk id="5" creationId="{8A39CD73-5FC3-40B2-B22B-B22F58FD36C0}"/>
          </ac:spMkLst>
        </pc:spChg>
        <pc:spChg chg="add del mod ord">
          <ac:chgData name="Lucy Ng'ang'a" userId="14c69f3f-36bf-4ed1-ba37-31123976d7d4" providerId="ADAL" clId="{08DA4F56-84CC-402D-9AE6-9F099BA27196}" dt="2022-03-20T09:31:48.869" v="1134" actId="700"/>
          <ac:spMkLst>
            <pc:docMk/>
            <pc:sldMk cId="1907411253" sldId="269"/>
            <ac:spMk id="6" creationId="{1DD0BF86-F663-4DA4-B34B-901F0B597065}"/>
          </ac:spMkLst>
        </pc:spChg>
        <pc:spChg chg="add mod or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7" creationId="{DAC9775D-DC04-47E6-8D52-A2CD6A7A8DAC}"/>
          </ac:spMkLst>
        </pc:spChg>
        <pc:spChg chg="add mod ord">
          <ac:chgData name="Lucy Ng'ang'a" userId="14c69f3f-36bf-4ed1-ba37-31123976d7d4" providerId="ADAL" clId="{08DA4F56-84CC-402D-9AE6-9F099BA27196}" dt="2022-03-20T11:59:23.113" v="3640" actId="20577"/>
          <ac:spMkLst>
            <pc:docMk/>
            <pc:sldMk cId="1907411253" sldId="269"/>
            <ac:spMk id="8" creationId="{637B94CC-DA6A-499C-80D3-E59FBDA561DC}"/>
          </ac:spMkLst>
        </pc:spChg>
        <pc:spChg chg="add del mod ord">
          <ac:chgData name="Lucy Ng'ang'a" userId="14c69f3f-36bf-4ed1-ba37-31123976d7d4" providerId="ADAL" clId="{08DA4F56-84CC-402D-9AE6-9F099BA27196}" dt="2022-03-20T09:31:54.841" v="1135" actId="931"/>
          <ac:spMkLst>
            <pc:docMk/>
            <pc:sldMk cId="1907411253" sldId="269"/>
            <ac:spMk id="9" creationId="{0676596E-4859-4CC1-8B2A-12B45BC540CA}"/>
          </ac:spMkLst>
        </pc:spChg>
        <pc:spChg chg="add mod">
          <ac:chgData name="Lucy Ng'ang'a" userId="14c69f3f-36bf-4ed1-ba37-31123976d7d4" providerId="ADAL" clId="{08DA4F56-84CC-402D-9AE6-9F099BA27196}" dt="2022-03-20T09:35:24.586" v="1293" actId="208"/>
          <ac:spMkLst>
            <pc:docMk/>
            <pc:sldMk cId="1907411253" sldId="269"/>
            <ac:spMk id="12" creationId="{45DB7B51-CEE3-4038-9435-6E27321B0DD6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16" creationId="{DB691D59-8F51-4DD8-AD41-D568D29B08F8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18" creationId="{204AEF18-0627-48F3-9B3D-F7E8F050B1D4}"/>
          </ac:spMkLst>
        </pc:spChg>
        <pc:spChg chg="add del mod">
          <ac:chgData name="Lucy Ng'ang'a" userId="14c69f3f-36bf-4ed1-ba37-31123976d7d4" providerId="ADAL" clId="{08DA4F56-84CC-402D-9AE6-9F099BA27196}" dt="2022-03-20T09:35:48.873" v="1301"/>
          <ac:spMkLst>
            <pc:docMk/>
            <pc:sldMk cId="1907411253" sldId="269"/>
            <ac:spMk id="19" creationId="{1F2E6436-1832-4317-B247-EA59AA59006E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20" creationId="{CEAEE08A-C572-438F-9753-B0D527A515A7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22" creationId="{993F09C6-4F57-4B05-9592-E253D8BC6286}"/>
          </ac:spMkLst>
        </pc:spChg>
        <pc:spChg chg="add mod">
          <ac:chgData name="Lucy Ng'ang'a" userId="14c69f3f-36bf-4ed1-ba37-31123976d7d4" providerId="ADAL" clId="{08DA4F56-84CC-402D-9AE6-9F099BA27196}" dt="2022-03-20T09:38:49.414" v="1310" actId="1076"/>
          <ac:spMkLst>
            <pc:docMk/>
            <pc:sldMk cId="1907411253" sldId="269"/>
            <ac:spMk id="23" creationId="{FB43CC76-B721-4F82-980B-CFDF1C82D9AE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24" creationId="{3CED7894-4F62-4A6C-8DB5-DB5BE08E9C03}"/>
          </ac:spMkLst>
        </pc:spChg>
        <pc:spChg chg="add">
          <ac:chgData name="Lucy Ng'ang'a" userId="14c69f3f-36bf-4ed1-ba37-31123976d7d4" providerId="ADAL" clId="{08DA4F56-84CC-402D-9AE6-9F099BA27196}" dt="2022-03-20T09:32:50.115" v="1187" actId="26606"/>
          <ac:spMkLst>
            <pc:docMk/>
            <pc:sldMk cId="1907411253" sldId="269"/>
            <ac:spMk id="26" creationId="{E536F3B4-50F6-4C52-8F76-4EB1214719DC}"/>
          </ac:spMkLst>
        </pc:spChg>
        <pc:picChg chg="add mod">
          <ac:chgData name="Lucy Ng'ang'a" userId="14c69f3f-36bf-4ed1-ba37-31123976d7d4" providerId="ADAL" clId="{08DA4F56-84CC-402D-9AE6-9F099BA27196}" dt="2022-03-20T09:38:53.337" v="1311" actId="1076"/>
          <ac:picMkLst>
            <pc:docMk/>
            <pc:sldMk cId="1907411253" sldId="269"/>
            <ac:picMk id="11" creationId="{E4737EAE-8AB9-47D1-822C-79332B8EDF3F}"/>
          </ac:picMkLst>
        </pc:picChg>
        <pc:picChg chg="add del mod">
          <ac:chgData name="Lucy Ng'ang'a" userId="14c69f3f-36bf-4ed1-ba37-31123976d7d4" providerId="ADAL" clId="{08DA4F56-84CC-402D-9AE6-9F099BA27196}" dt="2022-03-20T09:36:09.515" v="1303"/>
          <ac:picMkLst>
            <pc:docMk/>
            <pc:sldMk cId="1907411253" sldId="269"/>
            <ac:picMk id="21" creationId="{B3EA0CFA-4021-40D0-84CB-55591A70081A}"/>
          </ac:picMkLst>
        </pc:picChg>
      </pc:sldChg>
      <pc:sldChg chg="addSp delSp modSp new mod">
        <pc:chgData name="Lucy Ng'ang'a" userId="14c69f3f-36bf-4ed1-ba37-31123976d7d4" providerId="ADAL" clId="{08DA4F56-84CC-402D-9AE6-9F099BA27196}" dt="2022-03-20T11:20:49.744" v="2091" actId="20577"/>
        <pc:sldMkLst>
          <pc:docMk/>
          <pc:sldMk cId="2326279467" sldId="270"/>
        </pc:sldMkLst>
        <pc:spChg chg="mod">
          <ac:chgData name="Lucy Ng'ang'a" userId="14c69f3f-36bf-4ed1-ba37-31123976d7d4" providerId="ADAL" clId="{08DA4F56-84CC-402D-9AE6-9F099BA27196}" dt="2022-03-20T10:54:32.274" v="1593" actId="20577"/>
          <ac:spMkLst>
            <pc:docMk/>
            <pc:sldMk cId="2326279467" sldId="270"/>
            <ac:spMk id="2" creationId="{BFD794B2-AF91-4BEA-A02E-F019DE166AF8}"/>
          </ac:spMkLst>
        </pc:spChg>
        <pc:spChg chg="mod">
          <ac:chgData name="Lucy Ng'ang'a" userId="14c69f3f-36bf-4ed1-ba37-31123976d7d4" providerId="ADAL" clId="{08DA4F56-84CC-402D-9AE6-9F099BA27196}" dt="2022-03-20T11:20:49.744" v="2091" actId="20577"/>
          <ac:spMkLst>
            <pc:docMk/>
            <pc:sldMk cId="2326279467" sldId="270"/>
            <ac:spMk id="3" creationId="{70DAB1A7-8D2A-4B3B-95D3-AC8AA4F6C82F}"/>
          </ac:spMkLst>
        </pc:spChg>
        <pc:spChg chg="del">
          <ac:chgData name="Lucy Ng'ang'a" userId="14c69f3f-36bf-4ed1-ba37-31123976d7d4" providerId="ADAL" clId="{08DA4F56-84CC-402D-9AE6-9F099BA27196}" dt="2022-03-20T11:09:51.147" v="1747" actId="478"/>
          <ac:spMkLst>
            <pc:docMk/>
            <pc:sldMk cId="2326279467" sldId="270"/>
            <ac:spMk id="4" creationId="{47E80B69-88FE-4646-997D-66C8D2928524}"/>
          </ac:spMkLst>
        </pc:spChg>
        <pc:spChg chg="mod">
          <ac:chgData name="Lucy Ng'ang'a" userId="14c69f3f-36bf-4ed1-ba37-31123976d7d4" providerId="ADAL" clId="{08DA4F56-84CC-402D-9AE6-9F099BA27196}" dt="2022-03-20T11:13:13.641" v="1760" actId="20577"/>
          <ac:spMkLst>
            <pc:docMk/>
            <pc:sldMk cId="2326279467" sldId="270"/>
            <ac:spMk id="5" creationId="{F0957146-9C1A-4303-A594-5CCE54E41C33}"/>
          </ac:spMkLst>
        </pc:spChg>
        <pc:spChg chg="del">
          <ac:chgData name="Lucy Ng'ang'a" userId="14c69f3f-36bf-4ed1-ba37-31123976d7d4" providerId="ADAL" clId="{08DA4F56-84CC-402D-9AE6-9F099BA27196}" dt="2022-03-20T10:54:58.990" v="1594"/>
          <ac:spMkLst>
            <pc:docMk/>
            <pc:sldMk cId="2326279467" sldId="270"/>
            <ac:spMk id="6" creationId="{25C5304C-F2D8-439B-AB64-EB94A405C0C2}"/>
          </ac:spMkLst>
        </pc:spChg>
        <pc:spChg chg="add del mod">
          <ac:chgData name="Lucy Ng'ang'a" userId="14c69f3f-36bf-4ed1-ba37-31123976d7d4" providerId="ADAL" clId="{08DA4F56-84CC-402D-9AE6-9F099BA27196}" dt="2022-03-20T11:10:02.386" v="1751" actId="478"/>
          <ac:spMkLst>
            <pc:docMk/>
            <pc:sldMk cId="2326279467" sldId="270"/>
            <ac:spMk id="10" creationId="{9A332616-37F7-4046-92FC-0CA702EFB98E}"/>
          </ac:spMkLst>
        </pc:spChg>
        <pc:spChg chg="add del mod">
          <ac:chgData name="Lucy Ng'ang'a" userId="14c69f3f-36bf-4ed1-ba37-31123976d7d4" providerId="ADAL" clId="{08DA4F56-84CC-402D-9AE6-9F099BA27196}" dt="2022-03-20T11:13:16.931" v="1762"/>
          <ac:spMkLst>
            <pc:docMk/>
            <pc:sldMk cId="2326279467" sldId="270"/>
            <ac:spMk id="12" creationId="{198A8BA1-CAC1-4164-9217-177F011285C5}"/>
          </ac:spMkLst>
        </pc:spChg>
        <pc:picChg chg="add del mod">
          <ac:chgData name="Lucy Ng'ang'a" userId="14c69f3f-36bf-4ed1-ba37-31123976d7d4" providerId="ADAL" clId="{08DA4F56-84CC-402D-9AE6-9F099BA27196}" dt="2022-03-20T11:09:58.176" v="1750" actId="478"/>
          <ac:picMkLst>
            <pc:docMk/>
            <pc:sldMk cId="2326279467" sldId="270"/>
            <ac:picMk id="7" creationId="{F645036C-A77C-4AA9-98E6-16B8FA89C26A}"/>
          </ac:picMkLst>
        </pc:picChg>
        <pc:picChg chg="add mod">
          <ac:chgData name="Lucy Ng'ang'a" userId="14c69f3f-36bf-4ed1-ba37-31123976d7d4" providerId="ADAL" clId="{08DA4F56-84CC-402D-9AE6-9F099BA27196}" dt="2022-03-20T11:10:41.896" v="1756" actId="1076"/>
          <ac:picMkLst>
            <pc:docMk/>
            <pc:sldMk cId="2326279467" sldId="270"/>
            <ac:picMk id="8" creationId="{4F2CBC77-6E72-4277-B342-01C9BB9572C6}"/>
          </ac:picMkLst>
        </pc:picChg>
        <pc:picChg chg="add mod">
          <ac:chgData name="Lucy Ng'ang'a" userId="14c69f3f-36bf-4ed1-ba37-31123976d7d4" providerId="ADAL" clId="{08DA4F56-84CC-402D-9AE6-9F099BA27196}" dt="2022-03-20T11:10:37.270" v="1755" actId="1076"/>
          <ac:picMkLst>
            <pc:docMk/>
            <pc:sldMk cId="2326279467" sldId="270"/>
            <ac:picMk id="11" creationId="{6BD7A582-713D-4D8B-817D-2BF94EC3ED8B}"/>
          </ac:picMkLst>
        </pc:picChg>
      </pc:sldChg>
      <pc:sldChg chg="addSp delSp modSp new mod">
        <pc:chgData name="Lucy Ng'ang'a" userId="14c69f3f-36bf-4ed1-ba37-31123976d7d4" providerId="ADAL" clId="{08DA4F56-84CC-402D-9AE6-9F099BA27196}" dt="2022-03-20T12:00:50.149" v="3648" actId="1076"/>
        <pc:sldMkLst>
          <pc:docMk/>
          <pc:sldMk cId="4205574893" sldId="271"/>
        </pc:sldMkLst>
        <pc:spChg chg="mod">
          <ac:chgData name="Lucy Ng'ang'a" userId="14c69f3f-36bf-4ed1-ba37-31123976d7d4" providerId="ADAL" clId="{08DA4F56-84CC-402D-9AE6-9F099BA27196}" dt="2022-03-20T10:56:36.057" v="1615" actId="20577"/>
          <ac:spMkLst>
            <pc:docMk/>
            <pc:sldMk cId="4205574893" sldId="271"/>
            <ac:spMk id="2" creationId="{F7BE3248-2CEF-4160-892E-5CAB8EFED8C9}"/>
          </ac:spMkLst>
        </pc:spChg>
        <pc:spChg chg="del">
          <ac:chgData name="Lucy Ng'ang'a" userId="14c69f3f-36bf-4ed1-ba37-31123976d7d4" providerId="ADAL" clId="{08DA4F56-84CC-402D-9AE6-9F099BA27196}" dt="2022-03-20T10:56:50.353" v="1617" actId="1957"/>
          <ac:spMkLst>
            <pc:docMk/>
            <pc:sldMk cId="4205574893" sldId="271"/>
            <ac:spMk id="3" creationId="{2E6DE044-8C30-4873-B424-A8A0621495B6}"/>
          </ac:spMkLst>
        </pc:spChg>
        <pc:spChg chg="add del mod">
          <ac:chgData name="Lucy Ng'ang'a" userId="14c69f3f-36bf-4ed1-ba37-31123976d7d4" providerId="ADAL" clId="{08DA4F56-84CC-402D-9AE6-9F099BA27196}" dt="2022-03-20T10:57:59.494" v="1625" actId="1957"/>
          <ac:spMkLst>
            <pc:docMk/>
            <pc:sldMk cId="4205574893" sldId="271"/>
            <ac:spMk id="8" creationId="{A9C4D472-9282-4A58-8570-12137480BA10}"/>
          </ac:spMkLst>
        </pc:spChg>
        <pc:graphicFrameChg chg="add del mod">
          <ac:chgData name="Lucy Ng'ang'a" userId="14c69f3f-36bf-4ed1-ba37-31123976d7d4" providerId="ADAL" clId="{08DA4F56-84CC-402D-9AE6-9F099BA27196}" dt="2022-03-20T10:57:47.921" v="1623" actId="478"/>
          <ac:graphicFrameMkLst>
            <pc:docMk/>
            <pc:sldMk cId="4205574893" sldId="271"/>
            <ac:graphicFrameMk id="6" creationId="{C9D75B61-EE37-43A6-8B86-161FE0600680}"/>
          </ac:graphicFrameMkLst>
        </pc:graphicFrameChg>
        <pc:graphicFrameChg chg="add mod">
          <ac:chgData name="Lucy Ng'ang'a" userId="14c69f3f-36bf-4ed1-ba37-31123976d7d4" providerId="ADAL" clId="{08DA4F56-84CC-402D-9AE6-9F099BA27196}" dt="2022-03-20T12:00:50.149" v="3648" actId="1076"/>
          <ac:graphicFrameMkLst>
            <pc:docMk/>
            <pc:sldMk cId="4205574893" sldId="271"/>
            <ac:graphicFrameMk id="11" creationId="{ADD0D991-D6C1-4728-8FE9-DBBE54CE566C}"/>
          </ac:graphicFrameMkLst>
        </pc:graphicFrameChg>
      </pc:sldChg>
      <pc:sldChg chg="addSp delSp modSp new mod">
        <pc:chgData name="Lucy Ng'ang'a" userId="14c69f3f-36bf-4ed1-ba37-31123976d7d4" providerId="ADAL" clId="{08DA4F56-84CC-402D-9AE6-9F099BA27196}" dt="2022-03-20T12:07:00.645" v="3730" actId="20577"/>
        <pc:sldMkLst>
          <pc:docMk/>
          <pc:sldMk cId="4052035751" sldId="272"/>
        </pc:sldMkLst>
        <pc:spChg chg="mod">
          <ac:chgData name="Lucy Ng'ang'a" userId="14c69f3f-36bf-4ed1-ba37-31123976d7d4" providerId="ADAL" clId="{08DA4F56-84CC-402D-9AE6-9F099BA27196}" dt="2022-03-20T11:23:01.575" v="2153" actId="313"/>
          <ac:spMkLst>
            <pc:docMk/>
            <pc:sldMk cId="4052035751" sldId="272"/>
            <ac:spMk id="2" creationId="{37724E1C-6510-408B-B2CB-A754CBE5B5C7}"/>
          </ac:spMkLst>
        </pc:spChg>
        <pc:spChg chg="del">
          <ac:chgData name="Lucy Ng'ang'a" userId="14c69f3f-36bf-4ed1-ba37-31123976d7d4" providerId="ADAL" clId="{08DA4F56-84CC-402D-9AE6-9F099BA27196}" dt="2022-03-20T11:16:03.012" v="1928" actId="478"/>
          <ac:spMkLst>
            <pc:docMk/>
            <pc:sldMk cId="4052035751" sldId="272"/>
            <ac:spMk id="3" creationId="{4A08DAE3-77D0-47DA-AB63-D7910AF896D0}"/>
          </ac:spMkLst>
        </pc:spChg>
        <pc:spChg chg="del">
          <ac:chgData name="Lucy Ng'ang'a" userId="14c69f3f-36bf-4ed1-ba37-31123976d7d4" providerId="ADAL" clId="{08DA4F56-84CC-402D-9AE6-9F099BA27196}" dt="2022-03-20T11:16:05.047" v="1929" actId="478"/>
          <ac:spMkLst>
            <pc:docMk/>
            <pc:sldMk cId="4052035751" sldId="272"/>
            <ac:spMk id="4" creationId="{E2755830-ECDF-4448-8A0B-D6AF65C6284F}"/>
          </ac:spMkLst>
        </pc:spChg>
        <pc:spChg chg="del mod">
          <ac:chgData name="Lucy Ng'ang'a" userId="14c69f3f-36bf-4ed1-ba37-31123976d7d4" providerId="ADAL" clId="{08DA4F56-84CC-402D-9AE6-9F099BA27196}" dt="2022-03-20T11:16:06.982" v="1930" actId="478"/>
          <ac:spMkLst>
            <pc:docMk/>
            <pc:sldMk cId="4052035751" sldId="272"/>
            <ac:spMk id="5" creationId="{90DD29EB-1B54-477A-81ED-1683D5DD7D81}"/>
          </ac:spMkLst>
        </pc:spChg>
        <pc:spChg chg="add del">
          <ac:chgData name="Lucy Ng'ang'a" userId="14c69f3f-36bf-4ed1-ba37-31123976d7d4" providerId="ADAL" clId="{08DA4F56-84CC-402D-9AE6-9F099BA27196}" dt="2022-03-20T11:14:00.236" v="1785" actId="3680"/>
          <ac:spMkLst>
            <pc:docMk/>
            <pc:sldMk cId="4052035751" sldId="272"/>
            <ac:spMk id="6" creationId="{FDE9CE24-9EDC-4BC8-8447-88BD8E9576CC}"/>
          </ac:spMkLst>
        </pc:spChg>
        <pc:spChg chg="add del mod">
          <ac:chgData name="Lucy Ng'ang'a" userId="14c69f3f-36bf-4ed1-ba37-31123976d7d4" providerId="ADAL" clId="{08DA4F56-84CC-402D-9AE6-9F099BA27196}" dt="2022-03-20T11:16:10.058" v="1931" actId="478"/>
          <ac:spMkLst>
            <pc:docMk/>
            <pc:sldMk cId="4052035751" sldId="272"/>
            <ac:spMk id="10" creationId="{B5C06C42-39CB-4A87-B85A-23F012285780}"/>
          </ac:spMkLst>
        </pc:spChg>
        <pc:graphicFrameChg chg="add del mod ord modGraphic">
          <ac:chgData name="Lucy Ng'ang'a" userId="14c69f3f-36bf-4ed1-ba37-31123976d7d4" providerId="ADAL" clId="{08DA4F56-84CC-402D-9AE6-9F099BA27196}" dt="2022-03-20T11:13:51.729" v="1784" actId="3680"/>
          <ac:graphicFrameMkLst>
            <pc:docMk/>
            <pc:sldMk cId="4052035751" sldId="272"/>
            <ac:graphicFrameMk id="7" creationId="{D0148E93-CA84-4330-B77F-892A9E1D1458}"/>
          </ac:graphicFrameMkLst>
        </pc:graphicFrameChg>
        <pc:graphicFrameChg chg="add mod ord modGraphic">
          <ac:chgData name="Lucy Ng'ang'a" userId="14c69f3f-36bf-4ed1-ba37-31123976d7d4" providerId="ADAL" clId="{08DA4F56-84CC-402D-9AE6-9F099BA27196}" dt="2022-03-20T12:07:00.645" v="3730" actId="20577"/>
          <ac:graphicFrameMkLst>
            <pc:docMk/>
            <pc:sldMk cId="4052035751" sldId="272"/>
            <ac:graphicFrameMk id="8" creationId="{38FC7D78-99A1-40C9-817E-83DCAAD290EE}"/>
          </ac:graphicFrameMkLst>
        </pc:graphicFrameChg>
      </pc:sldChg>
      <pc:sldChg chg="addSp delSp modSp new mod modClrScheme chgLayout">
        <pc:chgData name="Lucy Ng'ang'a" userId="14c69f3f-36bf-4ed1-ba37-31123976d7d4" providerId="ADAL" clId="{08DA4F56-84CC-402D-9AE6-9F099BA27196}" dt="2022-03-20T11:32:10.014" v="2412" actId="5793"/>
        <pc:sldMkLst>
          <pc:docMk/>
          <pc:sldMk cId="1208576362" sldId="273"/>
        </pc:sldMkLst>
        <pc:spChg chg="del mod ord">
          <ac:chgData name="Lucy Ng'ang'a" userId="14c69f3f-36bf-4ed1-ba37-31123976d7d4" providerId="ADAL" clId="{08DA4F56-84CC-402D-9AE6-9F099BA27196}" dt="2022-03-20T11:23:52.614" v="2155" actId="700"/>
          <ac:spMkLst>
            <pc:docMk/>
            <pc:sldMk cId="1208576362" sldId="273"/>
            <ac:spMk id="2" creationId="{F9178A57-C569-4ABE-8BC8-8BDA978602B7}"/>
          </ac:spMkLst>
        </pc:spChg>
        <pc:spChg chg="del">
          <ac:chgData name="Lucy Ng'ang'a" userId="14c69f3f-36bf-4ed1-ba37-31123976d7d4" providerId="ADAL" clId="{08DA4F56-84CC-402D-9AE6-9F099BA27196}" dt="2022-03-20T11:23:52.614" v="2155" actId="700"/>
          <ac:spMkLst>
            <pc:docMk/>
            <pc:sldMk cId="1208576362" sldId="273"/>
            <ac:spMk id="3" creationId="{6D84B79B-FBCE-48EE-AD6A-177797792B35}"/>
          </ac:spMkLst>
        </pc:spChg>
        <pc:spChg chg="del mod ord">
          <ac:chgData name="Lucy Ng'ang'a" userId="14c69f3f-36bf-4ed1-ba37-31123976d7d4" providerId="ADAL" clId="{08DA4F56-84CC-402D-9AE6-9F099BA27196}" dt="2022-03-20T11:23:52.614" v="2155" actId="700"/>
          <ac:spMkLst>
            <pc:docMk/>
            <pc:sldMk cId="1208576362" sldId="273"/>
            <ac:spMk id="4" creationId="{959BEFCC-D9ED-4BA8-9F12-169756CC6A48}"/>
          </ac:spMkLst>
        </pc:spChg>
        <pc:spChg chg="del">
          <ac:chgData name="Lucy Ng'ang'a" userId="14c69f3f-36bf-4ed1-ba37-31123976d7d4" providerId="ADAL" clId="{08DA4F56-84CC-402D-9AE6-9F099BA27196}" dt="2022-03-20T11:23:52.614" v="2155" actId="700"/>
          <ac:spMkLst>
            <pc:docMk/>
            <pc:sldMk cId="1208576362" sldId="273"/>
            <ac:spMk id="5" creationId="{5ABAFF95-4C2E-4060-AE01-E348B1C5FF2A}"/>
          </ac:spMkLst>
        </pc:spChg>
        <pc:spChg chg="del">
          <ac:chgData name="Lucy Ng'ang'a" userId="14c69f3f-36bf-4ed1-ba37-31123976d7d4" providerId="ADAL" clId="{08DA4F56-84CC-402D-9AE6-9F099BA27196}" dt="2022-03-20T11:23:52.614" v="2155" actId="700"/>
          <ac:spMkLst>
            <pc:docMk/>
            <pc:sldMk cId="1208576362" sldId="273"/>
            <ac:spMk id="6" creationId="{88912A22-C693-42BC-9F09-C38938866423}"/>
          </ac:spMkLst>
        </pc:spChg>
        <pc:spChg chg="add mod ord">
          <ac:chgData name="Lucy Ng'ang'a" userId="14c69f3f-36bf-4ed1-ba37-31123976d7d4" providerId="ADAL" clId="{08DA4F56-84CC-402D-9AE6-9F099BA27196}" dt="2022-03-20T11:23:58.458" v="2166" actId="20577"/>
          <ac:spMkLst>
            <pc:docMk/>
            <pc:sldMk cId="1208576362" sldId="273"/>
            <ac:spMk id="7" creationId="{AD30A6C4-A29E-42E0-ACDE-52050BA5666B}"/>
          </ac:spMkLst>
        </pc:spChg>
        <pc:spChg chg="add mod ord">
          <ac:chgData name="Lucy Ng'ang'a" userId="14c69f3f-36bf-4ed1-ba37-31123976d7d4" providerId="ADAL" clId="{08DA4F56-84CC-402D-9AE6-9F099BA27196}" dt="2022-03-20T11:32:10.014" v="2412" actId="5793"/>
          <ac:spMkLst>
            <pc:docMk/>
            <pc:sldMk cId="1208576362" sldId="273"/>
            <ac:spMk id="8" creationId="{BB87307D-26AD-46CD-ACB9-0A5C59813877}"/>
          </ac:spMkLst>
        </pc:spChg>
      </pc:sldChg>
      <pc:sldChg chg="addSp delSp modSp new mod modClrScheme chgLayout">
        <pc:chgData name="Lucy Ng'ang'a" userId="14c69f3f-36bf-4ed1-ba37-31123976d7d4" providerId="ADAL" clId="{08DA4F56-84CC-402D-9AE6-9F099BA27196}" dt="2022-03-20T11:44:10.104" v="3042" actId="20577"/>
        <pc:sldMkLst>
          <pc:docMk/>
          <pc:sldMk cId="1109962851" sldId="274"/>
        </pc:sldMkLst>
        <pc:spChg chg="del mod ord">
          <ac:chgData name="Lucy Ng'ang'a" userId="14c69f3f-36bf-4ed1-ba37-31123976d7d4" providerId="ADAL" clId="{08DA4F56-84CC-402D-9AE6-9F099BA27196}" dt="2022-03-20T11:43:34.084" v="3032" actId="700"/>
          <ac:spMkLst>
            <pc:docMk/>
            <pc:sldMk cId="1109962851" sldId="274"/>
            <ac:spMk id="2" creationId="{59433400-8CB1-4EDA-928B-8ADAC9D5262E}"/>
          </ac:spMkLst>
        </pc:spChg>
        <pc:spChg chg="del mod ord">
          <ac:chgData name="Lucy Ng'ang'a" userId="14c69f3f-36bf-4ed1-ba37-31123976d7d4" providerId="ADAL" clId="{08DA4F56-84CC-402D-9AE6-9F099BA27196}" dt="2022-03-20T11:43:34.084" v="3032" actId="700"/>
          <ac:spMkLst>
            <pc:docMk/>
            <pc:sldMk cId="1109962851" sldId="274"/>
            <ac:spMk id="3" creationId="{4439EA39-1205-4145-B677-C5CAB7660E31}"/>
          </ac:spMkLst>
        </pc:spChg>
        <pc:spChg chg="mod ord">
          <ac:chgData name="Lucy Ng'ang'a" userId="14c69f3f-36bf-4ed1-ba37-31123976d7d4" providerId="ADAL" clId="{08DA4F56-84CC-402D-9AE6-9F099BA27196}" dt="2022-03-20T11:44:02.650" v="3033" actId="700"/>
          <ac:spMkLst>
            <pc:docMk/>
            <pc:sldMk cId="1109962851" sldId="274"/>
            <ac:spMk id="4" creationId="{C9C2B6E8-D989-4D1B-A713-41CF02B10441}"/>
          </ac:spMkLst>
        </pc:spChg>
        <pc:spChg chg="add del mod ord">
          <ac:chgData name="Lucy Ng'ang'a" userId="14c69f3f-36bf-4ed1-ba37-31123976d7d4" providerId="ADAL" clId="{08DA4F56-84CC-402D-9AE6-9F099BA27196}" dt="2022-03-20T11:44:02.650" v="3033" actId="700"/>
          <ac:spMkLst>
            <pc:docMk/>
            <pc:sldMk cId="1109962851" sldId="274"/>
            <ac:spMk id="5" creationId="{7E4BBAA9-FC7E-4F99-B1FA-86622B0A88B1}"/>
          </ac:spMkLst>
        </pc:spChg>
        <pc:spChg chg="add del mod ord">
          <ac:chgData name="Lucy Ng'ang'a" userId="14c69f3f-36bf-4ed1-ba37-31123976d7d4" providerId="ADAL" clId="{08DA4F56-84CC-402D-9AE6-9F099BA27196}" dt="2022-03-20T11:44:02.650" v="3033" actId="700"/>
          <ac:spMkLst>
            <pc:docMk/>
            <pc:sldMk cId="1109962851" sldId="274"/>
            <ac:spMk id="6" creationId="{A3D4C9CB-CFA8-4F13-A77B-B8238D3F5937}"/>
          </ac:spMkLst>
        </pc:spChg>
        <pc:spChg chg="add mod ord">
          <ac:chgData name="Lucy Ng'ang'a" userId="14c69f3f-36bf-4ed1-ba37-31123976d7d4" providerId="ADAL" clId="{08DA4F56-84CC-402D-9AE6-9F099BA27196}" dt="2022-03-20T11:44:10.104" v="3042" actId="20577"/>
          <ac:spMkLst>
            <pc:docMk/>
            <pc:sldMk cId="1109962851" sldId="274"/>
            <ac:spMk id="7" creationId="{71A8EE12-BD40-4D76-AA3C-EBA4F05F5400}"/>
          </ac:spMkLst>
        </pc:spChg>
        <pc:spChg chg="add mod ord">
          <ac:chgData name="Lucy Ng'ang'a" userId="14c69f3f-36bf-4ed1-ba37-31123976d7d4" providerId="ADAL" clId="{08DA4F56-84CC-402D-9AE6-9F099BA27196}" dt="2022-03-20T11:44:02.650" v="3033" actId="700"/>
          <ac:spMkLst>
            <pc:docMk/>
            <pc:sldMk cId="1109962851" sldId="274"/>
            <ac:spMk id="8" creationId="{94A6506E-8C07-44A5-819C-A5BDF61D5588}"/>
          </ac:spMkLst>
        </pc:spChg>
      </pc:sldChg>
      <pc:sldChg chg="addSp delSp modSp new mod setBg setClrOvrMap">
        <pc:chgData name="Lucy Ng'ang'a" userId="14c69f3f-36bf-4ed1-ba37-31123976d7d4" providerId="ADAL" clId="{08DA4F56-84CC-402D-9AE6-9F099BA27196}" dt="2022-03-20T11:53:19.180" v="3460" actId="26606"/>
        <pc:sldMkLst>
          <pc:docMk/>
          <pc:sldMk cId="3565045913" sldId="275"/>
        </pc:sldMkLst>
        <pc:spChg chg="mo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2" creationId="{4D1EF949-3487-4633-A1F2-163DA16C4B28}"/>
          </ac:spMkLst>
        </pc:spChg>
        <pc:spChg chg="del">
          <ac:chgData name="Lucy Ng'ang'a" userId="14c69f3f-36bf-4ed1-ba37-31123976d7d4" providerId="ADAL" clId="{08DA4F56-84CC-402D-9AE6-9F099BA27196}" dt="2022-03-20T11:51:43.346" v="3412"/>
          <ac:spMkLst>
            <pc:docMk/>
            <pc:sldMk cId="3565045913" sldId="275"/>
            <ac:spMk id="3" creationId="{A93ED898-291E-4AD3-BAA9-30B4DDDC5865}"/>
          </ac:spMkLst>
        </pc:spChg>
        <pc:spChg chg="del mod">
          <ac:chgData name="Lucy Ng'ang'a" userId="14c69f3f-36bf-4ed1-ba37-31123976d7d4" providerId="ADAL" clId="{08DA4F56-84CC-402D-9AE6-9F099BA27196}" dt="2022-03-20T11:52:18.336" v="3449"/>
          <ac:spMkLst>
            <pc:docMk/>
            <pc:sldMk cId="3565045913" sldId="275"/>
            <ac:spMk id="4" creationId="{3A454CA4-4205-41DF-883A-5DB1F8901401}"/>
          </ac:spMkLst>
        </pc:spChg>
        <pc:spChg chg="mod or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5" creationId="{B89E1993-BAEE-4332-A5F3-D68BA275274F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1" creationId="{DB691D59-8F51-4DD8-AD41-D568D29B08F8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3" creationId="{204AEF18-0627-48F3-9B3D-F7E8F050B1D4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5" creationId="{CEAEE08A-C572-438F-9753-B0D527A515A7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7" creationId="{993F09C6-4F57-4B05-9592-E253D8BC6286}"/>
          </ac:spMkLst>
        </pc:spChg>
        <pc:spChg chg="add mo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8" creationId="{E4BCC929-8ECF-40DF-B607-B51E0D25AB24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19" creationId="{636F6DB7-CF8D-494A-82F6-13B58DCA9896}"/>
          </ac:spMkLst>
        </pc:spChg>
        <pc:spChg chg="add del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21" creationId="{0B7E5194-6E82-4A44-99C3-FE7D87F34134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31" creationId="{1BB1D3B0-1E2E-48E2-ACCC-EE147A9A0CE0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33" creationId="{4BB8B191-5BC6-486A-8E6E-13B1C9EEE83D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35" creationId="{06E3DE27-4115-4B5D-A9DB-3C7CDC82B121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37" creationId="{AA5196B7-638B-4DC2-897C-9F49E9D46FD9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39" creationId="{C55F86D3-FCE1-4D7D-AF41-71DC2870646F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41" creationId="{A929C5D9-9F34-4291-89A1-8EC391C23807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43" creationId="{2DEE3228-A905-44E8-9084-7184118C1958}"/>
          </ac:spMkLst>
        </pc:spChg>
        <pc:spChg chg="add del">
          <ac:chgData name="Lucy Ng'ang'a" userId="14c69f3f-36bf-4ed1-ba37-31123976d7d4" providerId="ADAL" clId="{08DA4F56-84CC-402D-9AE6-9F099BA27196}" dt="2022-03-20T11:53:19.180" v="3459" actId="26606"/>
          <ac:spMkLst>
            <pc:docMk/>
            <pc:sldMk cId="3565045913" sldId="275"/>
            <ac:spMk id="45" creationId="{EF51BA0D-CFE3-4E49-80A1-2F9C56EBBD6F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47" creationId="{1BB1D3B0-1E2E-48E2-ACCC-EE147A9A0CE0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48" creationId="{4BB8B191-5BC6-486A-8E6E-13B1C9EEE83D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49" creationId="{06E3DE27-4115-4B5D-A9DB-3C7CDC82B121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50" creationId="{AA5196B7-638B-4DC2-897C-9F49E9D46FD9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51" creationId="{D262CFB0-CBAC-4B42-B115-C04986CD0098}"/>
          </ac:spMkLst>
        </pc:spChg>
        <pc:spChg chg="add">
          <ac:chgData name="Lucy Ng'ang'a" userId="14c69f3f-36bf-4ed1-ba37-31123976d7d4" providerId="ADAL" clId="{08DA4F56-84CC-402D-9AE6-9F099BA27196}" dt="2022-03-20T11:53:19.180" v="3460" actId="26606"/>
          <ac:spMkLst>
            <pc:docMk/>
            <pc:sldMk cId="3565045913" sldId="275"/>
            <ac:spMk id="52" creationId="{80C35990-E81C-43AE-B207-1CAD6CFC8F4E}"/>
          </ac:spMkLst>
        </pc:spChg>
        <pc:grpChg chg="add del">
          <ac:chgData name="Lucy Ng'ang'a" userId="14c69f3f-36bf-4ed1-ba37-31123976d7d4" providerId="ADAL" clId="{08DA4F56-84CC-402D-9AE6-9F099BA27196}" dt="2022-03-20T11:53:19.180" v="3460" actId="26606"/>
          <ac:grpSpMkLst>
            <pc:docMk/>
            <pc:sldMk cId="3565045913" sldId="275"/>
            <ac:grpSpMk id="23" creationId="{49FCC1E1-84D3-494D-A0A0-286AFA1C3018}"/>
          </ac:grpSpMkLst>
        </pc:grpChg>
        <pc:picChg chg="add mod ord">
          <ac:chgData name="Lucy Ng'ang'a" userId="14c69f3f-36bf-4ed1-ba37-31123976d7d4" providerId="ADAL" clId="{08DA4F56-84CC-402D-9AE6-9F099BA27196}" dt="2022-03-20T11:53:19.180" v="3460" actId="26606"/>
          <ac:picMkLst>
            <pc:docMk/>
            <pc:sldMk cId="3565045913" sldId="275"/>
            <ac:picMk id="6" creationId="{86C01CFB-43EE-4E3F-8F24-CA3B702CF1FE}"/>
          </ac:picMkLst>
        </pc:picChg>
        <pc:picChg chg="add mod">
          <ac:chgData name="Lucy Ng'ang'a" userId="14c69f3f-36bf-4ed1-ba37-31123976d7d4" providerId="ADAL" clId="{08DA4F56-84CC-402D-9AE6-9F099BA27196}" dt="2022-03-20T11:53:19.180" v="3460" actId="26606"/>
          <ac:picMkLst>
            <pc:docMk/>
            <pc:sldMk cId="3565045913" sldId="275"/>
            <ac:picMk id="7" creationId="{15F7122D-4791-48FD-BF34-69B44006E0C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TRAIN/TEST Split</a:t>
            </a:r>
          </a:p>
        </c:rich>
      </c:tx>
      <c:layout>
        <c:manualLayout>
          <c:xMode val="edge"/>
          <c:yMode val="edge"/>
          <c:x val="0.33935521013241221"/>
          <c:y val="2.41691810046005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1.9747686979542066E-2"/>
          <c:y val="0.14359946256876255"/>
          <c:w val="0.96300708525423961"/>
          <c:h val="0.67151364321721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7-4321-875D-8F4A65EC93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17-4321-875D-8F4A65EC9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066864"/>
        <c:axId val="451067280"/>
      </c:barChart>
      <c:catAx>
        <c:axId val="45106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51067280"/>
        <c:crosses val="autoZero"/>
        <c:auto val="1"/>
        <c:lblAlgn val="ctr"/>
        <c:lblOffset val="100"/>
        <c:noMultiLvlLbl val="0"/>
      </c:catAx>
      <c:valAx>
        <c:axId val="45106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5106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4420-EE58-4A9A-8696-60792D38BCE7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5FF2-5333-4B8C-B46A-D38BEED49A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887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A8470A-CE27-4A28-B965-014D72D11F7D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2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4120-9AFF-46D2-8989-38F9D851392F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15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752FF0-3D29-4373-9BE3-402399374868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9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2950-2597-4418-BA03-315D2D471954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93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D275BC-0864-45D2-8891-F89F020CC863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32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4769-4263-4E0A-8F78-7F7BEF9E43E0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12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37C8-DE76-464E-B13F-54DA3BEA469D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1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64D9-FAB8-47C3-9415-9CB30DC87178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5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78C9-57A3-4C85-BB8E-86ADC2BA61D8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3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03A20-8AAF-4676-831A-BB0A623B3E40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38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7F5D-CEF2-400B-9320-63682CDA6B11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10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CAC856-8A50-442C-BD34-A0DD2C4AD542}" type="datetime8">
              <a:rPr lang="en-NL" smtClean="0"/>
              <a:t>21/03/2022 08:34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4932EC-1C2E-4217-9B60-F5AAB81385A0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1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2DA-6B8C-4486-8DD4-3BE9BE67B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most likely needs a pod?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EF34-E54E-4CD9-A25A-5D2DEAE8F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g. </a:t>
            </a:r>
            <a:r>
              <a:rPr lang="en-US" dirty="0" err="1"/>
              <a:t>ng’ang’a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CFE66-B867-457B-B306-EF96726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51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C9775D-DC04-47E6-8D52-A2CD6A7A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Pearson Correlation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7B94CC-DA6A-499C-80D3-E59FBDA5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Speed Tier Bucket highly correlated with DLS Score Bucket</a:t>
            </a:r>
          </a:p>
          <a:p>
            <a:r>
              <a:rPr lang="en-US" dirty="0"/>
              <a:t>Attributes dropped </a:t>
            </a:r>
          </a:p>
          <a:p>
            <a:pPr lvl="1"/>
            <a:r>
              <a:rPr lang="en-US" dirty="0"/>
              <a:t>Home Network Type Home</a:t>
            </a:r>
          </a:p>
          <a:p>
            <a:pPr lvl="1"/>
            <a:r>
              <a:rPr lang="en-US" dirty="0"/>
              <a:t>DLS Score Bucket</a:t>
            </a:r>
          </a:p>
          <a:p>
            <a:pPr lvl="1"/>
            <a:r>
              <a:rPr lang="en-US" dirty="0"/>
              <a:t>Traffic RX Bucket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E4737EAE-8AB9-47D1-822C-79332B8ED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25" y="140617"/>
            <a:ext cx="6155448" cy="63952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DB7B51-CEE3-4038-9435-6E27321B0DD6}"/>
              </a:ext>
            </a:extLst>
          </p:cNvPr>
          <p:cNvSpPr/>
          <p:nvPr/>
        </p:nvSpPr>
        <p:spPr>
          <a:xfrm>
            <a:off x="8813260" y="3132306"/>
            <a:ext cx="554476" cy="6517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43CC76-B721-4F82-980B-CFDF1C82D9AE}"/>
              </a:ext>
            </a:extLst>
          </p:cNvPr>
          <p:cNvSpPr/>
          <p:nvPr/>
        </p:nvSpPr>
        <p:spPr>
          <a:xfrm>
            <a:off x="8229996" y="3856276"/>
            <a:ext cx="554476" cy="6517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4FDC0D-4F37-42FF-91DF-350B789B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4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B4706-953D-42E5-8DCE-57281388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Notable association with pods </a:t>
            </a:r>
            <a:endParaRPr lang="en-NL" sz="32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A6A661-D24B-46FC-BAB8-CDEE1D92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Other count</a:t>
            </a:r>
          </a:p>
          <a:p>
            <a:r>
              <a:rPr lang="en-US" dirty="0"/>
              <a:t>Smart Home Presence </a:t>
            </a:r>
          </a:p>
          <a:p>
            <a:r>
              <a:rPr lang="en-US" dirty="0"/>
              <a:t>Speed Tier Bucket </a:t>
            </a:r>
          </a:p>
          <a:p>
            <a:r>
              <a:rPr lang="en-US" dirty="0"/>
              <a:t>Home Network Type Gateway</a:t>
            </a:r>
          </a:p>
          <a:p>
            <a:endParaRPr lang="en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AA2AD1-904B-4F5C-A9EA-FF758AFE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299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A8EE12-BD40-4D76-AA3C-EBA4F05F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A6506E-8C07-44A5-819C-A5BDF61D5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B6E8-D989-4D1B-A713-41CF02B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996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3248-2CEF-4160-892E-5CAB8EFE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  <a:endParaRPr lang="en-NL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DD0D991-D6C1-4728-8FE9-DBBE54CE5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15844"/>
              </p:ext>
            </p:extLst>
          </p:nvPr>
        </p:nvGraphicFramePr>
        <p:xfrm>
          <a:off x="1349184" y="2529319"/>
          <a:ext cx="11351059" cy="370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68AE78-1BC0-4A3D-92A7-00B1928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557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C87F-7188-46C3-8F0F-913CF82F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(train subset) 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4D6F3-DA48-4806-919C-E47AD32B0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Best –Chi Squared test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E7656-0484-4FC9-94AE-AE59F960B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Because of a lot of count (nonnegative) the chi squared test is ideal to eliminate features based on accuracy</a:t>
            </a:r>
          </a:p>
          <a:p>
            <a:r>
              <a:rPr lang="en-US" dirty="0"/>
              <a:t>Done iteratively found that two best features</a:t>
            </a:r>
          </a:p>
          <a:p>
            <a:pPr lvl="1"/>
            <a:r>
              <a:rPr lang="en-US" dirty="0"/>
              <a:t>Other count</a:t>
            </a:r>
          </a:p>
          <a:p>
            <a:pPr lvl="1"/>
            <a:r>
              <a:rPr lang="en-US" dirty="0"/>
              <a:t>Home Network Type Gateway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D9CEC3-F254-4C46-B645-F08AAF76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  <a:endParaRPr lang="en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E6FA2D-64E0-4D10-B363-B1408E84E8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Recursively removes attributes and builds a model on the remining attributes to maximize the balanced accuracy</a:t>
            </a:r>
          </a:p>
          <a:p>
            <a:r>
              <a:rPr lang="en-US" dirty="0"/>
              <a:t>Mobile Phone Count</a:t>
            </a:r>
          </a:p>
          <a:p>
            <a:r>
              <a:rPr lang="en-US" dirty="0"/>
              <a:t>Computer count </a:t>
            </a:r>
          </a:p>
          <a:p>
            <a:r>
              <a:rPr lang="en-US" dirty="0"/>
              <a:t>Other Count</a:t>
            </a:r>
          </a:p>
          <a:p>
            <a:r>
              <a:rPr lang="en-US" dirty="0"/>
              <a:t>Smart Home Count</a:t>
            </a:r>
          </a:p>
          <a:p>
            <a:r>
              <a:rPr lang="en-US" dirty="0"/>
              <a:t>Home Network Type Gateway</a:t>
            </a:r>
          </a:p>
          <a:p>
            <a:endParaRPr lang="en-NL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9F0359D-A60D-434E-BC8E-B65D6977ECFA}"/>
              </a:ext>
            </a:extLst>
          </p:cNvPr>
          <p:cNvSpPr/>
          <p:nvPr/>
        </p:nvSpPr>
        <p:spPr>
          <a:xfrm>
            <a:off x="8872151" y="3871784"/>
            <a:ext cx="280087" cy="13839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FC451-83EF-45E0-BBCE-80B0EC78358D}"/>
              </a:ext>
            </a:extLst>
          </p:cNvPr>
          <p:cNvSpPr txBox="1"/>
          <p:nvPr/>
        </p:nvSpPr>
        <p:spPr>
          <a:xfrm>
            <a:off x="9263448" y="4379096"/>
            <a:ext cx="170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Count</a:t>
            </a:r>
            <a:endParaRPr lang="en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EAA574-2D22-4BF9-9BDF-91FAF155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62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FBA26-4AA4-4A73-9624-37763C97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 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4083CB-EB3C-4A4C-BBD0-3744F125F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490816" cy="3633047"/>
          </a:xfrm>
        </p:spPr>
        <p:txBody>
          <a:bodyPr/>
          <a:lstStyle/>
          <a:p>
            <a:r>
              <a:rPr lang="en-US" dirty="0"/>
              <a:t>Device count = Sum of (mobile, computer, </a:t>
            </a:r>
            <a:r>
              <a:rPr lang="en-US" dirty="0" err="1"/>
              <a:t>smarthome</a:t>
            </a:r>
            <a:r>
              <a:rPr lang="en-US" dirty="0"/>
              <a:t> and other devices)</a:t>
            </a:r>
          </a:p>
          <a:p>
            <a:r>
              <a:rPr lang="en-US" dirty="0"/>
              <a:t>Home Network Type Gateway</a:t>
            </a:r>
            <a:endParaRPr lang="en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1E8B7A-9338-45EE-BA7E-C2D55D646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265" y="2227263"/>
            <a:ext cx="3990177" cy="423956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A68D76-D818-45E3-AC80-F136EEC2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612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94B2-AF91-4BEA-A02E-F019DE16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fitted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B1A7-8D2A-4B3B-95D3-AC8AA4F6C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57146-9C1A-4303-A594-5CCE54E41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CBC77-6E72-4277-B342-01C9BB9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2902708"/>
            <a:ext cx="3419475" cy="23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7A582-713D-4D8B-817D-2BF94EC3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35" y="2949096"/>
            <a:ext cx="3419475" cy="2362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49AB7E-C029-4230-AEE5-8DCBA43F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627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E1C-6510-408B-B2CB-A754CBE5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N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8FC7D78-99A1-40C9-817E-83DCAAD290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8251569"/>
              </p:ext>
            </p:extLst>
          </p:nvPr>
        </p:nvGraphicFramePr>
        <p:xfrm>
          <a:off x="1534005" y="2019683"/>
          <a:ext cx="8432116" cy="456825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46284">
                  <a:extLst>
                    <a:ext uri="{9D8B030D-6E8A-4147-A177-3AD203B41FA5}">
                      <a16:colId xmlns:a16="http://schemas.microsoft.com/office/drawing/2014/main" val="2153425521"/>
                    </a:ext>
                  </a:extLst>
                </a:gridCol>
                <a:gridCol w="2887218">
                  <a:extLst>
                    <a:ext uri="{9D8B030D-6E8A-4147-A177-3AD203B41FA5}">
                      <a16:colId xmlns:a16="http://schemas.microsoft.com/office/drawing/2014/main" val="3902593445"/>
                    </a:ext>
                  </a:extLst>
                </a:gridCol>
                <a:gridCol w="2398614">
                  <a:extLst>
                    <a:ext uri="{9D8B030D-6E8A-4147-A177-3AD203B41FA5}">
                      <a16:colId xmlns:a16="http://schemas.microsoft.com/office/drawing/2014/main" val="1188802104"/>
                    </a:ext>
                  </a:extLst>
                </a:gridCol>
              </a:tblGrid>
              <a:tr h="345629"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 Classifier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10686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Test Size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6189 (530 with Pod)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6189 (530 with Pod)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7003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True positive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7952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 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79523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True Negative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5654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5659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87432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False Negative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217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49623"/>
                  </a:ext>
                </a:extLst>
              </a:tr>
              <a:tr h="420711">
                <a:tc>
                  <a:txBody>
                    <a:bodyPr/>
                    <a:lstStyle/>
                    <a:p>
                      <a:r>
                        <a:rPr lang="en-US" sz="1600" dirty="0"/>
                        <a:t>True positive rate 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0.5905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0.5924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50934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 rate 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0.0008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80849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0.9842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68627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True Negative rate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0.9991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32476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F1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0.7382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0.7440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8026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ROC - AUC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0.7948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0.7962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2114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r>
                        <a:rPr lang="en-US" sz="1600" dirty="0"/>
                        <a:t>MCC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0.7474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0.7554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77354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0FF597-651D-4A81-B3FE-9F43227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203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30A6C4-A29E-42E0-ACDE-52050BA5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B87307D-26AD-46CD-ACB9-0A5C59813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significant difference in model performance kin the test set</a:t>
                </a:r>
              </a:p>
              <a:p>
                <a:r>
                  <a:rPr lang="en-US" dirty="0"/>
                  <a:t>Additional device (mobile, computer, </a:t>
                </a:r>
                <a:r>
                  <a:rPr lang="en-US" dirty="0" err="1"/>
                  <a:t>smarthome</a:t>
                </a:r>
                <a:r>
                  <a:rPr lang="en-US" dirty="0"/>
                  <a:t> or others) is associated with an increase of 8%(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0.07838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 the chance of upgrading to a pod</a:t>
                </a:r>
              </a:p>
              <a:p>
                <a:pPr marL="0" indent="0">
                  <a:buNone/>
                </a:pPr>
                <a:endParaRPr lang="en-N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B87307D-26AD-46CD-ACB9-0A5C59813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37D4-FAF3-434C-9643-8ED9465D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857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F479-A4A4-410F-A148-D9F7E57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6A7D5A-85D9-4FFB-88DD-6A6E225D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logistic regression with two variables (see slide 14)</a:t>
            </a:r>
          </a:p>
          <a:p>
            <a:pPr lvl="1"/>
            <a:r>
              <a:rPr lang="en-US" dirty="0"/>
              <a:t>100% precise (0 false positives)</a:t>
            </a:r>
          </a:p>
          <a:p>
            <a:pPr lvl="1"/>
            <a:r>
              <a:rPr lang="en-US" dirty="0"/>
              <a:t>Fast prediction even with massive data </a:t>
            </a:r>
          </a:p>
          <a:p>
            <a:pPr lvl="1"/>
            <a:r>
              <a:rPr lang="en-US" dirty="0"/>
              <a:t>Less training time and expertise</a:t>
            </a:r>
          </a:p>
          <a:p>
            <a:pPr lvl="1"/>
            <a:r>
              <a:rPr lang="en-US" dirty="0"/>
              <a:t>Flexible – Based on the number of customers the marketing team can target,  one can increase/decrease probability threshold</a:t>
            </a:r>
          </a:p>
          <a:p>
            <a:pPr lvl="1"/>
            <a:endParaRPr lang="en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A15913-1D5C-4ABF-B7C0-A5F578A7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54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5C62-F3C6-492C-A836-E512BCD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681D-B451-4162-B247-CBE80E50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Context &amp; Goal 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Challenges &amp; Requirements 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Modelling </a:t>
            </a:r>
          </a:p>
          <a:p>
            <a:pPr lvl="1"/>
            <a:r>
              <a:rPr lang="en-US" dirty="0"/>
              <a:t>Data split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Engineering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5E7C-E7C4-45D4-8CF2-8B656F4D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8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0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F949-3487-4633-A1F2-163DA16C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Context &amp; Goal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BCC929-8ECF-40DF-B607-B51E0D25AB2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81194" y="5697215"/>
            <a:ext cx="10993546" cy="52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/>
                </a:solidFill>
              </a:rPr>
              <a:t>Improve customer experience and satisfaction</a:t>
            </a:r>
          </a:p>
        </p:txBody>
      </p:sp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D262CFB0-CBAC-4B42-B115-C04986CD0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01CFB-43EE-4E3F-8F24-CA3B702CF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0490" y="974331"/>
            <a:ext cx="6507407" cy="3042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122D-4791-48FD-BF34-69B44006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20" y="1063647"/>
            <a:ext cx="3014297" cy="2863582"/>
          </a:xfrm>
          <a:prstGeom prst="rect">
            <a:avLst/>
          </a:prstGeom>
        </p:spPr>
      </p:pic>
      <p:sp>
        <p:nvSpPr>
          <p:cNvPr id="52" name="Rectangle 40">
            <a:extLst>
              <a:ext uri="{FF2B5EF4-FFF2-40B4-BE49-F238E27FC236}">
                <a16:creationId xmlns:a16="http://schemas.microsoft.com/office/drawing/2014/main" id="{80C35990-E81C-43AE-B207-1CAD6CFC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E1993-BAEE-4332-A5F3-D68BA275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44932EC-1C2E-4217-9B60-F5AAB81385A0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084978-078D-4558-989D-E3EA4BA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1B0B-075A-486D-97B1-C6FB699AA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customer in need of </a:t>
            </a:r>
            <a:r>
              <a:rPr lang="en-US"/>
              <a:t>a pod, potentially…</a:t>
            </a:r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4CDC-9F38-46A1-9E7B-C5796EC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271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6-CFD6-469F-BDA0-8ADF376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Classify/recommend pod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47F84-9980-412E-96C6-206195FBB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Challenges/Requirements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352B-6C6D-4B30-B9A3-E30FBAFBE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Imbalanced classification</a:t>
            </a:r>
          </a:p>
          <a:p>
            <a:pPr lvl="1"/>
            <a:r>
              <a:rPr lang="en-US" dirty="0"/>
              <a:t>Use F1and/or balanced accuracy for model validation</a:t>
            </a:r>
          </a:p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Use eager learners which take long time to train but less time to predict</a:t>
            </a:r>
          </a:p>
          <a:p>
            <a:r>
              <a:rPr lang="en-US" dirty="0"/>
              <a:t>Regular prediction</a:t>
            </a:r>
          </a:p>
          <a:p>
            <a:pPr lvl="1"/>
            <a:r>
              <a:rPr lang="en-US" dirty="0"/>
              <a:t>Daily predictions should be done on only new customers or customers who have changed </a:t>
            </a:r>
          </a:p>
          <a:p>
            <a:pPr lvl="1"/>
            <a:r>
              <a:rPr lang="en-US" dirty="0"/>
              <a:t>Quarterly retraining </a:t>
            </a:r>
            <a:endParaRPr lang="en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F2B37D-48C8-481B-9BA7-705CAFA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14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635-DF00-4FAA-B061-6F5D6F1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EA04C-65B6-4238-A6F6-F38E870BB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20627 unique customers</a:t>
            </a:r>
          </a:p>
          <a:p>
            <a:r>
              <a:rPr lang="en-US" dirty="0"/>
              <a:t>1862 ( 9.02%) customers with pods</a:t>
            </a:r>
          </a:p>
          <a:p>
            <a:r>
              <a:rPr lang="en-US" dirty="0"/>
              <a:t>Good quality data </a:t>
            </a:r>
          </a:p>
          <a:p>
            <a:pPr lvl="1"/>
            <a:r>
              <a:rPr lang="en-US" dirty="0"/>
              <a:t>No missing data</a:t>
            </a:r>
          </a:p>
          <a:p>
            <a:pPr lvl="1"/>
            <a:r>
              <a:rPr lang="en-US" dirty="0"/>
              <a:t>No duplicates</a:t>
            </a:r>
          </a:p>
          <a:p>
            <a:pPr lvl="1"/>
            <a:r>
              <a:rPr lang="en-US" dirty="0"/>
              <a:t>No </a:t>
            </a:r>
            <a:r>
              <a:rPr lang="en-US"/>
              <a:t>mixed data types </a:t>
            </a:r>
            <a:endParaRPr lang="en-US" dirty="0"/>
          </a:p>
          <a:p>
            <a:r>
              <a:rPr lang="en-US" dirty="0"/>
              <a:t>22 features</a:t>
            </a:r>
          </a:p>
          <a:p>
            <a:pPr lvl="1"/>
            <a:r>
              <a:rPr lang="en-US" dirty="0"/>
              <a:t>10 : Devices</a:t>
            </a:r>
          </a:p>
          <a:p>
            <a:pPr lvl="1"/>
            <a:r>
              <a:rPr lang="en-US" dirty="0"/>
              <a:t>10 : Network</a:t>
            </a:r>
          </a:p>
          <a:p>
            <a:pPr lvl="1"/>
            <a:r>
              <a:rPr lang="en-US" dirty="0"/>
              <a:t>2 : Pod identifier and count</a:t>
            </a:r>
            <a:endParaRPr lang="en-NL" dirty="0"/>
          </a:p>
        </p:txBody>
      </p:sp>
      <p:pic>
        <p:nvPicPr>
          <p:cNvPr id="11" name="Content Placeholder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CD4EACB-77E0-4200-962F-986679017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43" y="2373726"/>
            <a:ext cx="5106563" cy="3340861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09F747-74CE-428D-B415-461B18D0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1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964-AE36-45DF-A1E6-21FC69F0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387F78-BD7B-4CB5-B431-91D2C6CB9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2B294-365F-4975-AF49-47F9CD3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294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BAA7-0752-4330-9AAC-96C402CB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</a:t>
            </a:r>
            <a:endParaRPr lang="en-NL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67E1E52-B15A-4389-8FC3-03B7FF9568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36" y="1915978"/>
            <a:ext cx="4128443" cy="4823330"/>
          </a:xfrm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96B043-1E30-4A1C-8F97-841F2BAE5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0" y="1915978"/>
            <a:ext cx="4033816" cy="482333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3CFC4B-353B-46EB-94EE-F505DE347BBF}"/>
              </a:ext>
            </a:extLst>
          </p:cNvPr>
          <p:cNvSpPr/>
          <p:nvPr/>
        </p:nvSpPr>
        <p:spPr>
          <a:xfrm>
            <a:off x="3278659" y="2570205"/>
            <a:ext cx="856736" cy="30809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B1072-8067-483B-B062-8FA033406EB1}"/>
              </a:ext>
            </a:extLst>
          </p:cNvPr>
          <p:cNvSpPr/>
          <p:nvPr/>
        </p:nvSpPr>
        <p:spPr>
          <a:xfrm>
            <a:off x="8307859" y="3429000"/>
            <a:ext cx="358346" cy="21397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FF18C-D529-4739-8118-9B6E06921286}"/>
              </a:ext>
            </a:extLst>
          </p:cNvPr>
          <p:cNvSpPr/>
          <p:nvPr/>
        </p:nvSpPr>
        <p:spPr>
          <a:xfrm>
            <a:off x="10700951" y="3144794"/>
            <a:ext cx="597244" cy="24239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44914F-DDD2-4DEE-B3A2-0046AFD2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15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97BC-DDE9-4444-AAA9-7A6A7AB0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</a:t>
            </a:r>
            <a:endParaRPr lang="en-NL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E60C5B6-BAEB-4BCF-BFEA-2943397BE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22" y="1873358"/>
            <a:ext cx="4061981" cy="4745681"/>
          </a:xfrm>
        </p:spPr>
      </p:pic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7F4BE8-27AC-4AC5-886C-7827EFB7B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14" y="1873359"/>
            <a:ext cx="3968878" cy="474568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203F6A-C22F-405C-9B53-E436C860F801}"/>
              </a:ext>
            </a:extLst>
          </p:cNvPr>
          <p:cNvSpPr/>
          <p:nvPr/>
        </p:nvSpPr>
        <p:spPr>
          <a:xfrm>
            <a:off x="2998573" y="2520778"/>
            <a:ext cx="469557" cy="300681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B5B32F-05A0-44B7-BBBF-8A2B941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32EC-1C2E-4217-9B60-F5AAB81385A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270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479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Gill Sans MT</vt:lpstr>
      <vt:lpstr>Wingdings 2</vt:lpstr>
      <vt:lpstr>Dividend</vt:lpstr>
      <vt:lpstr>Who most likely needs a pod?</vt:lpstr>
      <vt:lpstr>Outline </vt:lpstr>
      <vt:lpstr>Context &amp; Goal </vt:lpstr>
      <vt:lpstr>Task</vt:lpstr>
      <vt:lpstr>Classify/recommend pod</vt:lpstr>
      <vt:lpstr>data</vt:lpstr>
      <vt:lpstr>EDA</vt:lpstr>
      <vt:lpstr>Boxplots </vt:lpstr>
      <vt:lpstr>Violin plots </vt:lpstr>
      <vt:lpstr>Pearson Correlation </vt:lpstr>
      <vt:lpstr>Notable association with pods </vt:lpstr>
      <vt:lpstr>Modelling</vt:lpstr>
      <vt:lpstr>Data Split</vt:lpstr>
      <vt:lpstr>Feature selection (train subset) </vt:lpstr>
      <vt:lpstr>Feature Engineering  </vt:lpstr>
      <vt:lpstr>Models fitted</vt:lpstr>
      <vt:lpstr>Summary </vt:lpstr>
      <vt:lpstr>Discussion 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most likely needs a pod?</dc:title>
  <dc:creator>Lucy Ng'ang'a</dc:creator>
  <cp:lastModifiedBy>Lucy Ng'ang'a</cp:lastModifiedBy>
  <cp:revision>1</cp:revision>
  <dcterms:created xsi:type="dcterms:W3CDTF">2022-03-20T07:01:06Z</dcterms:created>
  <dcterms:modified xsi:type="dcterms:W3CDTF">2022-03-21T07:35:44Z</dcterms:modified>
</cp:coreProperties>
</file>