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0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" initials="D" lastIdx="3" clrIdx="0">
    <p:extLst>
      <p:ext uri="{19B8F6BF-5375-455C-9EA6-DF929625EA0E}">
        <p15:presenceInfo xmlns:p15="http://schemas.microsoft.com/office/powerpoint/2012/main" userId="df5af6690f0161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BD4"/>
    <a:srgbClr val="0E15A6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34912-4B06-49B9-B003-D28CBECB2786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8B8BE-7F6C-442C-8E67-B4BC69648F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15541" y="318347"/>
            <a:ext cx="7197726" cy="2421464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txBody>
          <a:bodyPr/>
          <a:lstStyle/>
          <a:p>
            <a:r>
              <a:rPr lang="es-ES" dirty="0" smtClean="0">
                <a:solidFill>
                  <a:srgbClr val="6600FF"/>
                </a:solidFill>
                <a:latin typeface="OCR A Extended" panose="02010509020102010303" pitchFamily="50" charset="0"/>
              </a:rPr>
              <a:t>Trabajo practico admin bases de datos</a:t>
            </a:r>
            <a:endParaRPr lang="en-US" dirty="0">
              <a:solidFill>
                <a:srgbClr val="6600FF"/>
              </a:solidFill>
              <a:latin typeface="OCR A Extended" panose="02010509020102010303" pitchFamily="50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99528" y="5606032"/>
            <a:ext cx="10225876" cy="92333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bliqueBottomLef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CR A Extended" panose="02010509020102010303" pitchFamily="50" charset="0"/>
              </a:rPr>
              <a:t>Grupo 2: bendito tu eres</a:t>
            </a:r>
            <a:endParaRPr lang="es-ES" sz="540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ripple dir="ld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979022" y="1834720"/>
            <a:ext cx="30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OCR A Extended" panose="02010509020102010303" pitchFamily="50" charset="0"/>
              </a:rPr>
              <a:t>Lucy </a:t>
            </a:r>
            <a:r>
              <a:rPr lang="es-ES" b="1" dirty="0" smtClean="0">
                <a:latin typeface="OCR A Extended" panose="02010509020102010303" pitchFamily="50" charset="0"/>
              </a:rPr>
              <a:t>Araya Sánchez</a:t>
            </a:r>
            <a:endParaRPr lang="en-US" b="1" dirty="0">
              <a:latin typeface="OCR A Extended" panose="02010509020102010303" pitchFamily="50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0157" y="332491"/>
            <a:ext cx="5205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E15A6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</a:rPr>
              <a:t>Integrantes: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0E15A6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OCR A Extended" panose="02010509020102010303" pitchFamily="50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985554" y="2942104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OCR A Extended" panose="02010509020102010303" pitchFamily="50" charset="0"/>
              </a:rPr>
              <a:t>Florencia Pavón</a:t>
            </a:r>
            <a:endParaRPr lang="en-US" b="1" dirty="0">
              <a:latin typeface="OCR A Extended" panose="02010509020102010303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005147" y="3981800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OCR A Extended" panose="02010509020102010303" pitchFamily="50" charset="0"/>
              </a:rPr>
              <a:t>Vanesa </a:t>
            </a:r>
            <a:r>
              <a:rPr lang="es-ES" b="1" dirty="0" smtClean="0">
                <a:latin typeface="OCR A Extended" panose="02010509020102010303" pitchFamily="50" charset="0"/>
              </a:rPr>
              <a:t>López</a:t>
            </a:r>
            <a:r>
              <a:rPr lang="es-ES" b="1" dirty="0" smtClean="0">
                <a:latin typeface="OCR A Extended" panose="02010509020102010303" pitchFamily="50" charset="0"/>
              </a:rPr>
              <a:t> </a:t>
            </a:r>
            <a:endParaRPr lang="en-US" b="1" dirty="0">
              <a:latin typeface="OCR A Extended" panose="02010509020102010303" pitchFamily="50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707777" y="1834720"/>
            <a:ext cx="219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OCR A Extended" panose="02010509020102010303" pitchFamily="50" charset="0"/>
              </a:rPr>
              <a:t>Luis Supa </a:t>
            </a:r>
            <a:r>
              <a:rPr lang="es-ES" b="1" dirty="0">
                <a:latin typeface="OCR A Extended" panose="02010509020102010303" pitchFamily="50" charset="0"/>
              </a:rPr>
              <a:t>M</a:t>
            </a:r>
            <a:r>
              <a:rPr lang="es-ES" b="1" dirty="0" smtClean="0">
                <a:latin typeface="OCR A Extended" panose="02010509020102010303" pitchFamily="50" charset="0"/>
              </a:rPr>
              <a:t>arupa</a:t>
            </a:r>
            <a:endParaRPr lang="en-US" b="1" dirty="0">
              <a:latin typeface="OCR A Extended" panose="02010509020102010303" pitchFamily="50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668589" y="2966443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OCR A Extended" panose="02010509020102010303" pitchFamily="50" charset="0"/>
              </a:rPr>
              <a:t>María </a:t>
            </a:r>
            <a:r>
              <a:rPr lang="es-ES" b="1" dirty="0" smtClean="0">
                <a:latin typeface="OCR A Extended" panose="02010509020102010303" pitchFamily="50" charset="0"/>
              </a:rPr>
              <a:t>Cuenca</a:t>
            </a:r>
            <a:r>
              <a:rPr lang="es-ES" b="1" dirty="0" smtClean="0">
                <a:latin typeface="OCR A Extended" panose="02010509020102010303" pitchFamily="50" charset="0"/>
              </a:rPr>
              <a:t> </a:t>
            </a:r>
            <a:endParaRPr lang="en-US" b="1" dirty="0">
              <a:latin typeface="OCR A Extended" panose="02010509020102010303" pitchFamily="50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668589" y="3936987"/>
            <a:ext cx="325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OCR A Extended" panose="02010509020102010303" pitchFamily="50" charset="0"/>
              </a:rPr>
              <a:t>Diego Prieto</a:t>
            </a:r>
            <a:endParaRPr lang="en-US" b="1" dirty="0">
              <a:latin typeface="OCR A Extended" panose="02010509020102010303" pitchFamily="50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14" y="4794069"/>
            <a:ext cx="4807132" cy="191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2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3508" y="339635"/>
            <a:ext cx="416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E15A6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</a:rPr>
              <a:t>Objetivo:</a:t>
            </a:r>
            <a:endParaRPr lang="en-US" sz="5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25385" y="2129705"/>
            <a:ext cx="10633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OCR A Extended" panose="02010509020102010303" pitchFamily="50" charset="0"/>
              </a:rPr>
              <a:t>-</a:t>
            </a:r>
            <a:r>
              <a:rPr lang="es-ES" dirty="0" smtClean="0">
                <a:latin typeface="OCR A Extended" panose="02010509020102010303" pitchFamily="50" charset="0"/>
              </a:rPr>
              <a:t> </a:t>
            </a:r>
            <a:r>
              <a:rPr lang="es-ES" dirty="0">
                <a:latin typeface="OCR A Extended" panose="02010509020102010303" pitchFamily="50" charset="0"/>
              </a:rPr>
              <a:t>Poder analizar un problema REAL y llevarlo a la práctica con un diagrama de bases de</a:t>
            </a:r>
            <a:br>
              <a:rPr lang="es-ES" dirty="0">
                <a:latin typeface="OCR A Extended" panose="02010509020102010303" pitchFamily="50" charset="0"/>
              </a:rPr>
            </a:br>
            <a:r>
              <a:rPr lang="es-ES" dirty="0">
                <a:latin typeface="OCR A Extended" panose="02010509020102010303" pitchFamily="50" charset="0"/>
              </a:rPr>
              <a:t>datos con todo lo que iremos viendo en clases.</a:t>
            </a:r>
          </a:p>
          <a:p>
            <a:r>
              <a:rPr lang="es-ES" dirty="0">
                <a:latin typeface="OCR A Extended" panose="02010509020102010303" pitchFamily="50" charset="0"/>
              </a:rPr>
              <a:t>-</a:t>
            </a:r>
            <a:r>
              <a:rPr lang="es-ES" dirty="0" smtClean="0">
                <a:latin typeface="OCR A Extended" panose="02010509020102010303" pitchFamily="50" charset="0"/>
              </a:rPr>
              <a:t> </a:t>
            </a:r>
            <a:r>
              <a:rPr lang="es-ES" dirty="0">
                <a:latin typeface="OCR A Extended" panose="02010509020102010303" pitchFamily="50" charset="0"/>
              </a:rPr>
              <a:t>Pensar en diferentes maneras de resolver un problema y darle un enfoque práctico.</a:t>
            </a:r>
          </a:p>
          <a:p>
            <a:r>
              <a:rPr lang="es-ES" dirty="0">
                <a:latin typeface="OCR A Extended" panose="02010509020102010303" pitchFamily="50" charset="0"/>
              </a:rPr>
              <a:t>-</a:t>
            </a:r>
            <a:r>
              <a:rPr lang="es-ES" dirty="0" smtClean="0">
                <a:latin typeface="OCR A Extended" panose="02010509020102010303" pitchFamily="50" charset="0"/>
              </a:rPr>
              <a:t> </a:t>
            </a:r>
            <a:r>
              <a:rPr lang="es-ES" dirty="0">
                <a:latin typeface="OCR A Extended" panose="02010509020102010303" pitchFamily="50" charset="0"/>
              </a:rPr>
              <a:t>Investigar, trabajar en equipo, distribuir tareas y hacer uso de nuestras habilidades</a:t>
            </a:r>
            <a:br>
              <a:rPr lang="es-ES" dirty="0">
                <a:latin typeface="OCR A Extended" panose="02010509020102010303" pitchFamily="50" charset="0"/>
              </a:rPr>
            </a:br>
            <a:r>
              <a:rPr lang="es-ES" dirty="0">
                <a:latin typeface="OCR A Extended" panose="02010509020102010303" pitchFamily="50" charset="0"/>
              </a:rPr>
              <a:t>blandas.</a:t>
            </a:r>
          </a:p>
          <a:p>
            <a:r>
              <a:rPr lang="es-ES" dirty="0"/>
              <a:t>‌</a:t>
            </a:r>
          </a:p>
          <a:p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4686300"/>
            <a:ext cx="18669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0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37026" y="276387"/>
            <a:ext cx="4368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E15A6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</a:rPr>
              <a:t>Enunciado: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71136" y="1411248"/>
            <a:ext cx="108372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OCR A Extended" panose="02010509020102010303" pitchFamily="50" charset="0"/>
              </a:rPr>
              <a:t>Decidimos realizar BBDD de un gimnasio.</a:t>
            </a:r>
          </a:p>
          <a:p>
            <a:r>
              <a:rPr lang="es-ES" dirty="0">
                <a:latin typeface="OCR A Extended" panose="02010509020102010303" pitchFamily="50" charset="0"/>
              </a:rPr>
              <a:t>Se desea organizar el sistema de un gimnasio, el cuál tiene varias salas. En cada sala pueden ingresar como máximo 25 personas y tomar una clase de una hora, o dividirla en dos clases. Las clases las van a dar 5 instructores, y cada uno puede dar como mínimo una clase, y varias durante el día.</a:t>
            </a:r>
          </a:p>
          <a:p>
            <a:r>
              <a:rPr lang="es-ES" dirty="0">
                <a:latin typeface="OCR A Extended" panose="02010509020102010303" pitchFamily="50" charset="0"/>
              </a:rPr>
              <a:t>De cada cliente se desea registrar, nombre, apellido, DNI, fecha de nacimiento, teléfono, dirección, altura, peso, apto físico y obra social (si tiene o no).</a:t>
            </a:r>
          </a:p>
          <a:p>
            <a:endParaRPr lang="es-ES" dirty="0" smtClean="0">
              <a:latin typeface="OCR A Extended" panose="02010509020102010303" pitchFamily="50" charset="0"/>
            </a:endParaRPr>
          </a:p>
          <a:p>
            <a:r>
              <a:rPr lang="es-ES" dirty="0" smtClean="0">
                <a:latin typeface="OCR A Extended" panose="02010509020102010303" pitchFamily="50" charset="0"/>
              </a:rPr>
              <a:t>De </a:t>
            </a:r>
            <a:r>
              <a:rPr lang="es-ES" dirty="0">
                <a:latin typeface="OCR A Extended" panose="02010509020102010303" pitchFamily="50" charset="0"/>
              </a:rPr>
              <a:t>cada clase se desea registrar, nombre de clase, ID de clase, duración de clase, capacidad de personas.</a:t>
            </a:r>
          </a:p>
          <a:p>
            <a:r>
              <a:rPr lang="es-ES" dirty="0">
                <a:latin typeface="OCR A Extended" panose="02010509020102010303" pitchFamily="50" charset="0"/>
              </a:rPr>
              <a:t>De cada sala se desea registrar, número de sala, nombre de sala, capacidad de personas.</a:t>
            </a:r>
          </a:p>
          <a:p>
            <a:r>
              <a:rPr lang="es-ES" dirty="0">
                <a:latin typeface="OCR A Extended" panose="02010509020102010303" pitchFamily="50" charset="0"/>
              </a:rPr>
              <a:t>De cada instructor se desea registrar, nombre, apellido, DNI, teléfono y correo electrónico</a:t>
            </a:r>
            <a:r>
              <a:rPr lang="es-ES" dirty="0" smtClean="0">
                <a:latin typeface="OCR A Extended" panose="02010509020102010303" pitchFamily="50" charset="0"/>
              </a:rPr>
              <a:t>.</a:t>
            </a:r>
          </a:p>
          <a:p>
            <a:endParaRPr lang="es-ES" dirty="0" smtClean="0">
              <a:latin typeface="OCR A Extended" panose="02010509020102010303" pitchFamily="50" charset="0"/>
            </a:endParaRPr>
          </a:p>
          <a:p>
            <a:r>
              <a:rPr lang="es-ES" dirty="0">
                <a:latin typeface="OCR A Extended" panose="02010509020102010303" pitchFamily="50" charset="0"/>
              </a:rPr>
              <a:t> finalmente el cliente va a pagar un abono mensual libre, asique puede asistir o no a las clases después de hacerlo.</a:t>
            </a:r>
          </a:p>
        </p:txBody>
      </p:sp>
    </p:spTree>
    <p:extLst>
      <p:ext uri="{BB962C8B-B14F-4D97-AF65-F5344CB8AC3E}">
        <p14:creationId xmlns:p14="http://schemas.microsoft.com/office/powerpoint/2010/main" val="341829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20" y="130629"/>
            <a:ext cx="7589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E15A6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</a:rPr>
              <a:t>Diagrama Entidad-</a:t>
            </a:r>
            <a:r>
              <a:rPr lang="es-ES" sz="5400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E15A6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</a:rPr>
              <a:t>Relacion</a:t>
            </a:r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E15A6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</a:rPr>
              <a:t>:</a:t>
            </a:r>
            <a:endParaRPr lang="en-US" sz="5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01" y="2092080"/>
            <a:ext cx="7973538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2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451" y="117565"/>
            <a:ext cx="5264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E15A6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</a:rPr>
              <a:t>D</a:t>
            </a:r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E15A6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</a:rPr>
              <a:t>iagrama de tablas:</a:t>
            </a:r>
            <a:endParaRPr lang="en-US" sz="5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14" y="2027196"/>
            <a:ext cx="8299700" cy="42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6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451" y="117565"/>
            <a:ext cx="5264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E15A6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</a:rPr>
              <a:t>H</a:t>
            </a:r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E15A6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</a:rPr>
              <a:t>erramientas usadas:</a:t>
            </a:r>
            <a:endParaRPr lang="en-US" sz="5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" y="1672046"/>
            <a:ext cx="2364377" cy="16628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6" y="3670663"/>
            <a:ext cx="1365069" cy="121094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6" y="5368834"/>
            <a:ext cx="1802767" cy="128015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023360" y="2134157"/>
            <a:ext cx="463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err="1" smtClean="0"/>
              <a:t>Watsapp</a:t>
            </a:r>
            <a:r>
              <a:rPr lang="es-ES" dirty="0" smtClean="0"/>
              <a:t>: para facilitar la comunicación entre los miembros del grupo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775166" y="3944983"/>
            <a:ext cx="488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Trello</a:t>
            </a:r>
            <a:r>
              <a:rPr lang="es-ES" dirty="0" smtClean="0"/>
              <a:t>: para gestionar el trabajo en equipo y las tareas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892731" y="5812971"/>
            <a:ext cx="453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SQL</a:t>
            </a:r>
            <a:r>
              <a:rPr lang="es-ES" dirty="0" smtClean="0"/>
              <a:t>: para realizar nuestro trabajo practico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451" y="117565"/>
            <a:ext cx="5264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E15A6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</a:rPr>
              <a:t>H</a:t>
            </a:r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E15A6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</a:rPr>
              <a:t>erramientas usadas:</a:t>
            </a:r>
            <a:endParaRPr lang="en-US" sz="5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" y="2181497"/>
            <a:ext cx="1750423" cy="148916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141617" y="2312126"/>
            <a:ext cx="651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Drawio</a:t>
            </a:r>
            <a:r>
              <a:rPr lang="es-ES" dirty="0" smtClean="0"/>
              <a:t>: usada para facilitar la Graficacion de los diagramas de la base de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0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ld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579</TotalTime>
  <Words>272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OCR A Extended</vt:lpstr>
      <vt:lpstr>Celestial</vt:lpstr>
      <vt:lpstr>Trabajo practico admin bases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admin bases de datos</dc:title>
  <dc:creator>Diego</dc:creator>
  <cp:lastModifiedBy>Diego</cp:lastModifiedBy>
  <cp:revision>16</cp:revision>
  <dcterms:created xsi:type="dcterms:W3CDTF">2023-11-03T21:30:01Z</dcterms:created>
  <dcterms:modified xsi:type="dcterms:W3CDTF">2023-11-12T01:32:19Z</dcterms:modified>
</cp:coreProperties>
</file>