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98" r:id="rId4"/>
    <p:sldId id="308" r:id="rId5"/>
    <p:sldId id="297" r:id="rId6"/>
    <p:sldId id="302" r:id="rId7"/>
    <p:sldId id="303" r:id="rId8"/>
    <p:sldId id="299" r:id="rId9"/>
    <p:sldId id="301" r:id="rId10"/>
    <p:sldId id="30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>
        <p:scale>
          <a:sx n="66" d="100"/>
          <a:sy n="66" d="100"/>
        </p:scale>
        <p:origin x="900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 l="10001" r="9999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334" y="4760253"/>
            <a:ext cx="1032647" cy="1459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44458" y="2792641"/>
            <a:ext cx="6903085" cy="972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b="1" smtClean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H5  </a:t>
            </a:r>
            <a:r>
              <a:rPr lang="en-US" altLang="zh-CN" sz="5400" b="1" smtClean="0">
                <a:solidFill>
                  <a:schemeClr val="bg1"/>
                </a:solidFill>
                <a:latin typeface="+mj-ea"/>
                <a:ea typeface="+mj-ea"/>
              </a:rPr>
              <a:t>1608</a:t>
            </a:r>
            <a:r>
              <a:rPr lang="zh-CN" altLang="en-US" sz="5400" b="1" smtClean="0">
                <a:solidFill>
                  <a:schemeClr val="bg1"/>
                </a:solidFill>
                <a:latin typeface="+mj-ea"/>
                <a:ea typeface="+mj-ea"/>
              </a:rPr>
              <a:t>班</a:t>
            </a:r>
            <a:r>
              <a:rPr lang="en-US" altLang="zh-CN" sz="5400" b="1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CN" altLang="en-US" sz="5400" b="1" smtClean="0">
                <a:solidFill>
                  <a:schemeClr val="bg1"/>
                </a:solidFill>
                <a:latin typeface="+mj-ea"/>
                <a:ea typeface="+mj-ea"/>
              </a:rPr>
              <a:t>项目展示</a:t>
            </a:r>
            <a:endParaRPr lang="zh-CN" altLang="en-US" sz="5400" b="1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19220" y="3765550"/>
            <a:ext cx="4354195" cy="51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</a:rPr>
              <a:t>PROJECT FOR DISPLAY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49890" y="6202680"/>
            <a:ext cx="126047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2016.10.9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0" y="0"/>
            <a:ext cx="12191999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图片 2" descr="logi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990" y="572770"/>
            <a:ext cx="3210560" cy="32105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86196" y="3980364"/>
            <a:ext cx="2621915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smtClean="0">
                <a:solidFill>
                  <a:srgbClr val="BDBDBD"/>
                </a:solidFill>
              </a:rPr>
              <a:t>Smartisan</a:t>
            </a:r>
            <a:endParaRPr lang="zh-CN" altLang="en-US" sz="4800">
              <a:solidFill>
                <a:srgbClr val="BDBDBD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37962" y="5064165"/>
            <a:ext cx="2031325" cy="461665"/>
          </a:xfrm>
          <a:prstGeom prst="rect">
            <a:avLst/>
          </a:prstGeom>
          <a:solidFill>
            <a:srgbClr val="212121"/>
          </a:solidFill>
        </p:spPr>
        <p:txBody>
          <a:bodyPr wrap="none" rtlCol="0">
            <a:spAutoFit/>
          </a:bodyPr>
          <a:p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</a:rPr>
              <a:t>锤子科技官网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10204" y="5187315"/>
            <a:ext cx="2011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smtClean="0">
                <a:solidFill>
                  <a:schemeClr val="bg1"/>
                </a:solidFill>
                <a:latin typeface="+mn-ea"/>
              </a:rPr>
              <a:t>www.smartisan.com</a:t>
            </a:r>
            <a:endParaRPr lang="en-US" altLang="zh-CN" sz="1600" dirty="0" smtClean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8255"/>
            <a:ext cx="12192000" cy="68738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90250" y="2651473"/>
            <a:ext cx="8805250" cy="155448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ct val="120000"/>
              </a:lnSpc>
              <a:defRPr/>
            </a:pPr>
            <a:r>
              <a:rPr kumimoji="0" lang="zh-CN" altLang="zh-CN" sz="8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+mj-ea"/>
                <a:ea typeface="+mj-ea"/>
              </a:rPr>
              <a:t>简约至上</a:t>
            </a:r>
            <a:endParaRPr kumimoji="0" lang="zh-CN" altLang="zh-CN" sz="8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uLnTx/>
              <a:uFillTx/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0" y="0"/>
          <a:ext cx="12192000" cy="6857365"/>
        </p:xfrm>
        <a:graphic>
          <a:graphicData uri="http://schemas.openxmlformats.org/drawingml/2006/table">
            <a:tbl>
              <a:tblPr/>
              <a:tblGrid>
                <a:gridCol w="752475"/>
                <a:gridCol w="3070860"/>
                <a:gridCol w="4409440"/>
                <a:gridCol w="3959225"/>
              </a:tblGrid>
              <a:tr h="11080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团队成员项目安排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5456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82232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时间</a:t>
                      </a:r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</a:t>
                      </a:r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 </a:t>
                      </a:r>
                      <a:r>
                        <a:rPr lang="en-US" altLang="zh-CN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- 10</a:t>
                      </a:r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8204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团队成员</a:t>
                      </a:r>
                      <a:endParaRPr lang="zh-CN" altLang="en-US" sz="20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项目安排</a:t>
                      </a:r>
                      <a:endParaRPr lang="zh-CN" altLang="en-US" sz="20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20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赵乘</a:t>
                      </a:r>
                      <a:endParaRPr lang="zh-CN" altLang="en-US" sz="2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坚果手机页及全站动画</a:t>
                      </a:r>
                      <a:endParaRPr lang="zh-CN" altLang="en-US" sz="1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</a:t>
                      </a:r>
                      <a:endParaRPr lang="zh-CN" altLang="en-US" sz="2000" b="0" i="0" u="none" strike="noStrike">
                        <a:solidFill>
                          <a:schemeClr val="accent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8210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卢超</a:t>
                      </a:r>
                      <a:endParaRPr lang="zh-CN" altLang="en-US" sz="2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主页、商品详情及全站数据处理</a:t>
                      </a:r>
                      <a:endParaRPr lang="zh-CN" altLang="en-US" sz="1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产品经理</a:t>
                      </a:r>
                      <a:endParaRPr lang="zh-CN" altLang="en-US" sz="2000" b="0" i="0" u="none" strike="noStrike">
                        <a:solidFill>
                          <a:schemeClr val="accent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821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王平原</a:t>
                      </a:r>
                      <a:endParaRPr lang="zh-CN" altLang="en-US" sz="2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 注册</a:t>
                      </a:r>
                      <a:endParaRPr lang="zh-CN" altLang="en-US" sz="1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821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李福玲</a:t>
                      </a:r>
                      <a:endParaRPr lang="zh-CN" altLang="en-US" sz="24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Smartisan T2</a:t>
                      </a:r>
                      <a:r>
                        <a:rPr lang="zh-CN" alt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页、订单提交页</a:t>
                      </a:r>
                      <a:endParaRPr lang="zh-CN" altLang="en-US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819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张延东</a:t>
                      </a:r>
                      <a:endParaRPr lang="zh-CN" altLang="en-US" sz="24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官方论坛页、购物车页、应用下载页</a:t>
                      </a:r>
                      <a:endParaRPr lang="en-US" altLang="zh-CN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8255"/>
            <a:ext cx="12192000" cy="68738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" name="图片 3" descr="QQ截图201610090827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255"/>
            <a:ext cx="12192000" cy="781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738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图片 2" descr="QQ截图20161009090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94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7620"/>
            <a:ext cx="12192000" cy="68738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0861" y="758038"/>
            <a:ext cx="1402080" cy="874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84400" y="511901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84400" y="1939562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1247276" y="2951814"/>
            <a:ext cx="408370" cy="408370"/>
          </a:xfrm>
          <a:prstGeom prst="ellipse">
            <a:avLst/>
          </a:prstGeom>
          <a:solidFill>
            <a:srgbClr val="DD9B9D">
              <a:alpha val="9098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kern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139950" y="2751455"/>
            <a:ext cx="2668905" cy="80899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4400" b="1" kern="0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swiper</a:t>
            </a:r>
            <a:endParaRPr lang="en-US" altLang="zh-CN" sz="4400" b="1" kern="0" dirty="0">
              <a:solidFill>
                <a:srgbClr val="C4545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47276" y="4158949"/>
            <a:ext cx="408370" cy="408370"/>
          </a:xfrm>
          <a:prstGeom prst="ellipse">
            <a:avLst/>
          </a:prstGeom>
          <a:solidFill>
            <a:srgbClr val="DD9B9D">
              <a:alpha val="9098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kern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39950" y="3958590"/>
            <a:ext cx="2668905" cy="80899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4400" b="1" kern="0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cookie</a:t>
            </a:r>
            <a:endParaRPr lang="en-US" altLang="zh-CN" sz="4400" b="1" kern="0" dirty="0">
              <a:solidFill>
                <a:srgbClr val="C4545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738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0861" y="758038"/>
            <a:ext cx="8057515" cy="874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桌面通知 </a:t>
            </a:r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 Notification</a:t>
            </a: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84400" y="511901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84400" y="1908447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QQ截图201610082143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10" y="2803525"/>
            <a:ext cx="3533140" cy="1266825"/>
          </a:xfrm>
          <a:prstGeom prst="rect">
            <a:avLst/>
          </a:prstGeom>
        </p:spPr>
      </p:pic>
      <p:pic>
        <p:nvPicPr>
          <p:cNvPr id="5" name="图片 4" descr="QQ截图201610082144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310" y="4871085"/>
            <a:ext cx="3533140" cy="1266825"/>
          </a:xfrm>
          <a:prstGeom prst="rect">
            <a:avLst/>
          </a:prstGeom>
        </p:spPr>
      </p:pic>
      <p:sp>
        <p:nvSpPr>
          <p:cNvPr id="56" name="椭圆 55"/>
          <p:cNvSpPr/>
          <p:nvPr/>
        </p:nvSpPr>
        <p:spPr>
          <a:xfrm>
            <a:off x="1247276" y="3224229"/>
            <a:ext cx="408370" cy="408370"/>
          </a:xfrm>
          <a:prstGeom prst="ellipse">
            <a:avLst/>
          </a:prstGeom>
          <a:solidFill>
            <a:srgbClr val="DD9B9D">
              <a:alpha val="9098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kern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247276" y="5300044"/>
            <a:ext cx="408370" cy="408370"/>
          </a:xfrm>
          <a:prstGeom prst="ellipse">
            <a:avLst/>
          </a:prstGeom>
          <a:solidFill>
            <a:srgbClr val="DD9B9D">
              <a:alpha val="9098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kern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8255"/>
            <a:ext cx="12192000" cy="68738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90250" y="2651473"/>
            <a:ext cx="8805250" cy="155448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ct val="120000"/>
              </a:lnSpc>
              <a:defRPr/>
            </a:pPr>
            <a:r>
              <a:rPr lang="zh-CN" altLang="en-US" sz="8000" b="1" kern="0" dirty="0"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rPr>
              <a:t>谢谢！</a:t>
            </a:r>
            <a:endParaRPr kumimoji="0" lang="en-US" altLang="zh-CN" sz="8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uLnTx/>
              <a:uFillTx/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笔记本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WPS 演示</Application>
  <PresentationFormat>宽屏</PresentationFormat>
  <Paragraphs>82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Times New Roman</vt:lpstr>
      <vt:lpstr>Calibri</vt:lpstr>
      <vt:lpstr>笔记本主题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曹将</dc:creator>
  <cp:lastModifiedBy>Administrator</cp:lastModifiedBy>
  <cp:revision>30</cp:revision>
  <dcterms:created xsi:type="dcterms:W3CDTF">2014-05-21T11:36:00Z</dcterms:created>
  <dcterms:modified xsi:type="dcterms:W3CDTF">2016-10-09T02:09:07Z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