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8"/>
    <p:restoredTop sz="92215"/>
  </p:normalViewPr>
  <p:slideViewPr>
    <p:cSldViewPr snapToGrid="0" snapToObjects="1">
      <p:cViewPr varScale="1">
        <p:scale>
          <a:sx n="91" d="100"/>
          <a:sy n="91" d="100"/>
        </p:scale>
        <p:origin x="392" y="176"/>
      </p:cViewPr>
      <p:guideLst/>
    </p:cSldViewPr>
  </p:slideViewPr>
  <p:outlineViewPr>
    <p:cViewPr>
      <p:scale>
        <a:sx n="33" d="100"/>
        <a:sy n="33" d="100"/>
      </p:scale>
      <p:origin x="0" y="-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032-5181-D948-B1B2-459F641A623B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3B87-AE89-7646-82B0-D267B9D3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volcanoes have known to have erupted 100 times or more: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A3B87-AE89-7646-82B0-D267B9D394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761E-B182-3540-94F6-93EAF825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Volcanoes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303C3-60C6-CC4D-AD0B-68FC4454D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Guaranteed to blow your mind</a:t>
            </a:r>
          </a:p>
        </p:txBody>
      </p:sp>
    </p:spTree>
    <p:extLst>
      <p:ext uri="{BB962C8B-B14F-4D97-AF65-F5344CB8AC3E}">
        <p14:creationId xmlns:p14="http://schemas.microsoft.com/office/powerpoint/2010/main" val="27218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2F902-7653-F24A-941A-0C6AEF79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535AA3-8358-8F40-B1F3-F20965726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41545"/>
              </p:ext>
            </p:extLst>
          </p:nvPr>
        </p:nvGraphicFramePr>
        <p:xfrm>
          <a:off x="268413" y="2328926"/>
          <a:ext cx="3724131" cy="3641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323">
                  <a:extLst>
                    <a:ext uri="{9D8B030D-6E8A-4147-A177-3AD203B41FA5}">
                      <a16:colId xmlns:a16="http://schemas.microsoft.com/office/drawing/2014/main" val="2374957330"/>
                    </a:ext>
                  </a:extLst>
                </a:gridCol>
                <a:gridCol w="1502719">
                  <a:extLst>
                    <a:ext uri="{9D8B030D-6E8A-4147-A177-3AD203B41FA5}">
                      <a16:colId xmlns:a16="http://schemas.microsoft.com/office/drawing/2014/main" val="3326635652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730318010"/>
                    </a:ext>
                  </a:extLst>
                </a:gridCol>
                <a:gridCol w="616298">
                  <a:extLst>
                    <a:ext uri="{9D8B030D-6E8A-4147-A177-3AD203B41FA5}">
                      <a16:colId xmlns:a16="http://schemas.microsoft.com/office/drawing/2014/main" val="2910417097"/>
                    </a:ext>
                  </a:extLst>
                </a:gridCol>
              </a:tblGrid>
              <a:tr h="532604">
                <a:tc>
                  <a:txBody>
                    <a:bodyPr/>
                    <a:lstStyle/>
                    <a:p>
                      <a:pPr algn="l" fontAlgn="b"/>
                      <a:endParaRPr lang="en-GB" sz="12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No. Eruptions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Volcano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Last Eruption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857573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Piton de la </a:t>
                      </a: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Fournaise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768660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Asosan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88146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Etna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029020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Villarrica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044665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Asamayama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034906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Mauna Loa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51902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Klyuchevskoy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Russia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562925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Sheveluch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Russia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940282"/>
                  </a:ext>
                </a:extLst>
              </a:tr>
            </a:tbl>
          </a:graphicData>
        </a:graphic>
      </p:graphicFrame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DA4674C-CBB5-BB4B-90BA-74D33375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339" y="1748550"/>
            <a:ext cx="6127287" cy="37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EB13-A44D-B045-9CC9-3852EE6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23A7-5256-8642-B77E-61EBBF4D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1.</a:t>
            </a:r>
          </a:p>
          <a:p>
            <a:pPr lvl="1"/>
            <a:r>
              <a:rPr lang="en-US" dirty="0"/>
              <a:t>2.</a:t>
            </a:r>
          </a:p>
          <a:p>
            <a:pPr lvl="1"/>
            <a:r>
              <a:rPr lang="en-US" dirty="0"/>
              <a:t>3.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0845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D1D1-D547-7743-BCD6-CB4E774E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3946-D9E5-0440-982D-00E8C665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from a Tidy Tuesday set - a</a:t>
            </a:r>
            <a:r>
              <a:rPr lang="en-GB" dirty="0"/>
              <a:t> weekly data project aimed at the R ecosystem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DC329C-B71D-3B48-B1A2-D25070BBEAD6}"/>
              </a:ext>
            </a:extLst>
          </p:cNvPr>
          <p:cNvSpPr txBox="1">
            <a:spLocks/>
          </p:cNvSpPr>
          <p:nvPr/>
        </p:nvSpPr>
        <p:spPr>
          <a:xfrm>
            <a:off x="685800" y="3125558"/>
            <a:ext cx="10820400" cy="350157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Tidy Tuesday Data:</a:t>
            </a:r>
          </a:p>
          <a:p>
            <a:r>
              <a:rPr lang="en-GB" dirty="0"/>
              <a:t>Eruptions</a:t>
            </a:r>
          </a:p>
          <a:p>
            <a:r>
              <a:rPr lang="en-GB" dirty="0"/>
              <a:t>Events</a:t>
            </a:r>
          </a:p>
          <a:p>
            <a:r>
              <a:rPr lang="en-GB" dirty="0" err="1"/>
              <a:t>Sulfur</a:t>
            </a:r>
            <a:endParaRPr lang="en-GB" dirty="0"/>
          </a:p>
          <a:p>
            <a:r>
              <a:rPr lang="en-GB" dirty="0"/>
              <a:t>Tree rings</a:t>
            </a:r>
          </a:p>
          <a:p>
            <a:r>
              <a:rPr lang="en-GB" dirty="0"/>
              <a:t>Volcano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Other Data:</a:t>
            </a:r>
          </a:p>
          <a:p>
            <a:r>
              <a:rPr lang="en-GB" dirty="0"/>
              <a:t>Explanation of the VEI scale</a:t>
            </a:r>
          </a:p>
          <a:p>
            <a:r>
              <a:rPr lang="en-GB" dirty="0"/>
              <a:t>Number of recorded deaths from eruptions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B81B-6A47-8442-B918-2C19F0AB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823-11C1-CF48-AF86-D63E3AA1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Tidy Tuesday datasets were very clean to begin with so little cleaning was needed – a few unnecessary fields were removed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VEI (Volcanic Explosive Index) table needed a little formatting so it could be matched to the other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death database needed a lot of editing to match volcano names</a:t>
            </a:r>
          </a:p>
        </p:txBody>
      </p:sp>
    </p:spTree>
    <p:extLst>
      <p:ext uri="{BB962C8B-B14F-4D97-AF65-F5344CB8AC3E}">
        <p14:creationId xmlns:p14="http://schemas.microsoft.com/office/powerpoint/2010/main" val="23341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9105-1513-1E45-AB1F-C97CA9E0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220" y="-12631"/>
            <a:ext cx="8610599" cy="130386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52D8-323C-BA4C-94A3-EB55FFE7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84802"/>
            <a:ext cx="3456432" cy="590931"/>
          </a:xfrm>
        </p:spPr>
        <p:txBody>
          <a:bodyPr>
            <a:spAutoFit/>
          </a:bodyPr>
          <a:lstStyle/>
          <a:p>
            <a:r>
              <a:rPr lang="en-GB" sz="1800" dirty="0"/>
              <a:t>Where are volcanic eruptions likely to occur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F410-90F2-AD41-AE4A-82AB354229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Geographic location</a:t>
            </a:r>
          </a:p>
          <a:p>
            <a:r>
              <a:rPr lang="en-US" dirty="0"/>
              <a:t>Elevation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2DCBB2-0B8D-EF47-A6A6-5B849C3D095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EF365A-317D-CE45-8E84-1D288210122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FC8B93-1958-D14A-AACA-ACBC2DCCB678}"/>
              </a:ext>
            </a:extLst>
          </p:cNvPr>
          <p:cNvSpPr txBox="1">
            <a:spLocks/>
          </p:cNvSpPr>
          <p:nvPr/>
        </p:nvSpPr>
        <p:spPr>
          <a:xfrm>
            <a:off x="4468908" y="1884802"/>
            <a:ext cx="3456432" cy="84023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Which volcanoes are likely to cause the most damage if they blow?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08BCAD-A1CD-F342-A390-32D7D29F9507}"/>
              </a:ext>
            </a:extLst>
          </p:cNvPr>
          <p:cNvSpPr txBox="1">
            <a:spLocks/>
          </p:cNvSpPr>
          <p:nvPr/>
        </p:nvSpPr>
        <p:spPr>
          <a:xfrm>
            <a:off x="7915695" y="1884802"/>
            <a:ext cx="3456432" cy="84023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Why do people live near volcanoes when they are so lethal?</a:t>
            </a:r>
          </a:p>
        </p:txBody>
      </p:sp>
    </p:spTree>
    <p:extLst>
      <p:ext uri="{BB962C8B-B14F-4D97-AF65-F5344CB8AC3E}">
        <p14:creationId xmlns:p14="http://schemas.microsoft.com/office/powerpoint/2010/main" val="18092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122-E3BE-EF41-B5AF-73AAA08F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235D-80DD-9A49-99E7-7FB9A58E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6522D-C3E8-E846-8AB8-6BC158FA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endParaRPr lang="en-US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4C7D87-68EF-A038-6F97-38925E77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CC0471D-12D7-AB44-8412-EF1A3828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65186"/>
            <a:ext cx="6533501" cy="40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8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2BBB4-4462-C64D-8C67-5CDEBBC6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42C0DD-EC37-3171-A04F-2D8C31C9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6B4E33-1316-5E48-8879-AFEE191D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748550"/>
            <a:ext cx="6127287" cy="37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7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A0C8C-754D-A640-B391-6FC37F7A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80237D-A07E-D2F4-5B21-655CB942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97F13-2E1F-774F-90B1-3B3BAAFA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748550"/>
            <a:ext cx="6127287" cy="37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1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190</TotalTime>
  <Words>213</Words>
  <Application>Microsoft Macintosh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Lucida Grande</vt:lpstr>
      <vt:lpstr>Vapor Trail</vt:lpstr>
      <vt:lpstr>Volcanoes</vt:lpstr>
      <vt:lpstr>Talk Content</vt:lpstr>
      <vt:lpstr>Data Sources</vt:lpstr>
      <vt:lpstr>Data Cleaning</vt:lpstr>
      <vt:lpstr>Questions</vt:lpstr>
      <vt:lpstr>Question One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Burns</dc:creator>
  <cp:lastModifiedBy>Lucy Burns</cp:lastModifiedBy>
  <cp:revision>15</cp:revision>
  <dcterms:created xsi:type="dcterms:W3CDTF">2022-03-11T12:05:54Z</dcterms:created>
  <dcterms:modified xsi:type="dcterms:W3CDTF">2022-03-12T11:19:25Z</dcterms:modified>
</cp:coreProperties>
</file>