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5"/>
    <p:restoredTop sz="94682"/>
  </p:normalViewPr>
  <p:slideViewPr>
    <p:cSldViewPr snapToGrid="0" snapToObjects="1">
      <p:cViewPr>
        <p:scale>
          <a:sx n="84" d="100"/>
          <a:sy n="84" d="100"/>
        </p:scale>
        <p:origin x="14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A Person likes Pie Charts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r>
            <a:rPr lang="en-GB"/>
            <a:t>True</a:t>
          </a:r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r>
            <a:rPr lang="en-GB"/>
            <a:t>False</a:t>
          </a:r>
          <a:endParaRPr lang="en-GB" dirty="0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I use pie charts &gt; 50% of the time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r>
            <a:rPr lang="en-GB"/>
            <a:t>True</a:t>
          </a:r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r>
            <a:rPr lang="en-GB"/>
            <a:t>False</a:t>
          </a:r>
          <a:endParaRPr lang="en-GB" dirty="0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I love pie charts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r>
            <a:rPr lang="en-GB"/>
            <a:t>True</a:t>
          </a:r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r>
            <a:rPr lang="en-GB" dirty="0"/>
            <a:t>I like pie charts</a:t>
          </a:r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9D345A-0A2D-A142-A15C-F83273092518}">
      <dgm:prSet/>
      <dgm:spPr/>
      <dgm:t>
        <a:bodyPr/>
        <a:lstStyle/>
        <a:p>
          <a:r>
            <a:rPr lang="en-GB" dirty="0"/>
            <a:t>True</a:t>
          </a:r>
        </a:p>
      </dgm:t>
    </dgm:pt>
    <dgm:pt modelId="{0808A2B0-A261-3A48-8A1E-8677353EEFB5}" type="parTrans" cxnId="{58849870-01E4-9147-93F7-1EFCBFE99D2C}">
      <dgm:prSet/>
      <dgm:spPr/>
      <dgm:t>
        <a:bodyPr/>
        <a:lstStyle/>
        <a:p>
          <a:endParaRPr lang="en-GB"/>
        </a:p>
      </dgm:t>
    </dgm:pt>
    <dgm:pt modelId="{E2FFAA75-2D42-EE44-B633-8A1CF1F43464}" type="sibTrans" cxnId="{58849870-01E4-9147-93F7-1EFCBFE99D2C}">
      <dgm:prSet/>
      <dgm:spPr/>
      <dgm:t>
        <a:bodyPr/>
        <a:lstStyle/>
        <a:p>
          <a:endParaRPr lang="en-GB"/>
        </a:p>
      </dgm:t>
    </dgm:pt>
    <dgm:pt modelId="{B5889B0E-0F60-9B4E-8A9B-495ED77DFFFF}">
      <dgm:prSet/>
      <dgm:spPr/>
      <dgm:t>
        <a:bodyPr/>
        <a:lstStyle/>
        <a:p>
          <a:r>
            <a:rPr lang="en-GB" dirty="0"/>
            <a:t>False</a:t>
          </a:r>
        </a:p>
      </dgm:t>
    </dgm:pt>
    <dgm:pt modelId="{0A3A3597-AB3B-9D4D-9B89-CFCBB4D4413D}" type="parTrans" cxnId="{D1AFFDD5-B689-C349-8519-AAEE5CBCA876}">
      <dgm:prSet/>
      <dgm:spPr/>
      <dgm:t>
        <a:bodyPr/>
        <a:lstStyle/>
        <a:p>
          <a:endParaRPr lang="en-GB"/>
        </a:p>
      </dgm:t>
    </dgm:pt>
    <dgm:pt modelId="{BC672E69-A764-6C4F-96B1-85ACA28806BC}" type="sibTrans" cxnId="{D1AFFDD5-B689-C349-8519-AAEE5CBCA876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625EC5C8-4A91-1B4A-97FE-1B7509DB5251}" type="pres">
      <dgm:prSet presAssocID="{A234C55F-A8E5-5648-ACF3-50DF01373E06}" presName="Name10" presStyleLbl="parChTrans1D2" presStyleIdx="1" presStyleCnt="2"/>
      <dgm:spPr/>
    </dgm:pt>
    <dgm:pt modelId="{42100547-51B3-5040-B8C0-698C3335E3BF}" type="pres">
      <dgm:prSet presAssocID="{734C260E-E45B-B941-984E-BB0521274465}" presName="hierRoot2" presStyleCnt="0"/>
      <dgm:spPr/>
    </dgm:pt>
    <dgm:pt modelId="{2AB61457-FEEB-8043-9C8C-CFC3D4054E05}" type="pres">
      <dgm:prSet presAssocID="{734C260E-E45B-B941-984E-BB0521274465}" presName="composite2" presStyleCnt="0"/>
      <dgm:spPr/>
    </dgm:pt>
    <dgm:pt modelId="{D5CD6D0E-97E1-7F45-97B4-CD96AC0439FA}" type="pres">
      <dgm:prSet presAssocID="{734C260E-E45B-B941-984E-BB0521274465}" presName="background2" presStyleLbl="node2" presStyleIdx="1" presStyleCnt="2"/>
      <dgm:spPr/>
    </dgm:pt>
    <dgm:pt modelId="{F20637F3-C3CE-2047-AE6F-76785A5C894F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5E64F860-9ADB-A148-8A60-A6321D44F559}" type="pres">
      <dgm:prSet presAssocID="{734C260E-E45B-B941-984E-BB0521274465}" presName="hierChild3" presStyleCnt="0"/>
      <dgm:spPr/>
    </dgm:pt>
    <dgm:pt modelId="{C5898A16-5823-AF4A-8792-6A5D4B54598C}" type="pres">
      <dgm:prSet presAssocID="{0808A2B0-A261-3A48-8A1E-8677353EEFB5}" presName="Name17" presStyleLbl="parChTrans1D3" presStyleIdx="0" presStyleCnt="2"/>
      <dgm:spPr/>
    </dgm:pt>
    <dgm:pt modelId="{BCA48513-4F36-3E45-A346-CC982C704F79}" type="pres">
      <dgm:prSet presAssocID="{A29D345A-0A2D-A142-A15C-F83273092518}" presName="hierRoot3" presStyleCnt="0"/>
      <dgm:spPr/>
    </dgm:pt>
    <dgm:pt modelId="{39F7E5C2-CBCA-EB4C-A469-61BF9FD1D5DE}" type="pres">
      <dgm:prSet presAssocID="{A29D345A-0A2D-A142-A15C-F83273092518}" presName="composite3" presStyleCnt="0"/>
      <dgm:spPr/>
    </dgm:pt>
    <dgm:pt modelId="{A5F56235-BCB0-5245-83CC-B06EBF602A2B}" type="pres">
      <dgm:prSet presAssocID="{A29D345A-0A2D-A142-A15C-F83273092518}" presName="background3" presStyleLbl="node3" presStyleIdx="0" presStyleCnt="2"/>
      <dgm:spPr/>
    </dgm:pt>
    <dgm:pt modelId="{DEE1AACF-D170-3E43-A20F-B5E2707A194B}" type="pres">
      <dgm:prSet presAssocID="{A29D345A-0A2D-A142-A15C-F83273092518}" presName="text3" presStyleLbl="fgAcc3" presStyleIdx="0" presStyleCnt="2">
        <dgm:presLayoutVars>
          <dgm:chPref val="3"/>
        </dgm:presLayoutVars>
      </dgm:prSet>
      <dgm:spPr/>
    </dgm:pt>
    <dgm:pt modelId="{ACBE3B72-5F18-984B-A535-514D7505409F}" type="pres">
      <dgm:prSet presAssocID="{A29D345A-0A2D-A142-A15C-F83273092518}" presName="hierChild4" presStyleCnt="0"/>
      <dgm:spPr/>
    </dgm:pt>
    <dgm:pt modelId="{29889262-237B-AE49-A73A-8D35CF6B743B}" type="pres">
      <dgm:prSet presAssocID="{0A3A3597-AB3B-9D4D-9B89-CFCBB4D4413D}" presName="Name17" presStyleLbl="parChTrans1D3" presStyleIdx="1" presStyleCnt="2"/>
      <dgm:spPr/>
    </dgm:pt>
    <dgm:pt modelId="{761A94B5-4CA8-DE44-A3CD-F79C6D62C5EC}" type="pres">
      <dgm:prSet presAssocID="{B5889B0E-0F60-9B4E-8A9B-495ED77DFFFF}" presName="hierRoot3" presStyleCnt="0"/>
      <dgm:spPr/>
    </dgm:pt>
    <dgm:pt modelId="{84BA8DE6-62DF-E348-9D33-054CC6CBD48A}" type="pres">
      <dgm:prSet presAssocID="{B5889B0E-0F60-9B4E-8A9B-495ED77DFFFF}" presName="composite3" presStyleCnt="0"/>
      <dgm:spPr/>
    </dgm:pt>
    <dgm:pt modelId="{BF4443F5-6D41-3D4E-AEC7-8DF6E4C5E087}" type="pres">
      <dgm:prSet presAssocID="{B5889B0E-0F60-9B4E-8A9B-495ED77DFFFF}" presName="background3" presStyleLbl="node3" presStyleIdx="1" presStyleCnt="2"/>
      <dgm:spPr/>
    </dgm:pt>
    <dgm:pt modelId="{03582CDE-310C-874A-8307-3EB79E3C2B12}" type="pres">
      <dgm:prSet presAssocID="{B5889B0E-0F60-9B4E-8A9B-495ED77DFFFF}" presName="text3" presStyleLbl="fgAcc3" presStyleIdx="1" presStyleCnt="2">
        <dgm:presLayoutVars>
          <dgm:chPref val="3"/>
        </dgm:presLayoutVars>
      </dgm:prSet>
      <dgm:spPr/>
    </dgm:pt>
    <dgm:pt modelId="{C6482106-3CB3-8F4C-BDDD-631A5BCCAFE4}" type="pres">
      <dgm:prSet presAssocID="{B5889B0E-0F60-9B4E-8A9B-495ED77DFFFF}" presName="hierChild4" presStyleCnt="0"/>
      <dgm:spPr/>
    </dgm:pt>
  </dgm:ptLst>
  <dgm:cxnLst>
    <dgm:cxn modelId="{4374B20C-E5DE-AC45-B91F-9C94EC68884B}" type="presOf" srcId="{A29D345A-0A2D-A142-A15C-F83273092518}" destId="{DEE1AACF-D170-3E43-A20F-B5E2707A194B}" srcOrd="0" destOrd="0" presId="urn:microsoft.com/office/officeart/2005/8/layout/hierarchy1"/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783A0244-F24E-C64B-8625-C31CC4DE2E5A}" type="presOf" srcId="{A234C55F-A8E5-5648-ACF3-50DF01373E06}" destId="{625EC5C8-4A91-1B4A-97FE-1B7509DB525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A0014861-8D67-9744-BF71-CEC2BA97BFBA}" type="presOf" srcId="{B5889B0E-0F60-9B4E-8A9B-495ED77DFFFF}" destId="{03582CDE-310C-874A-8307-3EB79E3C2B12}" srcOrd="0" destOrd="0" presId="urn:microsoft.com/office/officeart/2005/8/layout/hierarchy1"/>
    <dgm:cxn modelId="{19D2196E-BDA2-1842-9DB6-50A48F82A8FB}" type="presOf" srcId="{0808A2B0-A261-3A48-8A1E-8677353EEFB5}" destId="{C5898A16-5823-AF4A-8792-6A5D4B54598C}" srcOrd="0" destOrd="0" presId="urn:microsoft.com/office/officeart/2005/8/layout/hierarchy1"/>
    <dgm:cxn modelId="{58849870-01E4-9147-93F7-1EFCBFE99D2C}" srcId="{734C260E-E45B-B941-984E-BB0521274465}" destId="{A29D345A-0A2D-A142-A15C-F83273092518}" srcOrd="0" destOrd="0" parTransId="{0808A2B0-A261-3A48-8A1E-8677353EEFB5}" sibTransId="{E2FFAA75-2D42-EE44-B633-8A1CF1F43464}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19C3EAAF-C6D9-B643-A060-2674C2DF045E}" type="presOf" srcId="{734C260E-E45B-B941-984E-BB0521274465}" destId="{F20637F3-C3CE-2047-AE6F-76785A5C894F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D1AFFDD5-B689-C349-8519-AAEE5CBCA876}" srcId="{734C260E-E45B-B941-984E-BB0521274465}" destId="{B5889B0E-0F60-9B4E-8A9B-495ED77DFFFF}" srcOrd="1" destOrd="0" parTransId="{0A3A3597-AB3B-9D4D-9B89-CFCBB4D4413D}" sibTransId="{BC672E69-A764-6C4F-96B1-85ACA28806BC}"/>
    <dgm:cxn modelId="{818483E7-B34B-214F-AFE8-2272DA3B3233}" type="presOf" srcId="{0A3A3597-AB3B-9D4D-9B89-CFCBB4D4413D}" destId="{29889262-237B-AE49-A73A-8D35CF6B743B}" srcOrd="0" destOrd="0" presId="urn:microsoft.com/office/officeart/2005/8/layout/hierarchy1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3853FF19-78E6-0A40-8D3C-8F41AF61A00E}" type="presParOf" srcId="{A0D17570-4C76-4A42-8091-AD8DFB606966}" destId="{625EC5C8-4A91-1B4A-97FE-1B7509DB5251}" srcOrd="2" destOrd="0" presId="urn:microsoft.com/office/officeart/2005/8/layout/hierarchy1"/>
    <dgm:cxn modelId="{2656059E-5BC5-7B4D-9AFF-011AC539E734}" type="presParOf" srcId="{A0D17570-4C76-4A42-8091-AD8DFB606966}" destId="{42100547-51B3-5040-B8C0-698C3335E3BF}" srcOrd="3" destOrd="0" presId="urn:microsoft.com/office/officeart/2005/8/layout/hierarchy1"/>
    <dgm:cxn modelId="{11AD3EDC-4478-4243-AFBC-B101E0A89430}" type="presParOf" srcId="{42100547-51B3-5040-B8C0-698C3335E3BF}" destId="{2AB61457-FEEB-8043-9C8C-CFC3D4054E05}" srcOrd="0" destOrd="0" presId="urn:microsoft.com/office/officeart/2005/8/layout/hierarchy1"/>
    <dgm:cxn modelId="{98A89F81-248A-BA46-91F4-A4D123B3466F}" type="presParOf" srcId="{2AB61457-FEEB-8043-9C8C-CFC3D4054E05}" destId="{D5CD6D0E-97E1-7F45-97B4-CD96AC0439FA}" srcOrd="0" destOrd="0" presId="urn:microsoft.com/office/officeart/2005/8/layout/hierarchy1"/>
    <dgm:cxn modelId="{FC3FA9AB-FFC3-EE48-AF88-F36A8E80F073}" type="presParOf" srcId="{2AB61457-FEEB-8043-9C8C-CFC3D4054E05}" destId="{F20637F3-C3CE-2047-AE6F-76785A5C894F}" srcOrd="1" destOrd="0" presId="urn:microsoft.com/office/officeart/2005/8/layout/hierarchy1"/>
    <dgm:cxn modelId="{3A72FAAC-BF8E-F048-82DB-49071DCC8FF1}" type="presParOf" srcId="{42100547-51B3-5040-B8C0-698C3335E3BF}" destId="{5E64F860-9ADB-A148-8A60-A6321D44F559}" srcOrd="1" destOrd="0" presId="urn:microsoft.com/office/officeart/2005/8/layout/hierarchy1"/>
    <dgm:cxn modelId="{900FAF08-FE6F-514A-ACAD-F07501E36D22}" type="presParOf" srcId="{5E64F860-9ADB-A148-8A60-A6321D44F559}" destId="{C5898A16-5823-AF4A-8792-6A5D4B54598C}" srcOrd="0" destOrd="0" presId="urn:microsoft.com/office/officeart/2005/8/layout/hierarchy1"/>
    <dgm:cxn modelId="{5ED13463-31B0-E145-A94E-B19F552C4E36}" type="presParOf" srcId="{5E64F860-9ADB-A148-8A60-A6321D44F559}" destId="{BCA48513-4F36-3E45-A346-CC982C704F79}" srcOrd="1" destOrd="0" presId="urn:microsoft.com/office/officeart/2005/8/layout/hierarchy1"/>
    <dgm:cxn modelId="{B473BBDC-9E4E-574B-B9DB-2FDA8192DAD3}" type="presParOf" srcId="{BCA48513-4F36-3E45-A346-CC982C704F79}" destId="{39F7E5C2-CBCA-EB4C-A469-61BF9FD1D5DE}" srcOrd="0" destOrd="0" presId="urn:microsoft.com/office/officeart/2005/8/layout/hierarchy1"/>
    <dgm:cxn modelId="{FE3D0379-692B-5C44-8D88-840EFE801435}" type="presParOf" srcId="{39F7E5C2-CBCA-EB4C-A469-61BF9FD1D5DE}" destId="{A5F56235-BCB0-5245-83CC-B06EBF602A2B}" srcOrd="0" destOrd="0" presId="urn:microsoft.com/office/officeart/2005/8/layout/hierarchy1"/>
    <dgm:cxn modelId="{358874DA-5D55-E240-A2F3-2AB2DD2C19EF}" type="presParOf" srcId="{39F7E5C2-CBCA-EB4C-A469-61BF9FD1D5DE}" destId="{DEE1AACF-D170-3E43-A20F-B5E2707A194B}" srcOrd="1" destOrd="0" presId="urn:microsoft.com/office/officeart/2005/8/layout/hierarchy1"/>
    <dgm:cxn modelId="{430BCA73-95B2-CB4C-8DAC-D37610EBC75E}" type="presParOf" srcId="{BCA48513-4F36-3E45-A346-CC982C704F79}" destId="{ACBE3B72-5F18-984B-A535-514D7505409F}" srcOrd="1" destOrd="0" presId="urn:microsoft.com/office/officeart/2005/8/layout/hierarchy1"/>
    <dgm:cxn modelId="{39EBBECE-1DBA-D645-BF34-C8FE18F47098}" type="presParOf" srcId="{5E64F860-9ADB-A148-8A60-A6321D44F559}" destId="{29889262-237B-AE49-A73A-8D35CF6B743B}" srcOrd="2" destOrd="0" presId="urn:microsoft.com/office/officeart/2005/8/layout/hierarchy1"/>
    <dgm:cxn modelId="{8F4BE5C4-2FA1-7B4E-8D41-A1736E96DC1C}" type="presParOf" srcId="{5E64F860-9ADB-A148-8A60-A6321D44F559}" destId="{761A94B5-4CA8-DE44-A3CD-F79C6D62C5EC}" srcOrd="3" destOrd="0" presId="urn:microsoft.com/office/officeart/2005/8/layout/hierarchy1"/>
    <dgm:cxn modelId="{E4BA75C8-2807-5B45-AFC2-DDB054ABBB03}" type="presParOf" srcId="{761A94B5-4CA8-DE44-A3CD-F79C6D62C5EC}" destId="{84BA8DE6-62DF-E348-9D33-054CC6CBD48A}" srcOrd="0" destOrd="0" presId="urn:microsoft.com/office/officeart/2005/8/layout/hierarchy1"/>
    <dgm:cxn modelId="{498DEBBA-A20E-5543-B6A0-7F12EDCED1E4}" type="presParOf" srcId="{84BA8DE6-62DF-E348-9D33-054CC6CBD48A}" destId="{BF4443F5-6D41-3D4E-AEC7-8DF6E4C5E087}" srcOrd="0" destOrd="0" presId="urn:microsoft.com/office/officeart/2005/8/layout/hierarchy1"/>
    <dgm:cxn modelId="{EA0606F5-7C0C-354C-AA71-F8D3DB4F5E77}" type="presParOf" srcId="{84BA8DE6-62DF-E348-9D33-054CC6CBD48A}" destId="{03582CDE-310C-874A-8307-3EB79E3C2B12}" srcOrd="1" destOrd="0" presId="urn:microsoft.com/office/officeart/2005/8/layout/hierarchy1"/>
    <dgm:cxn modelId="{4D4DF485-18C1-EB43-86A0-1872DDB82C79}" type="presParOf" srcId="{761A94B5-4CA8-DE44-A3CD-F79C6D62C5EC}" destId="{C6482106-3CB3-8F4C-BDDD-631A5BCCAF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GB" dirty="0"/>
            <a:t>Root or root node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Internal Node</a:t>
          </a:r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DF4E9B50-3BBB-414C-B449-346D86B0D13B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Internal Node</a:t>
          </a:r>
        </a:p>
      </dgm:t>
    </dgm:pt>
    <dgm:pt modelId="{13DCD4A1-FF69-A543-87E7-083AD48B4A81}" type="parTrans" cxnId="{7969D641-364A-8544-A9C0-4B9D6AC61CF4}">
      <dgm:prSet/>
      <dgm:spPr/>
      <dgm:t>
        <a:bodyPr/>
        <a:lstStyle/>
        <a:p>
          <a:endParaRPr lang="en-GB"/>
        </a:p>
      </dgm:t>
    </dgm:pt>
    <dgm:pt modelId="{D94B1D04-6DE9-C54C-996C-BF9C942C25E5}" type="sibTrans" cxnId="{7969D641-364A-8544-A9C0-4B9D6AC61CF4}">
      <dgm:prSet/>
      <dgm:spPr/>
      <dgm:t>
        <a:bodyPr/>
        <a:lstStyle/>
        <a:p>
          <a:endParaRPr lang="en-GB"/>
        </a:p>
      </dgm:t>
    </dgm:pt>
    <dgm:pt modelId="{688B64AD-37EC-3240-A04C-DAC2E5EA2AC7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040E640F-BA93-6A4A-B04C-39F39AC30718}" type="parTrans" cxnId="{08374A4A-1EC3-B34E-B61E-FA6E70279198}">
      <dgm:prSet/>
      <dgm:spPr/>
      <dgm:t>
        <a:bodyPr/>
        <a:lstStyle/>
        <a:p>
          <a:endParaRPr lang="en-GB"/>
        </a:p>
      </dgm:t>
    </dgm:pt>
    <dgm:pt modelId="{999BC806-DEBE-EA44-8729-3A225D60956E}" type="sibTrans" cxnId="{08374A4A-1EC3-B34E-B61E-FA6E70279198}">
      <dgm:prSet/>
      <dgm:spPr/>
      <dgm:t>
        <a:bodyPr/>
        <a:lstStyle/>
        <a:p>
          <a:endParaRPr lang="en-GB"/>
        </a:p>
      </dgm:t>
    </dgm:pt>
    <dgm:pt modelId="{62E934E4-6AE8-3E4A-BCE4-C11E2A09E56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711E0046-9DC4-3B40-AC2D-754B8DA708C5}" type="parTrans" cxnId="{235CA8C0-3BB6-8E43-B974-92B7C08E75FA}">
      <dgm:prSet/>
      <dgm:spPr/>
      <dgm:t>
        <a:bodyPr/>
        <a:lstStyle/>
        <a:p>
          <a:endParaRPr lang="en-GB"/>
        </a:p>
      </dgm:t>
    </dgm:pt>
    <dgm:pt modelId="{F576A249-6A3B-9A48-8729-3D06A83EF01F}" type="sibTrans" cxnId="{235CA8C0-3BB6-8E43-B974-92B7C08E75FA}">
      <dgm:prSet/>
      <dgm:spPr/>
      <dgm:t>
        <a:bodyPr/>
        <a:lstStyle/>
        <a:p>
          <a:endParaRPr lang="en-GB"/>
        </a:p>
      </dgm:t>
    </dgm:pt>
    <dgm:pt modelId="{04E605E0-AC08-5249-904B-54A884E4561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2A1584AC-0DCD-7244-A4D0-425149884E09}" type="parTrans" cxnId="{1127CFA3-690C-AB45-8747-92E2C7F9EE76}">
      <dgm:prSet/>
      <dgm:spPr/>
      <dgm:t>
        <a:bodyPr/>
        <a:lstStyle/>
        <a:p>
          <a:endParaRPr lang="en-GB"/>
        </a:p>
      </dgm:t>
    </dgm:pt>
    <dgm:pt modelId="{03E7DEAC-9B68-AA41-BE08-C4FE9DCE3E7C}" type="sibTrans" cxnId="{1127CFA3-690C-AB45-8747-92E2C7F9EE76}">
      <dgm:prSet/>
      <dgm:spPr/>
      <dgm:t>
        <a:bodyPr/>
        <a:lstStyle/>
        <a:p>
          <a:endParaRPr lang="en-GB"/>
        </a:p>
      </dgm:t>
    </dgm:pt>
    <dgm:pt modelId="{2AB5C1F6-BE75-6A4F-B6D5-4219223E39FB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DB7B0972-E9B7-764D-8070-7AFDB89C95A1}" type="parTrans" cxnId="{3CE406F7-59CA-5841-B0FD-26C9A07FDE4B}">
      <dgm:prSet/>
      <dgm:spPr/>
      <dgm:t>
        <a:bodyPr/>
        <a:lstStyle/>
        <a:p>
          <a:endParaRPr lang="en-GB"/>
        </a:p>
      </dgm:t>
    </dgm:pt>
    <dgm:pt modelId="{11447AB5-DF21-D541-A82E-2692683EA9E0}" type="sibTrans" cxnId="{3CE406F7-59CA-5841-B0FD-26C9A07FDE4B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D365CC9C-3E94-9248-9A9B-7E0CE4DE84D5}" type="pres">
      <dgm:prSet presAssocID="{040E640F-BA93-6A4A-B04C-39F39AC30718}" presName="Name17" presStyleLbl="parChTrans1D3" presStyleIdx="0" presStyleCnt="4"/>
      <dgm:spPr/>
    </dgm:pt>
    <dgm:pt modelId="{7A2AA1D9-2B56-7C48-AC0E-2C68F4522F6D}" type="pres">
      <dgm:prSet presAssocID="{688B64AD-37EC-3240-A04C-DAC2E5EA2AC7}" presName="hierRoot3" presStyleCnt="0"/>
      <dgm:spPr/>
    </dgm:pt>
    <dgm:pt modelId="{9A86B4DE-3E8A-9B47-AB55-6595C4AFE100}" type="pres">
      <dgm:prSet presAssocID="{688B64AD-37EC-3240-A04C-DAC2E5EA2AC7}" presName="composite3" presStyleCnt="0"/>
      <dgm:spPr/>
    </dgm:pt>
    <dgm:pt modelId="{1CEE691A-2BF9-A142-AE7A-429375B9D176}" type="pres">
      <dgm:prSet presAssocID="{688B64AD-37EC-3240-A04C-DAC2E5EA2AC7}" presName="background3" presStyleLbl="node3" presStyleIdx="0" presStyleCnt="4"/>
      <dgm:spPr/>
    </dgm:pt>
    <dgm:pt modelId="{BB224B22-876B-BD4D-88CA-936F0195A593}" type="pres">
      <dgm:prSet presAssocID="{688B64AD-37EC-3240-A04C-DAC2E5EA2AC7}" presName="text3" presStyleLbl="fgAcc3" presStyleIdx="0" presStyleCnt="4">
        <dgm:presLayoutVars>
          <dgm:chPref val="3"/>
        </dgm:presLayoutVars>
      </dgm:prSet>
      <dgm:spPr/>
    </dgm:pt>
    <dgm:pt modelId="{7E2DEC50-C431-F145-BB3C-C252CB8D1480}" type="pres">
      <dgm:prSet presAssocID="{688B64AD-37EC-3240-A04C-DAC2E5EA2AC7}" presName="hierChild4" presStyleCnt="0"/>
      <dgm:spPr/>
    </dgm:pt>
    <dgm:pt modelId="{A210F4B6-95A7-3945-B583-3FADF3B1A0A4}" type="pres">
      <dgm:prSet presAssocID="{711E0046-9DC4-3B40-AC2D-754B8DA708C5}" presName="Name17" presStyleLbl="parChTrans1D3" presStyleIdx="1" presStyleCnt="4"/>
      <dgm:spPr/>
    </dgm:pt>
    <dgm:pt modelId="{1898065E-4CF0-484D-9B55-C3F816649792}" type="pres">
      <dgm:prSet presAssocID="{62E934E4-6AE8-3E4A-BCE4-C11E2A09E566}" presName="hierRoot3" presStyleCnt="0"/>
      <dgm:spPr/>
    </dgm:pt>
    <dgm:pt modelId="{3ED700C0-6CB6-5B48-979B-057415114191}" type="pres">
      <dgm:prSet presAssocID="{62E934E4-6AE8-3E4A-BCE4-C11E2A09E566}" presName="composite3" presStyleCnt="0"/>
      <dgm:spPr/>
    </dgm:pt>
    <dgm:pt modelId="{9E192FDC-05B6-F24D-BDF5-534D863FB89B}" type="pres">
      <dgm:prSet presAssocID="{62E934E4-6AE8-3E4A-BCE4-C11E2A09E566}" presName="background3" presStyleLbl="node3" presStyleIdx="1" presStyleCnt="4"/>
      <dgm:spPr/>
    </dgm:pt>
    <dgm:pt modelId="{A35BEFB7-A364-5B45-8158-56EDB1F8895D}" type="pres">
      <dgm:prSet presAssocID="{62E934E4-6AE8-3E4A-BCE4-C11E2A09E566}" presName="text3" presStyleLbl="fgAcc3" presStyleIdx="1" presStyleCnt="4">
        <dgm:presLayoutVars>
          <dgm:chPref val="3"/>
        </dgm:presLayoutVars>
      </dgm:prSet>
      <dgm:spPr/>
    </dgm:pt>
    <dgm:pt modelId="{330094DC-6BB7-6E46-A430-5DAAE03CD04D}" type="pres">
      <dgm:prSet presAssocID="{62E934E4-6AE8-3E4A-BCE4-C11E2A09E566}" presName="hierChild4" presStyleCnt="0"/>
      <dgm:spPr/>
    </dgm:pt>
    <dgm:pt modelId="{50173F1D-94BD-2A42-8FAF-DC03D84B26F9}" type="pres">
      <dgm:prSet presAssocID="{13DCD4A1-FF69-A543-87E7-083AD48B4A81}" presName="Name10" presStyleLbl="parChTrans1D2" presStyleIdx="1" presStyleCnt="2"/>
      <dgm:spPr/>
    </dgm:pt>
    <dgm:pt modelId="{791D3227-4A7B-6D45-878D-84B760358993}" type="pres">
      <dgm:prSet presAssocID="{DF4E9B50-3BBB-414C-B449-346D86B0D13B}" presName="hierRoot2" presStyleCnt="0"/>
      <dgm:spPr/>
    </dgm:pt>
    <dgm:pt modelId="{88742338-CA77-0A42-87B4-2C17D7506A99}" type="pres">
      <dgm:prSet presAssocID="{DF4E9B50-3BBB-414C-B449-346D86B0D13B}" presName="composite2" presStyleCnt="0"/>
      <dgm:spPr/>
    </dgm:pt>
    <dgm:pt modelId="{A14F4125-7502-1046-93BD-80577B2E9D57}" type="pres">
      <dgm:prSet presAssocID="{DF4E9B50-3BBB-414C-B449-346D86B0D13B}" presName="background2" presStyleLbl="node2" presStyleIdx="1" presStyleCnt="2"/>
      <dgm:spPr/>
    </dgm:pt>
    <dgm:pt modelId="{2A90E626-3544-1748-B627-750F7DD40862}" type="pres">
      <dgm:prSet presAssocID="{DF4E9B50-3BBB-414C-B449-346D86B0D13B}" presName="text2" presStyleLbl="fgAcc2" presStyleIdx="1" presStyleCnt="2">
        <dgm:presLayoutVars>
          <dgm:chPref val="3"/>
        </dgm:presLayoutVars>
      </dgm:prSet>
      <dgm:spPr/>
    </dgm:pt>
    <dgm:pt modelId="{7456AF60-68B8-BC49-AC4F-538768D30230}" type="pres">
      <dgm:prSet presAssocID="{DF4E9B50-3BBB-414C-B449-346D86B0D13B}" presName="hierChild3" presStyleCnt="0"/>
      <dgm:spPr/>
    </dgm:pt>
    <dgm:pt modelId="{F073801F-D80F-1640-9552-CF82DBC4759D}" type="pres">
      <dgm:prSet presAssocID="{2A1584AC-0DCD-7244-A4D0-425149884E09}" presName="Name17" presStyleLbl="parChTrans1D3" presStyleIdx="2" presStyleCnt="4"/>
      <dgm:spPr/>
    </dgm:pt>
    <dgm:pt modelId="{6C1F713E-A4F2-564F-8028-6F3548D07351}" type="pres">
      <dgm:prSet presAssocID="{04E605E0-AC08-5249-904B-54A884E45615}" presName="hierRoot3" presStyleCnt="0"/>
      <dgm:spPr/>
    </dgm:pt>
    <dgm:pt modelId="{D4280B4E-BAF6-2643-9D3B-5A38F29245E3}" type="pres">
      <dgm:prSet presAssocID="{04E605E0-AC08-5249-904B-54A884E45615}" presName="composite3" presStyleCnt="0"/>
      <dgm:spPr/>
    </dgm:pt>
    <dgm:pt modelId="{2E7E3F98-BF12-0F40-8E98-B6AD8D129A17}" type="pres">
      <dgm:prSet presAssocID="{04E605E0-AC08-5249-904B-54A884E45615}" presName="background3" presStyleLbl="node3" presStyleIdx="2" presStyleCnt="4"/>
      <dgm:spPr/>
    </dgm:pt>
    <dgm:pt modelId="{E8E2F3D4-0DB6-FB45-A0F2-80435F83D2C4}" type="pres">
      <dgm:prSet presAssocID="{04E605E0-AC08-5249-904B-54A884E45615}" presName="text3" presStyleLbl="fgAcc3" presStyleIdx="2" presStyleCnt="4">
        <dgm:presLayoutVars>
          <dgm:chPref val="3"/>
        </dgm:presLayoutVars>
      </dgm:prSet>
      <dgm:spPr/>
    </dgm:pt>
    <dgm:pt modelId="{9C8BE9A6-A6D5-924F-B65B-F89191F4124C}" type="pres">
      <dgm:prSet presAssocID="{04E605E0-AC08-5249-904B-54A884E45615}" presName="hierChild4" presStyleCnt="0"/>
      <dgm:spPr/>
    </dgm:pt>
    <dgm:pt modelId="{BB15CF27-9276-954D-866E-C0A36EAAA093}" type="pres">
      <dgm:prSet presAssocID="{DB7B0972-E9B7-764D-8070-7AFDB89C95A1}" presName="Name17" presStyleLbl="parChTrans1D3" presStyleIdx="3" presStyleCnt="4"/>
      <dgm:spPr/>
    </dgm:pt>
    <dgm:pt modelId="{975FEE22-D2E8-DC42-A8DD-4379BD13F58E}" type="pres">
      <dgm:prSet presAssocID="{2AB5C1F6-BE75-6A4F-B6D5-4219223E39FB}" presName="hierRoot3" presStyleCnt="0"/>
      <dgm:spPr/>
    </dgm:pt>
    <dgm:pt modelId="{15D049BB-17D7-CA4E-85A3-607BBBB24A99}" type="pres">
      <dgm:prSet presAssocID="{2AB5C1F6-BE75-6A4F-B6D5-4219223E39FB}" presName="composite3" presStyleCnt="0"/>
      <dgm:spPr/>
    </dgm:pt>
    <dgm:pt modelId="{C5FC8AF9-4BCF-9241-9417-22816A2D81B8}" type="pres">
      <dgm:prSet presAssocID="{2AB5C1F6-BE75-6A4F-B6D5-4219223E39FB}" presName="background3" presStyleLbl="node3" presStyleIdx="3" presStyleCnt="4"/>
      <dgm:spPr/>
    </dgm:pt>
    <dgm:pt modelId="{B0B9B0DC-9414-AA4B-8CAE-C46025C56C59}" type="pres">
      <dgm:prSet presAssocID="{2AB5C1F6-BE75-6A4F-B6D5-4219223E39FB}" presName="text3" presStyleLbl="fgAcc3" presStyleIdx="3" presStyleCnt="4">
        <dgm:presLayoutVars>
          <dgm:chPref val="3"/>
        </dgm:presLayoutVars>
      </dgm:prSet>
      <dgm:spPr/>
    </dgm:pt>
    <dgm:pt modelId="{221AA36D-9974-7B49-8E39-5585A0F05DF2}" type="pres">
      <dgm:prSet presAssocID="{2AB5C1F6-BE75-6A4F-B6D5-4219223E39FB}" presName="hierChild4" presStyleCnt="0"/>
      <dgm:spPr/>
    </dgm:pt>
  </dgm:ptLst>
  <dgm:cxnLst>
    <dgm:cxn modelId="{1F825E03-9353-394B-A907-5F613F6DBB8F}" type="presOf" srcId="{DB7B0972-E9B7-764D-8070-7AFDB89C95A1}" destId="{BB15CF27-9276-954D-866E-C0A36EAAA093}" srcOrd="0" destOrd="0" presId="urn:microsoft.com/office/officeart/2005/8/layout/hierarchy1"/>
    <dgm:cxn modelId="{56FF8E0B-70CF-9940-ADFC-A7B80B28E28F}" type="presOf" srcId="{13DCD4A1-FF69-A543-87E7-083AD48B4A81}" destId="{50173F1D-94BD-2A42-8FAF-DC03D84B26F9}" srcOrd="0" destOrd="0" presId="urn:microsoft.com/office/officeart/2005/8/layout/hierarchy1"/>
    <dgm:cxn modelId="{39336E37-4978-3346-BD34-EB518D129057}" type="presOf" srcId="{04E605E0-AC08-5249-904B-54A884E45615}" destId="{E8E2F3D4-0DB6-FB45-A0F2-80435F83D2C4}" srcOrd="0" destOrd="0" presId="urn:microsoft.com/office/officeart/2005/8/layout/hierarchy1"/>
    <dgm:cxn modelId="{DC33973D-7174-CE43-973C-FEDC5C622B01}" type="presOf" srcId="{040E640F-BA93-6A4A-B04C-39F39AC30718}" destId="{D365CC9C-3E94-9248-9A9B-7E0CE4DE84D5}" srcOrd="0" destOrd="0" presId="urn:microsoft.com/office/officeart/2005/8/layout/hierarchy1"/>
    <dgm:cxn modelId="{7969D641-364A-8544-A9C0-4B9D6AC61CF4}" srcId="{045D13E7-0795-E843-A599-A1160C26EF6D}" destId="{DF4E9B50-3BBB-414C-B449-346D86B0D13B}" srcOrd="1" destOrd="0" parTransId="{13DCD4A1-FF69-A543-87E7-083AD48B4A81}" sibTransId="{D94B1D04-6DE9-C54C-996C-BF9C942C25E5}"/>
    <dgm:cxn modelId="{69CAC942-CDFA-5242-931C-216AF338A202}" type="presOf" srcId="{DF4E9B50-3BBB-414C-B449-346D86B0D13B}" destId="{2A90E626-3544-1748-B627-750F7DD40862}" srcOrd="0" destOrd="0" presId="urn:microsoft.com/office/officeart/2005/8/layout/hierarchy1"/>
    <dgm:cxn modelId="{08374A4A-1EC3-B34E-B61E-FA6E70279198}" srcId="{DF3E074C-EAED-6641-A7C7-52D8E33D7A2E}" destId="{688B64AD-37EC-3240-A04C-DAC2E5EA2AC7}" srcOrd="0" destOrd="0" parTransId="{040E640F-BA93-6A4A-B04C-39F39AC30718}" sibTransId="{999BC806-DEBE-EA44-8729-3A225D60956E}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69670C71-38AA-6C4A-9F84-35EAA4F58C67}" type="presOf" srcId="{62E934E4-6AE8-3E4A-BCE4-C11E2A09E566}" destId="{A35BEFB7-A364-5B45-8158-56EDB1F8895D}" srcOrd="0" destOrd="0" presId="urn:microsoft.com/office/officeart/2005/8/layout/hierarchy1"/>
    <dgm:cxn modelId="{6D056B7F-F43D-484C-A7BC-4CB953D3B61A}" type="presOf" srcId="{711E0046-9DC4-3B40-AC2D-754B8DA708C5}" destId="{A210F4B6-95A7-3945-B583-3FADF3B1A0A4}" srcOrd="0" destOrd="0" presId="urn:microsoft.com/office/officeart/2005/8/layout/hierarchy1"/>
    <dgm:cxn modelId="{1127CFA3-690C-AB45-8747-92E2C7F9EE76}" srcId="{DF4E9B50-3BBB-414C-B449-346D86B0D13B}" destId="{04E605E0-AC08-5249-904B-54A884E45615}" srcOrd="0" destOrd="0" parTransId="{2A1584AC-0DCD-7244-A4D0-425149884E09}" sibTransId="{03E7DEAC-9B68-AA41-BE08-C4FE9DCE3E7C}"/>
    <dgm:cxn modelId="{5605C6A7-9742-D14D-ADEC-701C51484988}" type="presOf" srcId="{688B64AD-37EC-3240-A04C-DAC2E5EA2AC7}" destId="{BB224B22-876B-BD4D-88CA-936F0195A593}" srcOrd="0" destOrd="0" presId="urn:microsoft.com/office/officeart/2005/8/layout/hierarchy1"/>
    <dgm:cxn modelId="{AAFE0AAE-9B67-384F-BFA7-CB5958E13AF1}" type="presOf" srcId="{045D13E7-0795-E843-A599-A1160C26EF6D}" destId="{51BE436E-3F78-8843-B83C-754FBECEA691}" srcOrd="0" destOrd="0" presId="urn:microsoft.com/office/officeart/2005/8/layout/hierarchy1"/>
    <dgm:cxn modelId="{D7F12DB6-7B15-C64B-B476-1BBDC72EE43E}" type="presOf" srcId="{29833180-58FA-7D48-86A2-5C0DBF6A3022}" destId="{9F9256D6-55BE-3147-A342-6355FA687F50}" srcOrd="0" destOrd="0" presId="urn:microsoft.com/office/officeart/2005/8/layout/hierarchy1"/>
    <dgm:cxn modelId="{235CA8C0-3BB6-8E43-B974-92B7C08E75FA}" srcId="{DF3E074C-EAED-6641-A7C7-52D8E33D7A2E}" destId="{62E934E4-6AE8-3E4A-BCE4-C11E2A09E566}" srcOrd="1" destOrd="0" parTransId="{711E0046-9DC4-3B40-AC2D-754B8DA708C5}" sibTransId="{F576A249-6A3B-9A48-8729-3D06A83EF01F}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882234D1-4842-3C48-B8AF-51A3E546F637}" type="presOf" srcId="{2AB5C1F6-BE75-6A4F-B6D5-4219223E39FB}" destId="{B0B9B0DC-9414-AA4B-8CAE-C46025C56C59}" srcOrd="0" destOrd="0" presId="urn:microsoft.com/office/officeart/2005/8/layout/hierarchy1"/>
    <dgm:cxn modelId="{1D5C67D2-FCAB-7640-BAE2-7E4A13BCB755}" type="presOf" srcId="{DF3E074C-EAED-6641-A7C7-52D8E33D7A2E}" destId="{953FBB79-0392-E44D-A81D-32AD41E11916}" srcOrd="0" destOrd="0" presId="urn:microsoft.com/office/officeart/2005/8/layout/hierarchy1"/>
    <dgm:cxn modelId="{5034D5E6-7B10-2249-A16C-CAFD46DE0921}" type="presOf" srcId="{1052D488-FCE6-6349-A31E-C215B49BE7B8}" destId="{13562405-E690-3747-81F9-E5E2EC01D5DA}" srcOrd="0" destOrd="0" presId="urn:microsoft.com/office/officeart/2005/8/layout/hierarchy1"/>
    <dgm:cxn modelId="{4CA577F1-FC4E-F142-9E23-1795BE4CBD69}" type="presOf" srcId="{2A1584AC-0DCD-7244-A4D0-425149884E09}" destId="{F073801F-D80F-1640-9552-CF82DBC4759D}" srcOrd="0" destOrd="0" presId="urn:microsoft.com/office/officeart/2005/8/layout/hierarchy1"/>
    <dgm:cxn modelId="{3CE406F7-59CA-5841-B0FD-26C9A07FDE4B}" srcId="{DF4E9B50-3BBB-414C-B449-346D86B0D13B}" destId="{2AB5C1F6-BE75-6A4F-B6D5-4219223E39FB}" srcOrd="1" destOrd="0" parTransId="{DB7B0972-E9B7-764D-8070-7AFDB89C95A1}" sibTransId="{11447AB5-DF21-D541-A82E-2692683EA9E0}"/>
    <dgm:cxn modelId="{7FE54D45-AFEC-2B40-BB2B-67A4F3172ECB}" type="presParOf" srcId="{9F9256D6-55BE-3147-A342-6355FA687F50}" destId="{6E1DF8BA-922A-2841-A498-4F2146491448}" srcOrd="0" destOrd="0" presId="urn:microsoft.com/office/officeart/2005/8/layout/hierarchy1"/>
    <dgm:cxn modelId="{470486D7-D2E7-6B48-A120-4F8C9076E3D5}" type="presParOf" srcId="{6E1DF8BA-922A-2841-A498-4F2146491448}" destId="{899C7786-4592-D846-A6DB-BB546A5BC4A5}" srcOrd="0" destOrd="0" presId="urn:microsoft.com/office/officeart/2005/8/layout/hierarchy1"/>
    <dgm:cxn modelId="{DB83DBE1-FB83-8D42-9D6C-E8084A419D3B}" type="presParOf" srcId="{899C7786-4592-D846-A6DB-BB546A5BC4A5}" destId="{1C9B1265-DFA0-DD4C-A4B2-A71C75A64084}" srcOrd="0" destOrd="0" presId="urn:microsoft.com/office/officeart/2005/8/layout/hierarchy1"/>
    <dgm:cxn modelId="{C2214DBF-25D1-3346-B0C5-22DBED79ED24}" type="presParOf" srcId="{899C7786-4592-D846-A6DB-BB546A5BC4A5}" destId="{51BE436E-3F78-8843-B83C-754FBECEA691}" srcOrd="1" destOrd="0" presId="urn:microsoft.com/office/officeart/2005/8/layout/hierarchy1"/>
    <dgm:cxn modelId="{E40E0258-B7F9-B54A-AF32-48CC93E5347B}" type="presParOf" srcId="{6E1DF8BA-922A-2841-A498-4F2146491448}" destId="{A0D17570-4C76-4A42-8091-AD8DFB606966}" srcOrd="1" destOrd="0" presId="urn:microsoft.com/office/officeart/2005/8/layout/hierarchy1"/>
    <dgm:cxn modelId="{9EA1DCC2-8BD4-6F4B-A207-CCDB5D8001D4}" type="presParOf" srcId="{A0D17570-4C76-4A42-8091-AD8DFB606966}" destId="{13562405-E690-3747-81F9-E5E2EC01D5DA}" srcOrd="0" destOrd="0" presId="urn:microsoft.com/office/officeart/2005/8/layout/hierarchy1"/>
    <dgm:cxn modelId="{393D93B5-15E7-9243-96DE-497C759DA2F1}" type="presParOf" srcId="{A0D17570-4C76-4A42-8091-AD8DFB606966}" destId="{2C8F3E93-6D35-A243-B11F-F9F278D6AB9B}" srcOrd="1" destOrd="0" presId="urn:microsoft.com/office/officeart/2005/8/layout/hierarchy1"/>
    <dgm:cxn modelId="{BC08D2D5-831E-9444-8817-DF281DC291C2}" type="presParOf" srcId="{2C8F3E93-6D35-A243-B11F-F9F278D6AB9B}" destId="{E3B00911-26CF-D049-833B-D96DEEB8BC44}" srcOrd="0" destOrd="0" presId="urn:microsoft.com/office/officeart/2005/8/layout/hierarchy1"/>
    <dgm:cxn modelId="{B69930AD-FD02-514F-BD3E-9F31CC113097}" type="presParOf" srcId="{E3B00911-26CF-D049-833B-D96DEEB8BC44}" destId="{5CE491BA-05E2-474E-9FB4-9FBED1564AE6}" srcOrd="0" destOrd="0" presId="urn:microsoft.com/office/officeart/2005/8/layout/hierarchy1"/>
    <dgm:cxn modelId="{FDBDBB1C-00C1-C34E-9EE6-F8558FE72555}" type="presParOf" srcId="{E3B00911-26CF-D049-833B-D96DEEB8BC44}" destId="{953FBB79-0392-E44D-A81D-32AD41E11916}" srcOrd="1" destOrd="0" presId="urn:microsoft.com/office/officeart/2005/8/layout/hierarchy1"/>
    <dgm:cxn modelId="{0C0B9677-7540-834A-8FE7-A05C677D2540}" type="presParOf" srcId="{2C8F3E93-6D35-A243-B11F-F9F278D6AB9B}" destId="{A1FF7083-6A4D-1A45-9914-5DB28F3D060C}" srcOrd="1" destOrd="0" presId="urn:microsoft.com/office/officeart/2005/8/layout/hierarchy1"/>
    <dgm:cxn modelId="{AE0AB986-6F51-F84B-A068-3A8F94F3ECEE}" type="presParOf" srcId="{A1FF7083-6A4D-1A45-9914-5DB28F3D060C}" destId="{D365CC9C-3E94-9248-9A9B-7E0CE4DE84D5}" srcOrd="0" destOrd="0" presId="urn:microsoft.com/office/officeart/2005/8/layout/hierarchy1"/>
    <dgm:cxn modelId="{C7E1EE0D-B2A6-6B4A-839C-DC6EB2CC0D5E}" type="presParOf" srcId="{A1FF7083-6A4D-1A45-9914-5DB28F3D060C}" destId="{7A2AA1D9-2B56-7C48-AC0E-2C68F4522F6D}" srcOrd="1" destOrd="0" presId="urn:microsoft.com/office/officeart/2005/8/layout/hierarchy1"/>
    <dgm:cxn modelId="{32B13329-B9A0-C14F-B7A2-BA8875241FCF}" type="presParOf" srcId="{7A2AA1D9-2B56-7C48-AC0E-2C68F4522F6D}" destId="{9A86B4DE-3E8A-9B47-AB55-6595C4AFE100}" srcOrd="0" destOrd="0" presId="urn:microsoft.com/office/officeart/2005/8/layout/hierarchy1"/>
    <dgm:cxn modelId="{6AEB7D7D-E3F1-D146-B06C-5BD504E4E71D}" type="presParOf" srcId="{9A86B4DE-3E8A-9B47-AB55-6595C4AFE100}" destId="{1CEE691A-2BF9-A142-AE7A-429375B9D176}" srcOrd="0" destOrd="0" presId="urn:microsoft.com/office/officeart/2005/8/layout/hierarchy1"/>
    <dgm:cxn modelId="{0AC5A5C1-ED6C-274F-879F-8E82EE35E1A4}" type="presParOf" srcId="{9A86B4DE-3E8A-9B47-AB55-6595C4AFE100}" destId="{BB224B22-876B-BD4D-88CA-936F0195A593}" srcOrd="1" destOrd="0" presId="urn:microsoft.com/office/officeart/2005/8/layout/hierarchy1"/>
    <dgm:cxn modelId="{60097AF7-9147-124C-87A0-B2C9FA05039D}" type="presParOf" srcId="{7A2AA1D9-2B56-7C48-AC0E-2C68F4522F6D}" destId="{7E2DEC50-C431-F145-BB3C-C252CB8D1480}" srcOrd="1" destOrd="0" presId="urn:microsoft.com/office/officeart/2005/8/layout/hierarchy1"/>
    <dgm:cxn modelId="{9CE6EFF8-56E6-7E45-846F-24AF091C77CA}" type="presParOf" srcId="{A1FF7083-6A4D-1A45-9914-5DB28F3D060C}" destId="{A210F4B6-95A7-3945-B583-3FADF3B1A0A4}" srcOrd="2" destOrd="0" presId="urn:microsoft.com/office/officeart/2005/8/layout/hierarchy1"/>
    <dgm:cxn modelId="{E1879A07-EAE0-1542-884C-AE49C5AD92E1}" type="presParOf" srcId="{A1FF7083-6A4D-1A45-9914-5DB28F3D060C}" destId="{1898065E-4CF0-484D-9B55-C3F816649792}" srcOrd="3" destOrd="0" presId="urn:microsoft.com/office/officeart/2005/8/layout/hierarchy1"/>
    <dgm:cxn modelId="{F1EA9AF6-DB00-8843-8FA6-AE6EA6C63751}" type="presParOf" srcId="{1898065E-4CF0-484D-9B55-C3F816649792}" destId="{3ED700C0-6CB6-5B48-979B-057415114191}" srcOrd="0" destOrd="0" presId="urn:microsoft.com/office/officeart/2005/8/layout/hierarchy1"/>
    <dgm:cxn modelId="{30483C83-C1DA-3748-96D8-DB4CD291F086}" type="presParOf" srcId="{3ED700C0-6CB6-5B48-979B-057415114191}" destId="{9E192FDC-05B6-F24D-BDF5-534D863FB89B}" srcOrd="0" destOrd="0" presId="urn:microsoft.com/office/officeart/2005/8/layout/hierarchy1"/>
    <dgm:cxn modelId="{C0FC68B5-740C-BC42-93DC-9C9B284A6DD7}" type="presParOf" srcId="{3ED700C0-6CB6-5B48-979B-057415114191}" destId="{A35BEFB7-A364-5B45-8158-56EDB1F8895D}" srcOrd="1" destOrd="0" presId="urn:microsoft.com/office/officeart/2005/8/layout/hierarchy1"/>
    <dgm:cxn modelId="{36509CB7-3E73-A64A-AEAA-11A9AB867421}" type="presParOf" srcId="{1898065E-4CF0-484D-9B55-C3F816649792}" destId="{330094DC-6BB7-6E46-A430-5DAAE03CD04D}" srcOrd="1" destOrd="0" presId="urn:microsoft.com/office/officeart/2005/8/layout/hierarchy1"/>
    <dgm:cxn modelId="{9DE503A3-ED0A-9C4D-8464-731DAE8C87CE}" type="presParOf" srcId="{A0D17570-4C76-4A42-8091-AD8DFB606966}" destId="{50173F1D-94BD-2A42-8FAF-DC03D84B26F9}" srcOrd="2" destOrd="0" presId="urn:microsoft.com/office/officeart/2005/8/layout/hierarchy1"/>
    <dgm:cxn modelId="{6653D738-D3EA-5E4D-A868-FD582CD20D48}" type="presParOf" srcId="{A0D17570-4C76-4A42-8091-AD8DFB606966}" destId="{791D3227-4A7B-6D45-878D-84B760358993}" srcOrd="3" destOrd="0" presId="urn:microsoft.com/office/officeart/2005/8/layout/hierarchy1"/>
    <dgm:cxn modelId="{632C8885-7D5A-A348-9910-26F1873B03F1}" type="presParOf" srcId="{791D3227-4A7B-6D45-878D-84B760358993}" destId="{88742338-CA77-0A42-87B4-2C17D7506A99}" srcOrd="0" destOrd="0" presId="urn:microsoft.com/office/officeart/2005/8/layout/hierarchy1"/>
    <dgm:cxn modelId="{CD172F04-1660-334C-BBE0-747A3B2B5DD6}" type="presParOf" srcId="{88742338-CA77-0A42-87B4-2C17D7506A99}" destId="{A14F4125-7502-1046-93BD-80577B2E9D57}" srcOrd="0" destOrd="0" presId="urn:microsoft.com/office/officeart/2005/8/layout/hierarchy1"/>
    <dgm:cxn modelId="{43C32EAA-E2AC-4A42-B46F-0866B1EBF900}" type="presParOf" srcId="{88742338-CA77-0A42-87B4-2C17D7506A99}" destId="{2A90E626-3544-1748-B627-750F7DD40862}" srcOrd="1" destOrd="0" presId="urn:microsoft.com/office/officeart/2005/8/layout/hierarchy1"/>
    <dgm:cxn modelId="{A65CDE01-3B29-AA4D-A64A-73D3B6F3298E}" type="presParOf" srcId="{791D3227-4A7B-6D45-878D-84B760358993}" destId="{7456AF60-68B8-BC49-AC4F-538768D30230}" srcOrd="1" destOrd="0" presId="urn:microsoft.com/office/officeart/2005/8/layout/hierarchy1"/>
    <dgm:cxn modelId="{553F4DB6-6DFA-9142-AA05-6322B4B709AE}" type="presParOf" srcId="{7456AF60-68B8-BC49-AC4F-538768D30230}" destId="{F073801F-D80F-1640-9552-CF82DBC4759D}" srcOrd="0" destOrd="0" presId="urn:microsoft.com/office/officeart/2005/8/layout/hierarchy1"/>
    <dgm:cxn modelId="{9F53B28D-43E9-0344-A22F-8B1EC104047C}" type="presParOf" srcId="{7456AF60-68B8-BC49-AC4F-538768D30230}" destId="{6C1F713E-A4F2-564F-8028-6F3548D07351}" srcOrd="1" destOrd="0" presId="urn:microsoft.com/office/officeart/2005/8/layout/hierarchy1"/>
    <dgm:cxn modelId="{405248CD-7C86-9441-A202-D943481F1933}" type="presParOf" srcId="{6C1F713E-A4F2-564F-8028-6F3548D07351}" destId="{D4280B4E-BAF6-2643-9D3B-5A38F29245E3}" srcOrd="0" destOrd="0" presId="urn:microsoft.com/office/officeart/2005/8/layout/hierarchy1"/>
    <dgm:cxn modelId="{D7AD7B5D-AB01-B641-B0F8-BC07F1924A0A}" type="presParOf" srcId="{D4280B4E-BAF6-2643-9D3B-5A38F29245E3}" destId="{2E7E3F98-BF12-0F40-8E98-B6AD8D129A17}" srcOrd="0" destOrd="0" presId="urn:microsoft.com/office/officeart/2005/8/layout/hierarchy1"/>
    <dgm:cxn modelId="{A4A12BF7-DC6C-B043-BD2D-BA9825CF936E}" type="presParOf" srcId="{D4280B4E-BAF6-2643-9D3B-5A38F29245E3}" destId="{E8E2F3D4-0DB6-FB45-A0F2-80435F83D2C4}" srcOrd="1" destOrd="0" presId="urn:microsoft.com/office/officeart/2005/8/layout/hierarchy1"/>
    <dgm:cxn modelId="{72B07B53-3138-0C4D-8C76-489DFC6195F5}" type="presParOf" srcId="{6C1F713E-A4F2-564F-8028-6F3548D07351}" destId="{9C8BE9A6-A6D5-924F-B65B-F89191F4124C}" srcOrd="1" destOrd="0" presId="urn:microsoft.com/office/officeart/2005/8/layout/hierarchy1"/>
    <dgm:cxn modelId="{6046DF6D-5193-674E-A12D-AB5FA56BEC70}" type="presParOf" srcId="{7456AF60-68B8-BC49-AC4F-538768D30230}" destId="{BB15CF27-9276-954D-866E-C0A36EAAA093}" srcOrd="2" destOrd="0" presId="urn:microsoft.com/office/officeart/2005/8/layout/hierarchy1"/>
    <dgm:cxn modelId="{CCB17F8D-D166-2B49-922E-D89708FC3EEF}" type="presParOf" srcId="{7456AF60-68B8-BC49-AC4F-538768D30230}" destId="{975FEE22-D2E8-DC42-A8DD-4379BD13F58E}" srcOrd="3" destOrd="0" presId="urn:microsoft.com/office/officeart/2005/8/layout/hierarchy1"/>
    <dgm:cxn modelId="{21D63DDD-F051-7F4C-A220-74209F8E7C4B}" type="presParOf" srcId="{975FEE22-D2E8-DC42-A8DD-4379BD13F58E}" destId="{15D049BB-17D7-CA4E-85A3-607BBBB24A99}" srcOrd="0" destOrd="0" presId="urn:microsoft.com/office/officeart/2005/8/layout/hierarchy1"/>
    <dgm:cxn modelId="{65379645-0747-A14B-8A82-900489F8D75A}" type="presParOf" srcId="{15D049BB-17D7-CA4E-85A3-607BBBB24A99}" destId="{C5FC8AF9-4BCF-9241-9417-22816A2D81B8}" srcOrd="0" destOrd="0" presId="urn:microsoft.com/office/officeart/2005/8/layout/hierarchy1"/>
    <dgm:cxn modelId="{9BFA34E8-515D-4A49-9808-45CB10412446}" type="presParOf" srcId="{15D049BB-17D7-CA4E-85A3-607BBBB24A99}" destId="{B0B9B0DC-9414-AA4B-8CAE-C46025C56C59}" srcOrd="1" destOrd="0" presId="urn:microsoft.com/office/officeart/2005/8/layout/hierarchy1"/>
    <dgm:cxn modelId="{BCF9B0BC-92AD-9343-8F94-051834151609}" type="presParOf" srcId="{975FEE22-D2E8-DC42-A8DD-4379BD13F58E}" destId="{221AA36D-9974-7B49-8E39-5585A0F05D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Likes Violin Charts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endParaRPr lang="en-GB" dirty="0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Likes 3d Graphs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endParaRPr lang="en-GB" dirty="0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/>
            <a:t>Likes Cats</a:t>
          </a:r>
          <a:endParaRPr lang="en-GB" dirty="0"/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endParaRPr lang="en-GB" dirty="0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GB" dirty="0"/>
            <a:t>Likes cats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Like 3d Graphs</a:t>
          </a:r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DF4E9B50-3BBB-414C-B449-346D86B0D13B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 </a:t>
          </a:r>
        </a:p>
      </dgm:t>
    </dgm:pt>
    <dgm:pt modelId="{13DCD4A1-FF69-A543-87E7-083AD48B4A81}" type="parTrans" cxnId="{7969D641-364A-8544-A9C0-4B9D6AC61CF4}">
      <dgm:prSet/>
      <dgm:spPr/>
      <dgm:t>
        <a:bodyPr/>
        <a:lstStyle/>
        <a:p>
          <a:endParaRPr lang="en-GB"/>
        </a:p>
      </dgm:t>
    </dgm:pt>
    <dgm:pt modelId="{D94B1D04-6DE9-C54C-996C-BF9C942C25E5}" type="sibTrans" cxnId="{7969D641-364A-8544-A9C0-4B9D6AC61CF4}">
      <dgm:prSet/>
      <dgm:spPr/>
      <dgm:t>
        <a:bodyPr/>
        <a:lstStyle/>
        <a:p>
          <a:endParaRPr lang="en-GB"/>
        </a:p>
      </dgm:t>
    </dgm:pt>
    <dgm:pt modelId="{688B64AD-37EC-3240-A04C-DAC2E5EA2AC7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Likes Violin Charts</a:t>
          </a:r>
        </a:p>
      </dgm:t>
    </dgm:pt>
    <dgm:pt modelId="{040E640F-BA93-6A4A-B04C-39F39AC30718}" type="parTrans" cxnId="{08374A4A-1EC3-B34E-B61E-FA6E70279198}">
      <dgm:prSet/>
      <dgm:spPr/>
      <dgm:t>
        <a:bodyPr/>
        <a:lstStyle/>
        <a:p>
          <a:endParaRPr lang="en-GB"/>
        </a:p>
      </dgm:t>
    </dgm:pt>
    <dgm:pt modelId="{999BC806-DEBE-EA44-8729-3A225D60956E}" type="sibTrans" cxnId="{08374A4A-1EC3-B34E-B61E-FA6E70279198}">
      <dgm:prSet/>
      <dgm:spPr/>
      <dgm:t>
        <a:bodyPr/>
        <a:lstStyle/>
        <a:p>
          <a:endParaRPr lang="en-GB"/>
        </a:p>
      </dgm:t>
    </dgm:pt>
    <dgm:pt modelId="{2AB5C1F6-BE75-6A4F-B6D5-4219223E39FB}">
      <dgm:prSet/>
      <dgm:spPr>
        <a:solidFill>
          <a:srgbClr val="92D050">
            <a:alpha val="90000"/>
          </a:srgbClr>
        </a:solidFill>
      </dgm:spPr>
      <dgm:t>
        <a:bodyPr/>
        <a:lstStyle/>
        <a:p>
          <a:endParaRPr lang="en-GB" dirty="0"/>
        </a:p>
      </dgm:t>
    </dgm:pt>
    <dgm:pt modelId="{DB7B0972-E9B7-764D-8070-7AFDB89C95A1}" type="parTrans" cxnId="{3CE406F7-59CA-5841-B0FD-26C9A07FDE4B}">
      <dgm:prSet/>
      <dgm:spPr/>
      <dgm:t>
        <a:bodyPr/>
        <a:lstStyle/>
        <a:p>
          <a:endParaRPr lang="en-GB"/>
        </a:p>
      </dgm:t>
    </dgm:pt>
    <dgm:pt modelId="{11447AB5-DF21-D541-A82E-2692683EA9E0}" type="sibTrans" cxnId="{3CE406F7-59CA-5841-B0FD-26C9A07FDE4B}">
      <dgm:prSet/>
      <dgm:spPr/>
      <dgm:t>
        <a:bodyPr/>
        <a:lstStyle/>
        <a:p>
          <a:endParaRPr lang="en-GB"/>
        </a:p>
      </dgm:t>
    </dgm:pt>
    <dgm:pt modelId="{C6EE6138-F9AE-EB4E-B69F-B6FE91D998FD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3F157CEF-77AA-A849-B929-927439B19E9A}" type="parTrans" cxnId="{CFFB53AC-127C-EC42-8516-AF7FC4E0B850}">
      <dgm:prSet/>
      <dgm:spPr/>
      <dgm:t>
        <a:bodyPr/>
        <a:lstStyle/>
        <a:p>
          <a:endParaRPr lang="en-GB"/>
        </a:p>
      </dgm:t>
    </dgm:pt>
    <dgm:pt modelId="{1631DE63-85E9-4C41-A2F6-9AAAC818002F}" type="sibTrans" cxnId="{CFFB53AC-127C-EC42-8516-AF7FC4E0B850}">
      <dgm:prSet/>
      <dgm:spPr/>
      <dgm:t>
        <a:bodyPr/>
        <a:lstStyle/>
        <a:p>
          <a:endParaRPr lang="en-GB"/>
        </a:p>
      </dgm:t>
    </dgm:pt>
    <dgm:pt modelId="{72C61862-F452-3742-B21E-A67605276F26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6ADCE2E1-F492-C041-8C05-D30F276CED73}" type="parTrans" cxnId="{EF60454D-1B02-4945-841F-631A3AA45853}">
      <dgm:prSet/>
      <dgm:spPr/>
      <dgm:t>
        <a:bodyPr/>
        <a:lstStyle/>
        <a:p>
          <a:endParaRPr lang="en-GB"/>
        </a:p>
      </dgm:t>
    </dgm:pt>
    <dgm:pt modelId="{1474B0A7-8E3E-9E43-BC93-F2308A8123D6}" type="sibTrans" cxnId="{EF60454D-1B02-4945-841F-631A3AA45853}">
      <dgm:prSet/>
      <dgm:spPr/>
      <dgm:t>
        <a:bodyPr/>
        <a:lstStyle/>
        <a:p>
          <a:endParaRPr lang="en-GB"/>
        </a:p>
      </dgm:t>
    </dgm:pt>
    <dgm:pt modelId="{018A3272-4F2D-E845-9B93-5DF21986FBC9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5CFD12DE-7D87-A046-A765-2154CBCF5416}" type="parTrans" cxnId="{5819535B-B038-B344-A992-4BBB9BFEB7F5}">
      <dgm:prSet/>
      <dgm:spPr/>
      <dgm:t>
        <a:bodyPr/>
        <a:lstStyle/>
        <a:p>
          <a:endParaRPr lang="en-GB"/>
        </a:p>
      </dgm:t>
    </dgm:pt>
    <dgm:pt modelId="{40CB2565-6DF7-AD4A-AD25-2C7E128E74D6}" type="sibTrans" cxnId="{5819535B-B038-B344-A992-4BBB9BFEB7F5}">
      <dgm:prSet/>
      <dgm:spPr/>
      <dgm:t>
        <a:bodyPr/>
        <a:lstStyle/>
        <a:p>
          <a:endParaRPr lang="en-GB"/>
        </a:p>
      </dgm:t>
    </dgm:pt>
    <dgm:pt modelId="{6E0D36E0-D642-394D-8446-D6C386A5A12B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D4C15E1B-5157-AD4F-A72D-CC46CFE68C95}" type="parTrans" cxnId="{F8B79F49-1181-F348-95D7-C3013161FAA3}">
      <dgm:prSet/>
      <dgm:spPr/>
      <dgm:t>
        <a:bodyPr/>
        <a:lstStyle/>
        <a:p>
          <a:endParaRPr lang="en-GB"/>
        </a:p>
      </dgm:t>
    </dgm:pt>
    <dgm:pt modelId="{2A3E63BD-119C-864E-843D-ED331E870A5C}" type="sibTrans" cxnId="{F8B79F49-1181-F348-95D7-C3013161FAA3}">
      <dgm:prSet/>
      <dgm:spPr/>
      <dgm:t>
        <a:bodyPr/>
        <a:lstStyle/>
        <a:p>
          <a:endParaRPr lang="en-GB"/>
        </a:p>
      </dgm:t>
    </dgm:pt>
    <dgm:pt modelId="{969FDE46-D215-8149-B25D-491B87AE989C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F154B143-63A4-9647-BA97-4DF332AC389E}" type="parTrans" cxnId="{6DA1438F-5306-0245-80BD-60A5764815B0}">
      <dgm:prSet/>
      <dgm:spPr/>
      <dgm:t>
        <a:bodyPr/>
        <a:lstStyle/>
        <a:p>
          <a:endParaRPr lang="en-GB"/>
        </a:p>
      </dgm:t>
    </dgm:pt>
    <dgm:pt modelId="{479907F3-9C81-BA43-B2D5-C6AEB094EB21}" type="sibTrans" cxnId="{6DA1438F-5306-0245-80BD-60A5764815B0}">
      <dgm:prSet/>
      <dgm:spPr/>
      <dgm:t>
        <a:bodyPr/>
        <a:lstStyle/>
        <a:p>
          <a:endParaRPr lang="en-GB"/>
        </a:p>
      </dgm:t>
    </dgm:pt>
    <dgm:pt modelId="{7FBB1D6C-D58D-F049-AE45-09FC7BEBAD94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0EB33331-B29E-3C44-A993-BD6D331257B2}" type="parTrans" cxnId="{DA106393-3791-E645-ACC1-35BEADB5C44A}">
      <dgm:prSet/>
      <dgm:spPr/>
      <dgm:t>
        <a:bodyPr/>
        <a:lstStyle/>
        <a:p>
          <a:endParaRPr lang="en-GB"/>
        </a:p>
      </dgm:t>
    </dgm:pt>
    <dgm:pt modelId="{973DDA76-AD76-0947-A031-2B301A45439C}" type="sibTrans" cxnId="{DA106393-3791-E645-ACC1-35BEADB5C44A}">
      <dgm:prSet/>
      <dgm:spPr/>
      <dgm:t>
        <a:bodyPr/>
        <a:lstStyle/>
        <a:p>
          <a:endParaRPr lang="en-GB"/>
        </a:p>
      </dgm:t>
    </dgm:pt>
    <dgm:pt modelId="{B7CCD896-A39D-2D46-8B90-4D7A87AF8555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CA34D861-4F17-CE45-99E6-3069637455CE}" type="parTrans" cxnId="{3FFE59E5-3643-7E41-BC36-9E7BB2A94699}">
      <dgm:prSet/>
      <dgm:spPr/>
      <dgm:t>
        <a:bodyPr/>
        <a:lstStyle/>
        <a:p>
          <a:endParaRPr lang="en-GB"/>
        </a:p>
      </dgm:t>
    </dgm:pt>
    <dgm:pt modelId="{E5ABA283-2B89-4A49-90BE-181A034AFDBE}" type="sibTrans" cxnId="{3FFE59E5-3643-7E41-BC36-9E7BB2A94699}">
      <dgm:prSet/>
      <dgm:spPr/>
      <dgm:t>
        <a:bodyPr/>
        <a:lstStyle/>
        <a:p>
          <a:endParaRPr lang="en-GB"/>
        </a:p>
      </dgm:t>
    </dgm:pt>
    <dgm:pt modelId="{378D7CFE-C573-7446-BE44-656CAEBFA389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55CF36B2-8C71-794E-84BB-4D634A6E498D}" type="parTrans" cxnId="{74C0106E-F65A-4D45-BE0C-C2EAF1769672}">
      <dgm:prSet/>
      <dgm:spPr/>
      <dgm:t>
        <a:bodyPr/>
        <a:lstStyle/>
        <a:p>
          <a:endParaRPr lang="en-GB"/>
        </a:p>
      </dgm:t>
    </dgm:pt>
    <dgm:pt modelId="{8B400D4D-D1A4-0041-9542-383A979EA5E0}" type="sibTrans" cxnId="{74C0106E-F65A-4D45-BE0C-C2EAF1769672}">
      <dgm:prSet/>
      <dgm:spPr/>
      <dgm:t>
        <a:bodyPr/>
        <a:lstStyle/>
        <a:p>
          <a:endParaRPr lang="en-GB"/>
        </a:p>
      </dgm:t>
    </dgm:pt>
    <dgm:pt modelId="{4BEBEFA8-8E28-5A46-AB57-90D2377BBDA4}">
      <dgm:prSet/>
      <dgm:spPr>
        <a:solidFill>
          <a:srgbClr val="92D050">
            <a:alpha val="90000"/>
          </a:srgbClr>
        </a:solidFill>
      </dgm:spPr>
      <dgm:t>
        <a:bodyPr/>
        <a:lstStyle/>
        <a:p>
          <a:endParaRPr lang="en-GB"/>
        </a:p>
      </dgm:t>
    </dgm:pt>
    <dgm:pt modelId="{CBB983DD-D624-3846-A4C4-DCD2C73EDA2D}" type="sibTrans" cxnId="{4C637958-A74D-8F44-A852-9C7CF251821E}">
      <dgm:prSet/>
      <dgm:spPr/>
      <dgm:t>
        <a:bodyPr/>
        <a:lstStyle/>
        <a:p>
          <a:endParaRPr lang="en-GB"/>
        </a:p>
      </dgm:t>
    </dgm:pt>
    <dgm:pt modelId="{9C44C446-B303-2B44-A643-EB5A1A9A0967}" type="parTrans" cxnId="{4C637958-A74D-8F44-A852-9C7CF251821E}">
      <dgm:prSet/>
      <dgm:spPr/>
      <dgm:t>
        <a:bodyPr/>
        <a:lstStyle/>
        <a:p>
          <a:endParaRPr lang="en-GB"/>
        </a:p>
      </dgm:t>
    </dgm:pt>
    <dgm:pt modelId="{04E605E0-AC08-5249-904B-54A884E4561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 </a:t>
          </a:r>
        </a:p>
      </dgm:t>
    </dgm:pt>
    <dgm:pt modelId="{03E7DEAC-9B68-AA41-BE08-C4FE9DCE3E7C}" type="sibTrans" cxnId="{1127CFA3-690C-AB45-8747-92E2C7F9EE76}">
      <dgm:prSet/>
      <dgm:spPr/>
      <dgm:t>
        <a:bodyPr/>
        <a:lstStyle/>
        <a:p>
          <a:endParaRPr lang="en-GB"/>
        </a:p>
      </dgm:t>
    </dgm:pt>
    <dgm:pt modelId="{2A1584AC-0DCD-7244-A4D0-425149884E09}" type="parTrans" cxnId="{1127CFA3-690C-AB45-8747-92E2C7F9EE76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D365CC9C-3E94-9248-9A9B-7E0CE4DE84D5}" type="pres">
      <dgm:prSet presAssocID="{040E640F-BA93-6A4A-B04C-39F39AC30718}" presName="Name17" presStyleLbl="parChTrans1D3" presStyleIdx="0" presStyleCnt="4"/>
      <dgm:spPr/>
    </dgm:pt>
    <dgm:pt modelId="{7A2AA1D9-2B56-7C48-AC0E-2C68F4522F6D}" type="pres">
      <dgm:prSet presAssocID="{688B64AD-37EC-3240-A04C-DAC2E5EA2AC7}" presName="hierRoot3" presStyleCnt="0"/>
      <dgm:spPr/>
    </dgm:pt>
    <dgm:pt modelId="{9A86B4DE-3E8A-9B47-AB55-6595C4AFE100}" type="pres">
      <dgm:prSet presAssocID="{688B64AD-37EC-3240-A04C-DAC2E5EA2AC7}" presName="composite3" presStyleCnt="0"/>
      <dgm:spPr/>
    </dgm:pt>
    <dgm:pt modelId="{1CEE691A-2BF9-A142-AE7A-429375B9D176}" type="pres">
      <dgm:prSet presAssocID="{688B64AD-37EC-3240-A04C-DAC2E5EA2AC7}" presName="background3" presStyleLbl="node3" presStyleIdx="0" presStyleCnt="4"/>
      <dgm:spPr/>
    </dgm:pt>
    <dgm:pt modelId="{BB224B22-876B-BD4D-88CA-936F0195A593}" type="pres">
      <dgm:prSet presAssocID="{688B64AD-37EC-3240-A04C-DAC2E5EA2AC7}" presName="text3" presStyleLbl="fgAcc3" presStyleIdx="0" presStyleCnt="4">
        <dgm:presLayoutVars>
          <dgm:chPref val="3"/>
        </dgm:presLayoutVars>
      </dgm:prSet>
      <dgm:spPr/>
    </dgm:pt>
    <dgm:pt modelId="{7E2DEC50-C431-F145-BB3C-C252CB8D1480}" type="pres">
      <dgm:prSet presAssocID="{688B64AD-37EC-3240-A04C-DAC2E5EA2AC7}" presName="hierChild4" presStyleCnt="0"/>
      <dgm:spPr/>
    </dgm:pt>
    <dgm:pt modelId="{23936C12-6814-464E-B29A-B91A7152D422}" type="pres">
      <dgm:prSet presAssocID="{6ADCE2E1-F492-C041-8C05-D30F276CED73}" presName="Name23" presStyleLbl="parChTrans1D4" presStyleIdx="0" presStyleCnt="8"/>
      <dgm:spPr/>
    </dgm:pt>
    <dgm:pt modelId="{82E95699-7499-D244-A59F-7E9043451FA0}" type="pres">
      <dgm:prSet presAssocID="{72C61862-F452-3742-B21E-A67605276F26}" presName="hierRoot4" presStyleCnt="0"/>
      <dgm:spPr/>
    </dgm:pt>
    <dgm:pt modelId="{CAB7C05D-3AB9-3B45-93AE-9CF2F431F57B}" type="pres">
      <dgm:prSet presAssocID="{72C61862-F452-3742-B21E-A67605276F26}" presName="composite4" presStyleCnt="0"/>
      <dgm:spPr/>
    </dgm:pt>
    <dgm:pt modelId="{9A35A59F-D88B-7D42-AE03-D4314F534A1D}" type="pres">
      <dgm:prSet presAssocID="{72C61862-F452-3742-B21E-A67605276F26}" presName="background4" presStyleLbl="node4" presStyleIdx="0" presStyleCnt="8"/>
      <dgm:spPr/>
    </dgm:pt>
    <dgm:pt modelId="{05C07E95-7C5F-F640-B607-B002AFFF28DC}" type="pres">
      <dgm:prSet presAssocID="{72C61862-F452-3742-B21E-A67605276F26}" presName="text4" presStyleLbl="fgAcc4" presStyleIdx="0" presStyleCnt="8">
        <dgm:presLayoutVars>
          <dgm:chPref val="3"/>
        </dgm:presLayoutVars>
      </dgm:prSet>
      <dgm:spPr/>
    </dgm:pt>
    <dgm:pt modelId="{4C4D3289-4364-7348-A7BE-AF889E3D15C1}" type="pres">
      <dgm:prSet presAssocID="{72C61862-F452-3742-B21E-A67605276F26}" presName="hierChild5" presStyleCnt="0"/>
      <dgm:spPr/>
    </dgm:pt>
    <dgm:pt modelId="{0D53EED7-42AB-0B4D-A3E5-E2060384FAAB}" type="pres">
      <dgm:prSet presAssocID="{5CFD12DE-7D87-A046-A765-2154CBCF5416}" presName="Name23" presStyleLbl="parChTrans1D4" presStyleIdx="1" presStyleCnt="8"/>
      <dgm:spPr/>
    </dgm:pt>
    <dgm:pt modelId="{3D2D295E-7D5D-684F-9573-D8F263CA21DD}" type="pres">
      <dgm:prSet presAssocID="{018A3272-4F2D-E845-9B93-5DF21986FBC9}" presName="hierRoot4" presStyleCnt="0"/>
      <dgm:spPr/>
    </dgm:pt>
    <dgm:pt modelId="{E7298048-EC3A-A94A-9CE0-37457E033205}" type="pres">
      <dgm:prSet presAssocID="{018A3272-4F2D-E845-9B93-5DF21986FBC9}" presName="composite4" presStyleCnt="0"/>
      <dgm:spPr/>
    </dgm:pt>
    <dgm:pt modelId="{C1D1200A-C8D1-C943-9B68-625E33174FBC}" type="pres">
      <dgm:prSet presAssocID="{018A3272-4F2D-E845-9B93-5DF21986FBC9}" presName="background4" presStyleLbl="node4" presStyleIdx="1" presStyleCnt="8"/>
      <dgm:spPr/>
    </dgm:pt>
    <dgm:pt modelId="{6C0556FA-D144-DC48-9317-93542FB60047}" type="pres">
      <dgm:prSet presAssocID="{018A3272-4F2D-E845-9B93-5DF21986FBC9}" presName="text4" presStyleLbl="fgAcc4" presStyleIdx="1" presStyleCnt="8">
        <dgm:presLayoutVars>
          <dgm:chPref val="3"/>
        </dgm:presLayoutVars>
      </dgm:prSet>
      <dgm:spPr/>
    </dgm:pt>
    <dgm:pt modelId="{1E2B7BB7-160B-2F45-98D9-EC5BBA67D512}" type="pres">
      <dgm:prSet presAssocID="{018A3272-4F2D-E845-9B93-5DF21986FBC9}" presName="hierChild5" presStyleCnt="0"/>
      <dgm:spPr/>
    </dgm:pt>
    <dgm:pt modelId="{0A828BAC-A73B-DB43-BF0A-4037A9DEFB4D}" type="pres">
      <dgm:prSet presAssocID="{9C44C446-B303-2B44-A643-EB5A1A9A0967}" presName="Name17" presStyleLbl="parChTrans1D3" presStyleIdx="1" presStyleCnt="4"/>
      <dgm:spPr/>
    </dgm:pt>
    <dgm:pt modelId="{AB6B5A34-A56E-294A-99AB-8F2D32E5CDBD}" type="pres">
      <dgm:prSet presAssocID="{4BEBEFA8-8E28-5A46-AB57-90D2377BBDA4}" presName="hierRoot3" presStyleCnt="0"/>
      <dgm:spPr/>
    </dgm:pt>
    <dgm:pt modelId="{06950515-EE87-ED44-B829-F88B4E7E36B4}" type="pres">
      <dgm:prSet presAssocID="{4BEBEFA8-8E28-5A46-AB57-90D2377BBDA4}" presName="composite3" presStyleCnt="0"/>
      <dgm:spPr/>
    </dgm:pt>
    <dgm:pt modelId="{0F4241D5-45FF-7744-8824-E92C9D9FF7C0}" type="pres">
      <dgm:prSet presAssocID="{4BEBEFA8-8E28-5A46-AB57-90D2377BBDA4}" presName="background3" presStyleLbl="node3" presStyleIdx="1" presStyleCnt="4"/>
      <dgm:spPr/>
    </dgm:pt>
    <dgm:pt modelId="{DFB30609-64E1-674C-A7A4-2DE79D4E9CCC}" type="pres">
      <dgm:prSet presAssocID="{4BEBEFA8-8E28-5A46-AB57-90D2377BBDA4}" presName="text3" presStyleLbl="fgAcc3" presStyleIdx="1" presStyleCnt="4">
        <dgm:presLayoutVars>
          <dgm:chPref val="3"/>
        </dgm:presLayoutVars>
      </dgm:prSet>
      <dgm:spPr/>
    </dgm:pt>
    <dgm:pt modelId="{1777E674-93C4-8F40-BD72-4F0EB8C94F5F}" type="pres">
      <dgm:prSet presAssocID="{4BEBEFA8-8E28-5A46-AB57-90D2377BBDA4}" presName="hierChild4" presStyleCnt="0"/>
      <dgm:spPr/>
    </dgm:pt>
    <dgm:pt modelId="{E5AF5673-24F4-5D45-BA66-4DD38994CED5}" type="pres">
      <dgm:prSet presAssocID="{3F157CEF-77AA-A849-B929-927439B19E9A}" presName="Name23" presStyleLbl="parChTrans1D4" presStyleIdx="2" presStyleCnt="8"/>
      <dgm:spPr/>
    </dgm:pt>
    <dgm:pt modelId="{36E58536-92C5-694A-871E-CC9DD0BB304D}" type="pres">
      <dgm:prSet presAssocID="{C6EE6138-F9AE-EB4E-B69F-B6FE91D998FD}" presName="hierRoot4" presStyleCnt="0"/>
      <dgm:spPr/>
    </dgm:pt>
    <dgm:pt modelId="{88C56496-29F6-A749-B529-E1B367C7F555}" type="pres">
      <dgm:prSet presAssocID="{C6EE6138-F9AE-EB4E-B69F-B6FE91D998FD}" presName="composite4" presStyleCnt="0"/>
      <dgm:spPr/>
    </dgm:pt>
    <dgm:pt modelId="{F2004E45-EB69-9348-8C60-B5C43E1EAC6F}" type="pres">
      <dgm:prSet presAssocID="{C6EE6138-F9AE-EB4E-B69F-B6FE91D998FD}" presName="background4" presStyleLbl="node4" presStyleIdx="2" presStyleCnt="8"/>
      <dgm:spPr/>
    </dgm:pt>
    <dgm:pt modelId="{32881531-4E8A-A24C-AE84-EB08242FDD1D}" type="pres">
      <dgm:prSet presAssocID="{C6EE6138-F9AE-EB4E-B69F-B6FE91D998FD}" presName="text4" presStyleLbl="fgAcc4" presStyleIdx="2" presStyleCnt="8">
        <dgm:presLayoutVars>
          <dgm:chPref val="3"/>
        </dgm:presLayoutVars>
      </dgm:prSet>
      <dgm:spPr/>
    </dgm:pt>
    <dgm:pt modelId="{9970341B-9284-264F-959D-FF2306B7B57E}" type="pres">
      <dgm:prSet presAssocID="{C6EE6138-F9AE-EB4E-B69F-B6FE91D998FD}" presName="hierChild5" presStyleCnt="0"/>
      <dgm:spPr/>
    </dgm:pt>
    <dgm:pt modelId="{B2188566-62C9-5447-AE95-0D14724BBA67}" type="pres">
      <dgm:prSet presAssocID="{D4C15E1B-5157-AD4F-A72D-CC46CFE68C95}" presName="Name23" presStyleLbl="parChTrans1D4" presStyleIdx="3" presStyleCnt="8"/>
      <dgm:spPr/>
    </dgm:pt>
    <dgm:pt modelId="{8EA9C1F7-9DD5-D64B-A26F-0A794D06C0D7}" type="pres">
      <dgm:prSet presAssocID="{6E0D36E0-D642-394D-8446-D6C386A5A12B}" presName="hierRoot4" presStyleCnt="0"/>
      <dgm:spPr/>
    </dgm:pt>
    <dgm:pt modelId="{4893ACC5-5966-A344-90C1-D444CC441D7D}" type="pres">
      <dgm:prSet presAssocID="{6E0D36E0-D642-394D-8446-D6C386A5A12B}" presName="composite4" presStyleCnt="0"/>
      <dgm:spPr/>
    </dgm:pt>
    <dgm:pt modelId="{FCBB284E-29F4-1D46-922A-9530E9FE0663}" type="pres">
      <dgm:prSet presAssocID="{6E0D36E0-D642-394D-8446-D6C386A5A12B}" presName="background4" presStyleLbl="node4" presStyleIdx="3" presStyleCnt="8"/>
      <dgm:spPr/>
    </dgm:pt>
    <dgm:pt modelId="{796DE972-FF7C-5740-B512-84CEFB4FF618}" type="pres">
      <dgm:prSet presAssocID="{6E0D36E0-D642-394D-8446-D6C386A5A12B}" presName="text4" presStyleLbl="fgAcc4" presStyleIdx="3" presStyleCnt="8">
        <dgm:presLayoutVars>
          <dgm:chPref val="3"/>
        </dgm:presLayoutVars>
      </dgm:prSet>
      <dgm:spPr/>
    </dgm:pt>
    <dgm:pt modelId="{B68906C5-4933-B242-B01C-AA3C13AAE022}" type="pres">
      <dgm:prSet presAssocID="{6E0D36E0-D642-394D-8446-D6C386A5A12B}" presName="hierChild5" presStyleCnt="0"/>
      <dgm:spPr/>
    </dgm:pt>
    <dgm:pt modelId="{50173F1D-94BD-2A42-8FAF-DC03D84B26F9}" type="pres">
      <dgm:prSet presAssocID="{13DCD4A1-FF69-A543-87E7-083AD48B4A81}" presName="Name10" presStyleLbl="parChTrans1D2" presStyleIdx="1" presStyleCnt="2"/>
      <dgm:spPr/>
    </dgm:pt>
    <dgm:pt modelId="{791D3227-4A7B-6D45-878D-84B760358993}" type="pres">
      <dgm:prSet presAssocID="{DF4E9B50-3BBB-414C-B449-346D86B0D13B}" presName="hierRoot2" presStyleCnt="0"/>
      <dgm:spPr/>
    </dgm:pt>
    <dgm:pt modelId="{88742338-CA77-0A42-87B4-2C17D7506A99}" type="pres">
      <dgm:prSet presAssocID="{DF4E9B50-3BBB-414C-B449-346D86B0D13B}" presName="composite2" presStyleCnt="0"/>
      <dgm:spPr/>
    </dgm:pt>
    <dgm:pt modelId="{A14F4125-7502-1046-93BD-80577B2E9D57}" type="pres">
      <dgm:prSet presAssocID="{DF4E9B50-3BBB-414C-B449-346D86B0D13B}" presName="background2" presStyleLbl="node2" presStyleIdx="1" presStyleCnt="2"/>
      <dgm:spPr/>
    </dgm:pt>
    <dgm:pt modelId="{2A90E626-3544-1748-B627-750F7DD40862}" type="pres">
      <dgm:prSet presAssocID="{DF4E9B50-3BBB-414C-B449-346D86B0D13B}" presName="text2" presStyleLbl="fgAcc2" presStyleIdx="1" presStyleCnt="2">
        <dgm:presLayoutVars>
          <dgm:chPref val="3"/>
        </dgm:presLayoutVars>
      </dgm:prSet>
      <dgm:spPr/>
    </dgm:pt>
    <dgm:pt modelId="{7456AF60-68B8-BC49-AC4F-538768D30230}" type="pres">
      <dgm:prSet presAssocID="{DF4E9B50-3BBB-414C-B449-346D86B0D13B}" presName="hierChild3" presStyleCnt="0"/>
      <dgm:spPr/>
    </dgm:pt>
    <dgm:pt modelId="{F073801F-D80F-1640-9552-CF82DBC4759D}" type="pres">
      <dgm:prSet presAssocID="{2A1584AC-0DCD-7244-A4D0-425149884E09}" presName="Name17" presStyleLbl="parChTrans1D3" presStyleIdx="2" presStyleCnt="4"/>
      <dgm:spPr/>
    </dgm:pt>
    <dgm:pt modelId="{6C1F713E-A4F2-564F-8028-6F3548D07351}" type="pres">
      <dgm:prSet presAssocID="{04E605E0-AC08-5249-904B-54A884E45615}" presName="hierRoot3" presStyleCnt="0"/>
      <dgm:spPr/>
    </dgm:pt>
    <dgm:pt modelId="{D4280B4E-BAF6-2643-9D3B-5A38F29245E3}" type="pres">
      <dgm:prSet presAssocID="{04E605E0-AC08-5249-904B-54A884E45615}" presName="composite3" presStyleCnt="0"/>
      <dgm:spPr/>
    </dgm:pt>
    <dgm:pt modelId="{2E7E3F98-BF12-0F40-8E98-B6AD8D129A17}" type="pres">
      <dgm:prSet presAssocID="{04E605E0-AC08-5249-904B-54A884E45615}" presName="background3" presStyleLbl="node3" presStyleIdx="2" presStyleCnt="4"/>
      <dgm:spPr/>
    </dgm:pt>
    <dgm:pt modelId="{E8E2F3D4-0DB6-FB45-A0F2-80435F83D2C4}" type="pres">
      <dgm:prSet presAssocID="{04E605E0-AC08-5249-904B-54A884E45615}" presName="text3" presStyleLbl="fgAcc3" presStyleIdx="2" presStyleCnt="4">
        <dgm:presLayoutVars>
          <dgm:chPref val="3"/>
        </dgm:presLayoutVars>
      </dgm:prSet>
      <dgm:spPr/>
    </dgm:pt>
    <dgm:pt modelId="{9C8BE9A6-A6D5-924F-B65B-F89191F4124C}" type="pres">
      <dgm:prSet presAssocID="{04E605E0-AC08-5249-904B-54A884E45615}" presName="hierChild4" presStyleCnt="0"/>
      <dgm:spPr/>
    </dgm:pt>
    <dgm:pt modelId="{3928BAB5-D0C8-4945-96AF-70BA6C51E672}" type="pres">
      <dgm:prSet presAssocID="{F154B143-63A4-9647-BA97-4DF332AC389E}" presName="Name23" presStyleLbl="parChTrans1D4" presStyleIdx="4" presStyleCnt="8"/>
      <dgm:spPr/>
    </dgm:pt>
    <dgm:pt modelId="{BD819144-95CD-DA44-AECE-D1E3FBC2D4E1}" type="pres">
      <dgm:prSet presAssocID="{969FDE46-D215-8149-B25D-491B87AE989C}" presName="hierRoot4" presStyleCnt="0"/>
      <dgm:spPr/>
    </dgm:pt>
    <dgm:pt modelId="{931E3E37-7018-514E-9E14-9AAED3D3819B}" type="pres">
      <dgm:prSet presAssocID="{969FDE46-D215-8149-B25D-491B87AE989C}" presName="composite4" presStyleCnt="0"/>
      <dgm:spPr/>
    </dgm:pt>
    <dgm:pt modelId="{5F288C18-96B2-0E47-A761-B1664F4AC912}" type="pres">
      <dgm:prSet presAssocID="{969FDE46-D215-8149-B25D-491B87AE989C}" presName="background4" presStyleLbl="node4" presStyleIdx="4" presStyleCnt="8"/>
      <dgm:spPr/>
    </dgm:pt>
    <dgm:pt modelId="{4DA2D47A-16C6-F244-986C-27E2FEDF213E}" type="pres">
      <dgm:prSet presAssocID="{969FDE46-D215-8149-B25D-491B87AE989C}" presName="text4" presStyleLbl="fgAcc4" presStyleIdx="4" presStyleCnt="8">
        <dgm:presLayoutVars>
          <dgm:chPref val="3"/>
        </dgm:presLayoutVars>
      </dgm:prSet>
      <dgm:spPr/>
    </dgm:pt>
    <dgm:pt modelId="{50D2733F-23D9-0549-8ADD-7CAE6920E5CC}" type="pres">
      <dgm:prSet presAssocID="{969FDE46-D215-8149-B25D-491B87AE989C}" presName="hierChild5" presStyleCnt="0"/>
      <dgm:spPr/>
    </dgm:pt>
    <dgm:pt modelId="{E23A220B-50B6-8A4E-BEAF-86B6D8A9915C}" type="pres">
      <dgm:prSet presAssocID="{0EB33331-B29E-3C44-A993-BD6D331257B2}" presName="Name23" presStyleLbl="parChTrans1D4" presStyleIdx="5" presStyleCnt="8"/>
      <dgm:spPr/>
    </dgm:pt>
    <dgm:pt modelId="{48265654-6502-5C4A-95A0-24257FBAD775}" type="pres">
      <dgm:prSet presAssocID="{7FBB1D6C-D58D-F049-AE45-09FC7BEBAD94}" presName="hierRoot4" presStyleCnt="0"/>
      <dgm:spPr/>
    </dgm:pt>
    <dgm:pt modelId="{CFEF53FE-3634-4E4D-83DE-5E31C1F46912}" type="pres">
      <dgm:prSet presAssocID="{7FBB1D6C-D58D-F049-AE45-09FC7BEBAD94}" presName="composite4" presStyleCnt="0"/>
      <dgm:spPr/>
    </dgm:pt>
    <dgm:pt modelId="{BA986B7A-67BA-2B47-8C13-857C22B4104B}" type="pres">
      <dgm:prSet presAssocID="{7FBB1D6C-D58D-F049-AE45-09FC7BEBAD94}" presName="background4" presStyleLbl="node4" presStyleIdx="5" presStyleCnt="8"/>
      <dgm:spPr/>
    </dgm:pt>
    <dgm:pt modelId="{445D3BAA-EEC8-1D4E-8B67-F6AEA8D0451C}" type="pres">
      <dgm:prSet presAssocID="{7FBB1D6C-D58D-F049-AE45-09FC7BEBAD94}" presName="text4" presStyleLbl="fgAcc4" presStyleIdx="5" presStyleCnt="8">
        <dgm:presLayoutVars>
          <dgm:chPref val="3"/>
        </dgm:presLayoutVars>
      </dgm:prSet>
      <dgm:spPr/>
    </dgm:pt>
    <dgm:pt modelId="{5BD8FB9E-6F96-1947-B675-AAE81B1D05B8}" type="pres">
      <dgm:prSet presAssocID="{7FBB1D6C-D58D-F049-AE45-09FC7BEBAD94}" presName="hierChild5" presStyleCnt="0"/>
      <dgm:spPr/>
    </dgm:pt>
    <dgm:pt modelId="{BB15CF27-9276-954D-866E-C0A36EAAA093}" type="pres">
      <dgm:prSet presAssocID="{DB7B0972-E9B7-764D-8070-7AFDB89C95A1}" presName="Name17" presStyleLbl="parChTrans1D3" presStyleIdx="3" presStyleCnt="4"/>
      <dgm:spPr/>
    </dgm:pt>
    <dgm:pt modelId="{975FEE22-D2E8-DC42-A8DD-4379BD13F58E}" type="pres">
      <dgm:prSet presAssocID="{2AB5C1F6-BE75-6A4F-B6D5-4219223E39FB}" presName="hierRoot3" presStyleCnt="0"/>
      <dgm:spPr/>
    </dgm:pt>
    <dgm:pt modelId="{15D049BB-17D7-CA4E-85A3-607BBBB24A99}" type="pres">
      <dgm:prSet presAssocID="{2AB5C1F6-BE75-6A4F-B6D5-4219223E39FB}" presName="composite3" presStyleCnt="0"/>
      <dgm:spPr/>
    </dgm:pt>
    <dgm:pt modelId="{C5FC8AF9-4BCF-9241-9417-22816A2D81B8}" type="pres">
      <dgm:prSet presAssocID="{2AB5C1F6-BE75-6A4F-B6D5-4219223E39FB}" presName="background3" presStyleLbl="node3" presStyleIdx="3" presStyleCnt="4"/>
      <dgm:spPr/>
    </dgm:pt>
    <dgm:pt modelId="{B0B9B0DC-9414-AA4B-8CAE-C46025C56C59}" type="pres">
      <dgm:prSet presAssocID="{2AB5C1F6-BE75-6A4F-B6D5-4219223E39FB}" presName="text3" presStyleLbl="fgAcc3" presStyleIdx="3" presStyleCnt="4">
        <dgm:presLayoutVars>
          <dgm:chPref val="3"/>
        </dgm:presLayoutVars>
      </dgm:prSet>
      <dgm:spPr/>
    </dgm:pt>
    <dgm:pt modelId="{221AA36D-9974-7B49-8E39-5585A0F05DF2}" type="pres">
      <dgm:prSet presAssocID="{2AB5C1F6-BE75-6A4F-B6D5-4219223E39FB}" presName="hierChild4" presStyleCnt="0"/>
      <dgm:spPr/>
    </dgm:pt>
    <dgm:pt modelId="{BA5034D5-23E2-554C-8781-6BDECDA968B4}" type="pres">
      <dgm:prSet presAssocID="{CA34D861-4F17-CE45-99E6-3069637455CE}" presName="Name23" presStyleLbl="parChTrans1D4" presStyleIdx="6" presStyleCnt="8"/>
      <dgm:spPr/>
    </dgm:pt>
    <dgm:pt modelId="{AAA92EE4-09AF-E14F-93EB-2E778728E389}" type="pres">
      <dgm:prSet presAssocID="{B7CCD896-A39D-2D46-8B90-4D7A87AF8555}" presName="hierRoot4" presStyleCnt="0"/>
      <dgm:spPr/>
    </dgm:pt>
    <dgm:pt modelId="{834CB96E-FB73-D24C-A2FD-1D4791669CA6}" type="pres">
      <dgm:prSet presAssocID="{B7CCD896-A39D-2D46-8B90-4D7A87AF8555}" presName="composite4" presStyleCnt="0"/>
      <dgm:spPr/>
    </dgm:pt>
    <dgm:pt modelId="{49BBB207-D9ED-0C4B-A0F4-609DE7DC7460}" type="pres">
      <dgm:prSet presAssocID="{B7CCD896-A39D-2D46-8B90-4D7A87AF8555}" presName="background4" presStyleLbl="node4" presStyleIdx="6" presStyleCnt="8"/>
      <dgm:spPr/>
    </dgm:pt>
    <dgm:pt modelId="{414872CF-FFE4-F540-ABBD-642FDB071C78}" type="pres">
      <dgm:prSet presAssocID="{B7CCD896-A39D-2D46-8B90-4D7A87AF8555}" presName="text4" presStyleLbl="fgAcc4" presStyleIdx="6" presStyleCnt="8">
        <dgm:presLayoutVars>
          <dgm:chPref val="3"/>
        </dgm:presLayoutVars>
      </dgm:prSet>
      <dgm:spPr/>
    </dgm:pt>
    <dgm:pt modelId="{205D282B-51B1-8F45-B421-B228245D5F74}" type="pres">
      <dgm:prSet presAssocID="{B7CCD896-A39D-2D46-8B90-4D7A87AF8555}" presName="hierChild5" presStyleCnt="0"/>
      <dgm:spPr/>
    </dgm:pt>
    <dgm:pt modelId="{301209F6-3704-544F-A0CF-FDC670FD8C3F}" type="pres">
      <dgm:prSet presAssocID="{55CF36B2-8C71-794E-84BB-4D634A6E498D}" presName="Name23" presStyleLbl="parChTrans1D4" presStyleIdx="7" presStyleCnt="8"/>
      <dgm:spPr/>
    </dgm:pt>
    <dgm:pt modelId="{0A2BA15D-9810-A04F-A9AD-6A2CE63F30B2}" type="pres">
      <dgm:prSet presAssocID="{378D7CFE-C573-7446-BE44-656CAEBFA389}" presName="hierRoot4" presStyleCnt="0"/>
      <dgm:spPr/>
    </dgm:pt>
    <dgm:pt modelId="{EE19ACEF-ED18-A340-AED8-CEA761BA726B}" type="pres">
      <dgm:prSet presAssocID="{378D7CFE-C573-7446-BE44-656CAEBFA389}" presName="composite4" presStyleCnt="0"/>
      <dgm:spPr/>
    </dgm:pt>
    <dgm:pt modelId="{A45E6D1A-8005-414C-9DE6-E3F1A52FE647}" type="pres">
      <dgm:prSet presAssocID="{378D7CFE-C573-7446-BE44-656CAEBFA389}" presName="background4" presStyleLbl="node4" presStyleIdx="7" presStyleCnt="8"/>
      <dgm:spPr/>
    </dgm:pt>
    <dgm:pt modelId="{58E6819C-C209-6146-8847-770B139F674D}" type="pres">
      <dgm:prSet presAssocID="{378D7CFE-C573-7446-BE44-656CAEBFA389}" presName="text4" presStyleLbl="fgAcc4" presStyleIdx="7" presStyleCnt="8">
        <dgm:presLayoutVars>
          <dgm:chPref val="3"/>
        </dgm:presLayoutVars>
      </dgm:prSet>
      <dgm:spPr/>
    </dgm:pt>
    <dgm:pt modelId="{4B829F54-9679-EB4D-ACC4-4A18D4058DF5}" type="pres">
      <dgm:prSet presAssocID="{378D7CFE-C573-7446-BE44-656CAEBFA389}" presName="hierChild5" presStyleCnt="0"/>
      <dgm:spPr/>
    </dgm:pt>
  </dgm:ptLst>
  <dgm:cxnLst>
    <dgm:cxn modelId="{3851A804-E397-2043-8299-BEFFB8C58F4B}" type="presOf" srcId="{0EB33331-B29E-3C44-A993-BD6D331257B2}" destId="{E23A220B-50B6-8A4E-BEAF-86B6D8A9915C}" srcOrd="0" destOrd="0" presId="urn:microsoft.com/office/officeart/2005/8/layout/hierarchy1"/>
    <dgm:cxn modelId="{D2A4A710-D45B-9942-8B51-586CBC530C99}" type="presOf" srcId="{5CFD12DE-7D87-A046-A765-2154CBCF5416}" destId="{0D53EED7-42AB-0B4D-A3E5-E2060384FAAB}" srcOrd="0" destOrd="0" presId="urn:microsoft.com/office/officeart/2005/8/layout/hierarchy1"/>
    <dgm:cxn modelId="{79C40913-04D0-DC40-A0D5-49122C6F7FA0}" type="presOf" srcId="{6ADCE2E1-F492-C041-8C05-D30F276CED73}" destId="{23936C12-6814-464E-B29A-B91A7152D422}" srcOrd="0" destOrd="0" presId="urn:microsoft.com/office/officeart/2005/8/layout/hierarchy1"/>
    <dgm:cxn modelId="{6E83E113-0046-A040-AAF4-2CA1244286DB}" type="presOf" srcId="{D4C15E1B-5157-AD4F-A72D-CC46CFE68C95}" destId="{B2188566-62C9-5447-AE95-0D14724BBA67}" srcOrd="0" destOrd="0" presId="urn:microsoft.com/office/officeart/2005/8/layout/hierarchy1"/>
    <dgm:cxn modelId="{0EC5EF13-3F1B-3E4B-96A6-8FBB8DE1FE38}" type="presOf" srcId="{378D7CFE-C573-7446-BE44-656CAEBFA389}" destId="{58E6819C-C209-6146-8847-770B139F674D}" srcOrd="0" destOrd="0" presId="urn:microsoft.com/office/officeart/2005/8/layout/hierarchy1"/>
    <dgm:cxn modelId="{2B84CA23-2ACC-8248-96E5-E9C68BCFBF59}" type="presOf" srcId="{04E605E0-AC08-5249-904B-54A884E45615}" destId="{E8E2F3D4-0DB6-FB45-A0F2-80435F83D2C4}" srcOrd="0" destOrd="0" presId="urn:microsoft.com/office/officeart/2005/8/layout/hierarchy1"/>
    <dgm:cxn modelId="{00A65830-B5EC-9841-908A-79A3C7945C58}" type="presOf" srcId="{688B64AD-37EC-3240-A04C-DAC2E5EA2AC7}" destId="{BB224B22-876B-BD4D-88CA-936F0195A593}" srcOrd="0" destOrd="0" presId="urn:microsoft.com/office/officeart/2005/8/layout/hierarchy1"/>
    <dgm:cxn modelId="{66987736-3BC8-8742-95DF-E458485B9613}" type="presOf" srcId="{4BEBEFA8-8E28-5A46-AB57-90D2377BBDA4}" destId="{DFB30609-64E1-674C-A7A4-2DE79D4E9CCC}" srcOrd="0" destOrd="0" presId="urn:microsoft.com/office/officeart/2005/8/layout/hierarchy1"/>
    <dgm:cxn modelId="{7969D641-364A-8544-A9C0-4B9D6AC61CF4}" srcId="{045D13E7-0795-E843-A599-A1160C26EF6D}" destId="{DF4E9B50-3BBB-414C-B449-346D86B0D13B}" srcOrd="1" destOrd="0" parTransId="{13DCD4A1-FF69-A543-87E7-083AD48B4A81}" sibTransId="{D94B1D04-6DE9-C54C-996C-BF9C942C25E5}"/>
    <dgm:cxn modelId="{67155544-8753-7544-B755-DC3029AD653D}" type="presOf" srcId="{040E640F-BA93-6A4A-B04C-39F39AC30718}" destId="{D365CC9C-3E94-9248-9A9B-7E0CE4DE84D5}" srcOrd="0" destOrd="0" presId="urn:microsoft.com/office/officeart/2005/8/layout/hierarchy1"/>
    <dgm:cxn modelId="{F8B79F49-1181-F348-95D7-C3013161FAA3}" srcId="{4BEBEFA8-8E28-5A46-AB57-90D2377BBDA4}" destId="{6E0D36E0-D642-394D-8446-D6C386A5A12B}" srcOrd="1" destOrd="0" parTransId="{D4C15E1B-5157-AD4F-A72D-CC46CFE68C95}" sibTransId="{2A3E63BD-119C-864E-843D-ED331E870A5C}"/>
    <dgm:cxn modelId="{08374A4A-1EC3-B34E-B61E-FA6E70279198}" srcId="{DF3E074C-EAED-6641-A7C7-52D8E33D7A2E}" destId="{688B64AD-37EC-3240-A04C-DAC2E5EA2AC7}" srcOrd="0" destOrd="0" parTransId="{040E640F-BA93-6A4A-B04C-39F39AC30718}" sibTransId="{999BC806-DEBE-EA44-8729-3A225D60956E}"/>
    <dgm:cxn modelId="{77B1494C-AA01-D748-85C1-16E9E36D67DE}" type="presOf" srcId="{9C44C446-B303-2B44-A643-EB5A1A9A0967}" destId="{0A828BAC-A73B-DB43-BF0A-4037A9DEFB4D}" srcOrd="0" destOrd="0" presId="urn:microsoft.com/office/officeart/2005/8/layout/hierarchy1"/>
    <dgm:cxn modelId="{EF60454D-1B02-4945-841F-631A3AA45853}" srcId="{688B64AD-37EC-3240-A04C-DAC2E5EA2AC7}" destId="{72C61862-F452-3742-B21E-A67605276F26}" srcOrd="0" destOrd="0" parTransId="{6ADCE2E1-F492-C041-8C05-D30F276CED73}" sibTransId="{1474B0A7-8E3E-9E43-BC93-F2308A8123D6}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37E74352-06AC-C646-B226-376B2C6D68B2}" type="presOf" srcId="{55CF36B2-8C71-794E-84BB-4D634A6E498D}" destId="{301209F6-3704-544F-A0CF-FDC670FD8C3F}" srcOrd="0" destOrd="0" presId="urn:microsoft.com/office/officeart/2005/8/layout/hierarchy1"/>
    <dgm:cxn modelId="{4C637958-A74D-8F44-A852-9C7CF251821E}" srcId="{DF3E074C-EAED-6641-A7C7-52D8E33D7A2E}" destId="{4BEBEFA8-8E28-5A46-AB57-90D2377BBDA4}" srcOrd="1" destOrd="0" parTransId="{9C44C446-B303-2B44-A643-EB5A1A9A0967}" sibTransId="{CBB983DD-D624-3846-A4C4-DCD2C73EDA2D}"/>
    <dgm:cxn modelId="{5819535B-B038-B344-A992-4BBB9BFEB7F5}" srcId="{688B64AD-37EC-3240-A04C-DAC2E5EA2AC7}" destId="{018A3272-4F2D-E845-9B93-5DF21986FBC9}" srcOrd="1" destOrd="0" parTransId="{5CFD12DE-7D87-A046-A765-2154CBCF5416}" sibTransId="{40CB2565-6DF7-AD4A-AD25-2C7E128E74D6}"/>
    <dgm:cxn modelId="{84100B63-6618-7942-B66D-947F9227E974}" type="presOf" srcId="{2AB5C1F6-BE75-6A4F-B6D5-4219223E39FB}" destId="{B0B9B0DC-9414-AA4B-8CAE-C46025C56C59}" srcOrd="0" destOrd="0" presId="urn:microsoft.com/office/officeart/2005/8/layout/hierarchy1"/>
    <dgm:cxn modelId="{BC1BEC64-C8D2-F749-87B6-39107C0E29F1}" type="presOf" srcId="{F154B143-63A4-9647-BA97-4DF332AC389E}" destId="{3928BAB5-D0C8-4945-96AF-70BA6C51E672}" srcOrd="0" destOrd="0" presId="urn:microsoft.com/office/officeart/2005/8/layout/hierarchy1"/>
    <dgm:cxn modelId="{6F9AA966-AC28-284D-AED3-58DC8A117DAD}" type="presOf" srcId="{969FDE46-D215-8149-B25D-491B87AE989C}" destId="{4DA2D47A-16C6-F244-986C-27E2FEDF213E}" srcOrd="0" destOrd="0" presId="urn:microsoft.com/office/officeart/2005/8/layout/hierarchy1"/>
    <dgm:cxn modelId="{74C0106E-F65A-4D45-BE0C-C2EAF1769672}" srcId="{2AB5C1F6-BE75-6A4F-B6D5-4219223E39FB}" destId="{378D7CFE-C573-7446-BE44-656CAEBFA389}" srcOrd="1" destOrd="0" parTransId="{55CF36B2-8C71-794E-84BB-4D634A6E498D}" sibTransId="{8B400D4D-D1A4-0041-9542-383A979EA5E0}"/>
    <dgm:cxn modelId="{DB6EC472-059F-2B47-91BC-627CF854C314}" type="presOf" srcId="{CA34D861-4F17-CE45-99E6-3069637455CE}" destId="{BA5034D5-23E2-554C-8781-6BDECDA968B4}" srcOrd="0" destOrd="0" presId="urn:microsoft.com/office/officeart/2005/8/layout/hierarchy1"/>
    <dgm:cxn modelId="{AEC58D75-EA4A-2C4E-A64A-F888CA019B08}" type="presOf" srcId="{B7CCD896-A39D-2D46-8B90-4D7A87AF8555}" destId="{414872CF-FFE4-F540-ABBD-642FDB071C78}" srcOrd="0" destOrd="0" presId="urn:microsoft.com/office/officeart/2005/8/layout/hierarchy1"/>
    <dgm:cxn modelId="{00F48E76-6F45-EA42-A663-881C0172AC3F}" type="presOf" srcId="{3F157CEF-77AA-A849-B929-927439B19E9A}" destId="{E5AF5673-24F4-5D45-BA66-4DD38994CED5}" srcOrd="0" destOrd="0" presId="urn:microsoft.com/office/officeart/2005/8/layout/hierarchy1"/>
    <dgm:cxn modelId="{E35D8F7A-5E05-D24C-BE4B-3383E33B8C4B}" type="presOf" srcId="{018A3272-4F2D-E845-9B93-5DF21986FBC9}" destId="{6C0556FA-D144-DC48-9317-93542FB60047}" srcOrd="0" destOrd="0" presId="urn:microsoft.com/office/officeart/2005/8/layout/hierarchy1"/>
    <dgm:cxn modelId="{7368F97D-E165-354F-9B42-6FCCE1C2D954}" type="presOf" srcId="{DF4E9B50-3BBB-414C-B449-346D86B0D13B}" destId="{2A90E626-3544-1748-B627-750F7DD40862}" srcOrd="0" destOrd="0" presId="urn:microsoft.com/office/officeart/2005/8/layout/hierarchy1"/>
    <dgm:cxn modelId="{04071C80-2E52-A148-9CB7-806225CC81D5}" type="presOf" srcId="{DB7B0972-E9B7-764D-8070-7AFDB89C95A1}" destId="{BB15CF27-9276-954D-866E-C0A36EAAA093}" srcOrd="0" destOrd="0" presId="urn:microsoft.com/office/officeart/2005/8/layout/hierarchy1"/>
    <dgm:cxn modelId="{6DA1438F-5306-0245-80BD-60A5764815B0}" srcId="{04E605E0-AC08-5249-904B-54A884E45615}" destId="{969FDE46-D215-8149-B25D-491B87AE989C}" srcOrd="0" destOrd="0" parTransId="{F154B143-63A4-9647-BA97-4DF332AC389E}" sibTransId="{479907F3-9C81-BA43-B2D5-C6AEB094EB21}"/>
    <dgm:cxn modelId="{DA106393-3791-E645-ACC1-35BEADB5C44A}" srcId="{04E605E0-AC08-5249-904B-54A884E45615}" destId="{7FBB1D6C-D58D-F049-AE45-09FC7BEBAD94}" srcOrd="1" destOrd="0" parTransId="{0EB33331-B29E-3C44-A993-BD6D331257B2}" sibTransId="{973DDA76-AD76-0947-A031-2B301A45439C}"/>
    <dgm:cxn modelId="{BEE528A2-2D77-5B43-B9F1-384C6A2F76AB}" type="presOf" srcId="{6E0D36E0-D642-394D-8446-D6C386A5A12B}" destId="{796DE972-FF7C-5740-B512-84CEFB4FF618}" srcOrd="0" destOrd="0" presId="urn:microsoft.com/office/officeart/2005/8/layout/hierarchy1"/>
    <dgm:cxn modelId="{1127CFA3-690C-AB45-8747-92E2C7F9EE76}" srcId="{DF4E9B50-3BBB-414C-B449-346D86B0D13B}" destId="{04E605E0-AC08-5249-904B-54A884E45615}" srcOrd="0" destOrd="0" parTransId="{2A1584AC-0DCD-7244-A4D0-425149884E09}" sibTransId="{03E7DEAC-9B68-AA41-BE08-C4FE9DCE3E7C}"/>
    <dgm:cxn modelId="{CFFB53AC-127C-EC42-8516-AF7FC4E0B850}" srcId="{4BEBEFA8-8E28-5A46-AB57-90D2377BBDA4}" destId="{C6EE6138-F9AE-EB4E-B69F-B6FE91D998FD}" srcOrd="0" destOrd="0" parTransId="{3F157CEF-77AA-A849-B929-927439B19E9A}" sibTransId="{1631DE63-85E9-4C41-A2F6-9AAAC818002F}"/>
    <dgm:cxn modelId="{0009DAC2-2FAB-6D4B-A8BD-15820F1FDDBF}" type="presOf" srcId="{72C61862-F452-3742-B21E-A67605276F26}" destId="{05C07E95-7C5F-F640-B607-B002AFFF28DC}" srcOrd="0" destOrd="0" presId="urn:microsoft.com/office/officeart/2005/8/layout/hierarchy1"/>
    <dgm:cxn modelId="{CC9F52C9-2D12-3D46-9319-C80455C74835}" type="presOf" srcId="{7FBB1D6C-D58D-F049-AE45-09FC7BEBAD94}" destId="{445D3BAA-EEC8-1D4E-8B67-F6AEA8D0451C}" srcOrd="0" destOrd="0" presId="urn:microsoft.com/office/officeart/2005/8/layout/hierarchy1"/>
    <dgm:cxn modelId="{0D960DCA-4FFD-3E43-B540-299E2B642D62}" type="presOf" srcId="{13DCD4A1-FF69-A543-87E7-083AD48B4A81}" destId="{50173F1D-94BD-2A42-8FAF-DC03D84B26F9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77F733D1-64BC-E94D-8EDF-65406A171BE8}" type="presOf" srcId="{1052D488-FCE6-6349-A31E-C215B49BE7B8}" destId="{13562405-E690-3747-81F9-E5E2EC01D5DA}" srcOrd="0" destOrd="0" presId="urn:microsoft.com/office/officeart/2005/8/layout/hierarchy1"/>
    <dgm:cxn modelId="{CBED58D4-FF7F-D545-832E-7DCB1ECA0959}" type="presOf" srcId="{2A1584AC-0DCD-7244-A4D0-425149884E09}" destId="{F073801F-D80F-1640-9552-CF82DBC4759D}" srcOrd="0" destOrd="0" presId="urn:microsoft.com/office/officeart/2005/8/layout/hierarchy1"/>
    <dgm:cxn modelId="{81AD39E4-4DF4-0745-9263-AEB1C90FE736}" type="presOf" srcId="{DF3E074C-EAED-6641-A7C7-52D8E33D7A2E}" destId="{953FBB79-0392-E44D-A81D-32AD41E11916}" srcOrd="0" destOrd="0" presId="urn:microsoft.com/office/officeart/2005/8/layout/hierarchy1"/>
    <dgm:cxn modelId="{3FFE59E5-3643-7E41-BC36-9E7BB2A94699}" srcId="{2AB5C1F6-BE75-6A4F-B6D5-4219223E39FB}" destId="{B7CCD896-A39D-2D46-8B90-4D7A87AF8555}" srcOrd="0" destOrd="0" parTransId="{CA34D861-4F17-CE45-99E6-3069637455CE}" sibTransId="{E5ABA283-2B89-4A49-90BE-181A034AFDBE}"/>
    <dgm:cxn modelId="{D56DB2F1-5AC6-3B43-94A6-63188CFB7DEF}" type="presOf" srcId="{045D13E7-0795-E843-A599-A1160C26EF6D}" destId="{51BE436E-3F78-8843-B83C-754FBECEA691}" srcOrd="0" destOrd="0" presId="urn:microsoft.com/office/officeart/2005/8/layout/hierarchy1"/>
    <dgm:cxn modelId="{B1D2FBF1-8402-7443-BE15-AB17C82357D2}" type="presOf" srcId="{29833180-58FA-7D48-86A2-5C0DBF6A3022}" destId="{9F9256D6-55BE-3147-A342-6355FA687F50}" srcOrd="0" destOrd="0" presId="urn:microsoft.com/office/officeart/2005/8/layout/hierarchy1"/>
    <dgm:cxn modelId="{0B8291F5-77F1-5842-840B-9CD0BA9CCEAF}" type="presOf" srcId="{C6EE6138-F9AE-EB4E-B69F-B6FE91D998FD}" destId="{32881531-4E8A-A24C-AE84-EB08242FDD1D}" srcOrd="0" destOrd="0" presId="urn:microsoft.com/office/officeart/2005/8/layout/hierarchy1"/>
    <dgm:cxn modelId="{3CE406F7-59CA-5841-B0FD-26C9A07FDE4B}" srcId="{DF4E9B50-3BBB-414C-B449-346D86B0D13B}" destId="{2AB5C1F6-BE75-6A4F-B6D5-4219223E39FB}" srcOrd="1" destOrd="0" parTransId="{DB7B0972-E9B7-764D-8070-7AFDB89C95A1}" sibTransId="{11447AB5-DF21-D541-A82E-2692683EA9E0}"/>
    <dgm:cxn modelId="{279B2D50-F79E-DA4D-8D32-1F643E09F530}" type="presParOf" srcId="{9F9256D6-55BE-3147-A342-6355FA687F50}" destId="{6E1DF8BA-922A-2841-A498-4F2146491448}" srcOrd="0" destOrd="0" presId="urn:microsoft.com/office/officeart/2005/8/layout/hierarchy1"/>
    <dgm:cxn modelId="{51D9FF18-7CA8-FE41-9BC2-0E10E685BD2E}" type="presParOf" srcId="{6E1DF8BA-922A-2841-A498-4F2146491448}" destId="{899C7786-4592-D846-A6DB-BB546A5BC4A5}" srcOrd="0" destOrd="0" presId="urn:microsoft.com/office/officeart/2005/8/layout/hierarchy1"/>
    <dgm:cxn modelId="{071BD7BE-1E7A-9948-B182-83333F4F6BB8}" type="presParOf" srcId="{899C7786-4592-D846-A6DB-BB546A5BC4A5}" destId="{1C9B1265-DFA0-DD4C-A4B2-A71C75A64084}" srcOrd="0" destOrd="0" presId="urn:microsoft.com/office/officeart/2005/8/layout/hierarchy1"/>
    <dgm:cxn modelId="{34A7332C-2DDB-814B-B493-95E045181372}" type="presParOf" srcId="{899C7786-4592-D846-A6DB-BB546A5BC4A5}" destId="{51BE436E-3F78-8843-B83C-754FBECEA691}" srcOrd="1" destOrd="0" presId="urn:microsoft.com/office/officeart/2005/8/layout/hierarchy1"/>
    <dgm:cxn modelId="{19771614-9D6F-C547-8C97-13E5B1E7C1D8}" type="presParOf" srcId="{6E1DF8BA-922A-2841-A498-4F2146491448}" destId="{A0D17570-4C76-4A42-8091-AD8DFB606966}" srcOrd="1" destOrd="0" presId="urn:microsoft.com/office/officeart/2005/8/layout/hierarchy1"/>
    <dgm:cxn modelId="{4ADDC740-07F4-064A-B739-EEC02B962416}" type="presParOf" srcId="{A0D17570-4C76-4A42-8091-AD8DFB606966}" destId="{13562405-E690-3747-81F9-E5E2EC01D5DA}" srcOrd="0" destOrd="0" presId="urn:microsoft.com/office/officeart/2005/8/layout/hierarchy1"/>
    <dgm:cxn modelId="{8A2188C2-A129-7E45-B673-8408511B29FE}" type="presParOf" srcId="{A0D17570-4C76-4A42-8091-AD8DFB606966}" destId="{2C8F3E93-6D35-A243-B11F-F9F278D6AB9B}" srcOrd="1" destOrd="0" presId="urn:microsoft.com/office/officeart/2005/8/layout/hierarchy1"/>
    <dgm:cxn modelId="{9268B70F-43EC-5A4D-9161-B9D75F2A0339}" type="presParOf" srcId="{2C8F3E93-6D35-A243-B11F-F9F278D6AB9B}" destId="{E3B00911-26CF-D049-833B-D96DEEB8BC44}" srcOrd="0" destOrd="0" presId="urn:microsoft.com/office/officeart/2005/8/layout/hierarchy1"/>
    <dgm:cxn modelId="{58BCCE5B-85BA-8D47-915E-1AC8A81EE444}" type="presParOf" srcId="{E3B00911-26CF-D049-833B-D96DEEB8BC44}" destId="{5CE491BA-05E2-474E-9FB4-9FBED1564AE6}" srcOrd="0" destOrd="0" presId="urn:microsoft.com/office/officeart/2005/8/layout/hierarchy1"/>
    <dgm:cxn modelId="{E268E047-7571-5048-96B6-B81803846459}" type="presParOf" srcId="{E3B00911-26CF-D049-833B-D96DEEB8BC44}" destId="{953FBB79-0392-E44D-A81D-32AD41E11916}" srcOrd="1" destOrd="0" presId="urn:microsoft.com/office/officeart/2005/8/layout/hierarchy1"/>
    <dgm:cxn modelId="{AA7209C8-A49E-5449-9A64-517E268DA295}" type="presParOf" srcId="{2C8F3E93-6D35-A243-B11F-F9F278D6AB9B}" destId="{A1FF7083-6A4D-1A45-9914-5DB28F3D060C}" srcOrd="1" destOrd="0" presId="urn:microsoft.com/office/officeart/2005/8/layout/hierarchy1"/>
    <dgm:cxn modelId="{E5443CD2-EC14-7A4E-9156-F2BFBA7DD739}" type="presParOf" srcId="{A1FF7083-6A4D-1A45-9914-5DB28F3D060C}" destId="{D365CC9C-3E94-9248-9A9B-7E0CE4DE84D5}" srcOrd="0" destOrd="0" presId="urn:microsoft.com/office/officeart/2005/8/layout/hierarchy1"/>
    <dgm:cxn modelId="{96B622F8-54EB-934A-B007-0962472040CB}" type="presParOf" srcId="{A1FF7083-6A4D-1A45-9914-5DB28F3D060C}" destId="{7A2AA1D9-2B56-7C48-AC0E-2C68F4522F6D}" srcOrd="1" destOrd="0" presId="urn:microsoft.com/office/officeart/2005/8/layout/hierarchy1"/>
    <dgm:cxn modelId="{1959B92E-9F86-7A47-9B90-1F916A883025}" type="presParOf" srcId="{7A2AA1D9-2B56-7C48-AC0E-2C68F4522F6D}" destId="{9A86B4DE-3E8A-9B47-AB55-6595C4AFE100}" srcOrd="0" destOrd="0" presId="urn:microsoft.com/office/officeart/2005/8/layout/hierarchy1"/>
    <dgm:cxn modelId="{E0B3A4EE-F4A3-154A-9B0F-E337F7B7329B}" type="presParOf" srcId="{9A86B4DE-3E8A-9B47-AB55-6595C4AFE100}" destId="{1CEE691A-2BF9-A142-AE7A-429375B9D176}" srcOrd="0" destOrd="0" presId="urn:microsoft.com/office/officeart/2005/8/layout/hierarchy1"/>
    <dgm:cxn modelId="{2272CDAF-FE49-F14F-B80B-F74C7459D3AD}" type="presParOf" srcId="{9A86B4DE-3E8A-9B47-AB55-6595C4AFE100}" destId="{BB224B22-876B-BD4D-88CA-936F0195A593}" srcOrd="1" destOrd="0" presId="urn:microsoft.com/office/officeart/2005/8/layout/hierarchy1"/>
    <dgm:cxn modelId="{AC9B89C7-1939-1D40-BB4F-C3B2F616BC58}" type="presParOf" srcId="{7A2AA1D9-2B56-7C48-AC0E-2C68F4522F6D}" destId="{7E2DEC50-C431-F145-BB3C-C252CB8D1480}" srcOrd="1" destOrd="0" presId="urn:microsoft.com/office/officeart/2005/8/layout/hierarchy1"/>
    <dgm:cxn modelId="{1DAA40D7-B209-FE4E-BE90-B9AED06AC356}" type="presParOf" srcId="{7E2DEC50-C431-F145-BB3C-C252CB8D1480}" destId="{23936C12-6814-464E-B29A-B91A7152D422}" srcOrd="0" destOrd="0" presId="urn:microsoft.com/office/officeart/2005/8/layout/hierarchy1"/>
    <dgm:cxn modelId="{07606739-40C8-CF41-B4ED-E4ECBF151B5D}" type="presParOf" srcId="{7E2DEC50-C431-F145-BB3C-C252CB8D1480}" destId="{82E95699-7499-D244-A59F-7E9043451FA0}" srcOrd="1" destOrd="0" presId="urn:microsoft.com/office/officeart/2005/8/layout/hierarchy1"/>
    <dgm:cxn modelId="{DD4173AE-23FF-4846-9A55-E59D0754D94F}" type="presParOf" srcId="{82E95699-7499-D244-A59F-7E9043451FA0}" destId="{CAB7C05D-3AB9-3B45-93AE-9CF2F431F57B}" srcOrd="0" destOrd="0" presId="urn:microsoft.com/office/officeart/2005/8/layout/hierarchy1"/>
    <dgm:cxn modelId="{9D16A055-EE16-994A-B395-E335BBDE5BB8}" type="presParOf" srcId="{CAB7C05D-3AB9-3B45-93AE-9CF2F431F57B}" destId="{9A35A59F-D88B-7D42-AE03-D4314F534A1D}" srcOrd="0" destOrd="0" presId="urn:microsoft.com/office/officeart/2005/8/layout/hierarchy1"/>
    <dgm:cxn modelId="{0C2C26F1-A78F-0C40-A25C-8A2E0077E20F}" type="presParOf" srcId="{CAB7C05D-3AB9-3B45-93AE-9CF2F431F57B}" destId="{05C07E95-7C5F-F640-B607-B002AFFF28DC}" srcOrd="1" destOrd="0" presId="urn:microsoft.com/office/officeart/2005/8/layout/hierarchy1"/>
    <dgm:cxn modelId="{AADAE60A-8DD5-1A4B-B73D-81EE59933954}" type="presParOf" srcId="{82E95699-7499-D244-A59F-7E9043451FA0}" destId="{4C4D3289-4364-7348-A7BE-AF889E3D15C1}" srcOrd="1" destOrd="0" presId="urn:microsoft.com/office/officeart/2005/8/layout/hierarchy1"/>
    <dgm:cxn modelId="{3F39849E-5E4F-484D-985C-DEBDE1E7E35B}" type="presParOf" srcId="{7E2DEC50-C431-F145-BB3C-C252CB8D1480}" destId="{0D53EED7-42AB-0B4D-A3E5-E2060384FAAB}" srcOrd="2" destOrd="0" presId="urn:microsoft.com/office/officeart/2005/8/layout/hierarchy1"/>
    <dgm:cxn modelId="{0A5C9AA5-21B2-2840-95F8-C74246FF3E02}" type="presParOf" srcId="{7E2DEC50-C431-F145-BB3C-C252CB8D1480}" destId="{3D2D295E-7D5D-684F-9573-D8F263CA21DD}" srcOrd="3" destOrd="0" presId="urn:microsoft.com/office/officeart/2005/8/layout/hierarchy1"/>
    <dgm:cxn modelId="{58EA8E8D-B45B-6947-A13D-395ABD724DFE}" type="presParOf" srcId="{3D2D295E-7D5D-684F-9573-D8F263CA21DD}" destId="{E7298048-EC3A-A94A-9CE0-37457E033205}" srcOrd="0" destOrd="0" presId="urn:microsoft.com/office/officeart/2005/8/layout/hierarchy1"/>
    <dgm:cxn modelId="{B4A26072-174F-E84C-B4DA-A22E3E0B707F}" type="presParOf" srcId="{E7298048-EC3A-A94A-9CE0-37457E033205}" destId="{C1D1200A-C8D1-C943-9B68-625E33174FBC}" srcOrd="0" destOrd="0" presId="urn:microsoft.com/office/officeart/2005/8/layout/hierarchy1"/>
    <dgm:cxn modelId="{76853A8C-A023-FE4E-AA5C-A98A8319EB09}" type="presParOf" srcId="{E7298048-EC3A-A94A-9CE0-37457E033205}" destId="{6C0556FA-D144-DC48-9317-93542FB60047}" srcOrd="1" destOrd="0" presId="urn:microsoft.com/office/officeart/2005/8/layout/hierarchy1"/>
    <dgm:cxn modelId="{BF8A4120-861A-F14D-AF57-23157EAA7439}" type="presParOf" srcId="{3D2D295E-7D5D-684F-9573-D8F263CA21DD}" destId="{1E2B7BB7-160B-2F45-98D9-EC5BBA67D512}" srcOrd="1" destOrd="0" presId="urn:microsoft.com/office/officeart/2005/8/layout/hierarchy1"/>
    <dgm:cxn modelId="{039061F0-DEAF-ED4D-9474-4998D0AE022E}" type="presParOf" srcId="{A1FF7083-6A4D-1A45-9914-5DB28F3D060C}" destId="{0A828BAC-A73B-DB43-BF0A-4037A9DEFB4D}" srcOrd="2" destOrd="0" presId="urn:microsoft.com/office/officeart/2005/8/layout/hierarchy1"/>
    <dgm:cxn modelId="{14D91B3F-ED41-974B-8552-82E9891A8B28}" type="presParOf" srcId="{A1FF7083-6A4D-1A45-9914-5DB28F3D060C}" destId="{AB6B5A34-A56E-294A-99AB-8F2D32E5CDBD}" srcOrd="3" destOrd="0" presId="urn:microsoft.com/office/officeart/2005/8/layout/hierarchy1"/>
    <dgm:cxn modelId="{EA6F82CF-50A6-8C4D-B7CF-AFC15DA118CB}" type="presParOf" srcId="{AB6B5A34-A56E-294A-99AB-8F2D32E5CDBD}" destId="{06950515-EE87-ED44-B829-F88B4E7E36B4}" srcOrd="0" destOrd="0" presId="urn:microsoft.com/office/officeart/2005/8/layout/hierarchy1"/>
    <dgm:cxn modelId="{7EAEF82E-3EC2-824C-A383-4F0A73EE432C}" type="presParOf" srcId="{06950515-EE87-ED44-B829-F88B4E7E36B4}" destId="{0F4241D5-45FF-7744-8824-E92C9D9FF7C0}" srcOrd="0" destOrd="0" presId="urn:microsoft.com/office/officeart/2005/8/layout/hierarchy1"/>
    <dgm:cxn modelId="{9E18EC84-393A-F649-B46D-9676836D4A88}" type="presParOf" srcId="{06950515-EE87-ED44-B829-F88B4E7E36B4}" destId="{DFB30609-64E1-674C-A7A4-2DE79D4E9CCC}" srcOrd="1" destOrd="0" presId="urn:microsoft.com/office/officeart/2005/8/layout/hierarchy1"/>
    <dgm:cxn modelId="{4DF82739-96F5-CA44-8BB2-AF61D0D1637E}" type="presParOf" srcId="{AB6B5A34-A56E-294A-99AB-8F2D32E5CDBD}" destId="{1777E674-93C4-8F40-BD72-4F0EB8C94F5F}" srcOrd="1" destOrd="0" presId="urn:microsoft.com/office/officeart/2005/8/layout/hierarchy1"/>
    <dgm:cxn modelId="{7BA02ADC-4262-F341-BE87-76337ACD5C1F}" type="presParOf" srcId="{1777E674-93C4-8F40-BD72-4F0EB8C94F5F}" destId="{E5AF5673-24F4-5D45-BA66-4DD38994CED5}" srcOrd="0" destOrd="0" presId="urn:microsoft.com/office/officeart/2005/8/layout/hierarchy1"/>
    <dgm:cxn modelId="{CEF1A461-618F-7142-9193-10070E014FC4}" type="presParOf" srcId="{1777E674-93C4-8F40-BD72-4F0EB8C94F5F}" destId="{36E58536-92C5-694A-871E-CC9DD0BB304D}" srcOrd="1" destOrd="0" presId="urn:microsoft.com/office/officeart/2005/8/layout/hierarchy1"/>
    <dgm:cxn modelId="{9FD49975-450C-6449-948F-C30B9D739D93}" type="presParOf" srcId="{36E58536-92C5-694A-871E-CC9DD0BB304D}" destId="{88C56496-29F6-A749-B529-E1B367C7F555}" srcOrd="0" destOrd="0" presId="urn:microsoft.com/office/officeart/2005/8/layout/hierarchy1"/>
    <dgm:cxn modelId="{7111E3B5-B17D-6140-AAC1-8233571B262D}" type="presParOf" srcId="{88C56496-29F6-A749-B529-E1B367C7F555}" destId="{F2004E45-EB69-9348-8C60-B5C43E1EAC6F}" srcOrd="0" destOrd="0" presId="urn:microsoft.com/office/officeart/2005/8/layout/hierarchy1"/>
    <dgm:cxn modelId="{5589C6C7-95B2-5C42-9D18-82A33DF3C2C8}" type="presParOf" srcId="{88C56496-29F6-A749-B529-E1B367C7F555}" destId="{32881531-4E8A-A24C-AE84-EB08242FDD1D}" srcOrd="1" destOrd="0" presId="urn:microsoft.com/office/officeart/2005/8/layout/hierarchy1"/>
    <dgm:cxn modelId="{43D89FD8-9DA0-4849-9BAE-C8DF12A92C84}" type="presParOf" srcId="{36E58536-92C5-694A-871E-CC9DD0BB304D}" destId="{9970341B-9284-264F-959D-FF2306B7B57E}" srcOrd="1" destOrd="0" presId="urn:microsoft.com/office/officeart/2005/8/layout/hierarchy1"/>
    <dgm:cxn modelId="{09657322-4473-BC4E-A189-1874412249B2}" type="presParOf" srcId="{1777E674-93C4-8F40-BD72-4F0EB8C94F5F}" destId="{B2188566-62C9-5447-AE95-0D14724BBA67}" srcOrd="2" destOrd="0" presId="urn:microsoft.com/office/officeart/2005/8/layout/hierarchy1"/>
    <dgm:cxn modelId="{A6DF8272-85F1-0C44-9D16-7A12F6362AEA}" type="presParOf" srcId="{1777E674-93C4-8F40-BD72-4F0EB8C94F5F}" destId="{8EA9C1F7-9DD5-D64B-A26F-0A794D06C0D7}" srcOrd="3" destOrd="0" presId="urn:microsoft.com/office/officeart/2005/8/layout/hierarchy1"/>
    <dgm:cxn modelId="{9EAFEE65-EB6A-F04E-8A7C-1EBCF5D5C0B1}" type="presParOf" srcId="{8EA9C1F7-9DD5-D64B-A26F-0A794D06C0D7}" destId="{4893ACC5-5966-A344-90C1-D444CC441D7D}" srcOrd="0" destOrd="0" presId="urn:microsoft.com/office/officeart/2005/8/layout/hierarchy1"/>
    <dgm:cxn modelId="{AE455260-C439-8945-A350-CE69108554B4}" type="presParOf" srcId="{4893ACC5-5966-A344-90C1-D444CC441D7D}" destId="{FCBB284E-29F4-1D46-922A-9530E9FE0663}" srcOrd="0" destOrd="0" presId="urn:microsoft.com/office/officeart/2005/8/layout/hierarchy1"/>
    <dgm:cxn modelId="{ADD7FF5C-D6B0-8242-ABCA-42B17EADEEB9}" type="presParOf" srcId="{4893ACC5-5966-A344-90C1-D444CC441D7D}" destId="{796DE972-FF7C-5740-B512-84CEFB4FF618}" srcOrd="1" destOrd="0" presId="urn:microsoft.com/office/officeart/2005/8/layout/hierarchy1"/>
    <dgm:cxn modelId="{86DC7A12-7D43-1D40-841F-286A0BC9FA61}" type="presParOf" srcId="{8EA9C1F7-9DD5-D64B-A26F-0A794D06C0D7}" destId="{B68906C5-4933-B242-B01C-AA3C13AAE022}" srcOrd="1" destOrd="0" presId="urn:microsoft.com/office/officeart/2005/8/layout/hierarchy1"/>
    <dgm:cxn modelId="{5FC3A6A5-6D37-3E45-8831-31DBAC8C6963}" type="presParOf" srcId="{A0D17570-4C76-4A42-8091-AD8DFB606966}" destId="{50173F1D-94BD-2A42-8FAF-DC03D84B26F9}" srcOrd="2" destOrd="0" presId="urn:microsoft.com/office/officeart/2005/8/layout/hierarchy1"/>
    <dgm:cxn modelId="{1FB42ED5-0213-8443-A539-28D13B40B082}" type="presParOf" srcId="{A0D17570-4C76-4A42-8091-AD8DFB606966}" destId="{791D3227-4A7B-6D45-878D-84B760358993}" srcOrd="3" destOrd="0" presId="urn:microsoft.com/office/officeart/2005/8/layout/hierarchy1"/>
    <dgm:cxn modelId="{D52E4EFD-DE82-F543-A7D5-A41380EA2A3F}" type="presParOf" srcId="{791D3227-4A7B-6D45-878D-84B760358993}" destId="{88742338-CA77-0A42-87B4-2C17D7506A99}" srcOrd="0" destOrd="0" presId="urn:microsoft.com/office/officeart/2005/8/layout/hierarchy1"/>
    <dgm:cxn modelId="{CE60D51D-1EE1-1943-BFDE-3302E8F0141B}" type="presParOf" srcId="{88742338-CA77-0A42-87B4-2C17D7506A99}" destId="{A14F4125-7502-1046-93BD-80577B2E9D57}" srcOrd="0" destOrd="0" presId="urn:microsoft.com/office/officeart/2005/8/layout/hierarchy1"/>
    <dgm:cxn modelId="{7D37B5DC-F405-1444-9BC4-197CA70AD848}" type="presParOf" srcId="{88742338-CA77-0A42-87B4-2C17D7506A99}" destId="{2A90E626-3544-1748-B627-750F7DD40862}" srcOrd="1" destOrd="0" presId="urn:microsoft.com/office/officeart/2005/8/layout/hierarchy1"/>
    <dgm:cxn modelId="{7B879DFF-665C-D54C-8D96-B0EF6F06ABF6}" type="presParOf" srcId="{791D3227-4A7B-6D45-878D-84B760358993}" destId="{7456AF60-68B8-BC49-AC4F-538768D30230}" srcOrd="1" destOrd="0" presId="urn:microsoft.com/office/officeart/2005/8/layout/hierarchy1"/>
    <dgm:cxn modelId="{96F868BA-DB62-4B4A-B4F7-AACA260852FA}" type="presParOf" srcId="{7456AF60-68B8-BC49-AC4F-538768D30230}" destId="{F073801F-D80F-1640-9552-CF82DBC4759D}" srcOrd="0" destOrd="0" presId="urn:microsoft.com/office/officeart/2005/8/layout/hierarchy1"/>
    <dgm:cxn modelId="{6684B14A-FB65-A94C-8F06-3B55235CE38D}" type="presParOf" srcId="{7456AF60-68B8-BC49-AC4F-538768D30230}" destId="{6C1F713E-A4F2-564F-8028-6F3548D07351}" srcOrd="1" destOrd="0" presId="urn:microsoft.com/office/officeart/2005/8/layout/hierarchy1"/>
    <dgm:cxn modelId="{FDAA3CC5-6C16-0945-A70E-6F7576D7A2A3}" type="presParOf" srcId="{6C1F713E-A4F2-564F-8028-6F3548D07351}" destId="{D4280B4E-BAF6-2643-9D3B-5A38F29245E3}" srcOrd="0" destOrd="0" presId="urn:microsoft.com/office/officeart/2005/8/layout/hierarchy1"/>
    <dgm:cxn modelId="{D94DD1A0-8D0D-9648-87C9-5E067681487F}" type="presParOf" srcId="{D4280B4E-BAF6-2643-9D3B-5A38F29245E3}" destId="{2E7E3F98-BF12-0F40-8E98-B6AD8D129A17}" srcOrd="0" destOrd="0" presId="urn:microsoft.com/office/officeart/2005/8/layout/hierarchy1"/>
    <dgm:cxn modelId="{0114F8F0-4712-6D4E-BBB2-CDFA075A01E3}" type="presParOf" srcId="{D4280B4E-BAF6-2643-9D3B-5A38F29245E3}" destId="{E8E2F3D4-0DB6-FB45-A0F2-80435F83D2C4}" srcOrd="1" destOrd="0" presId="urn:microsoft.com/office/officeart/2005/8/layout/hierarchy1"/>
    <dgm:cxn modelId="{958A6AF8-54E0-4A45-BD7F-C2DB69FB3CE4}" type="presParOf" srcId="{6C1F713E-A4F2-564F-8028-6F3548D07351}" destId="{9C8BE9A6-A6D5-924F-B65B-F89191F4124C}" srcOrd="1" destOrd="0" presId="urn:microsoft.com/office/officeart/2005/8/layout/hierarchy1"/>
    <dgm:cxn modelId="{21982237-07CF-6541-892E-7A9BD611BA7E}" type="presParOf" srcId="{9C8BE9A6-A6D5-924F-B65B-F89191F4124C}" destId="{3928BAB5-D0C8-4945-96AF-70BA6C51E672}" srcOrd="0" destOrd="0" presId="urn:microsoft.com/office/officeart/2005/8/layout/hierarchy1"/>
    <dgm:cxn modelId="{2FCE925E-D04E-2545-AF39-66896E925ADE}" type="presParOf" srcId="{9C8BE9A6-A6D5-924F-B65B-F89191F4124C}" destId="{BD819144-95CD-DA44-AECE-D1E3FBC2D4E1}" srcOrd="1" destOrd="0" presId="urn:microsoft.com/office/officeart/2005/8/layout/hierarchy1"/>
    <dgm:cxn modelId="{69064638-8C82-894C-8A17-70B338CC761E}" type="presParOf" srcId="{BD819144-95CD-DA44-AECE-D1E3FBC2D4E1}" destId="{931E3E37-7018-514E-9E14-9AAED3D3819B}" srcOrd="0" destOrd="0" presId="urn:microsoft.com/office/officeart/2005/8/layout/hierarchy1"/>
    <dgm:cxn modelId="{CF4BB73E-691E-2F42-AF14-D296860A816B}" type="presParOf" srcId="{931E3E37-7018-514E-9E14-9AAED3D3819B}" destId="{5F288C18-96B2-0E47-A761-B1664F4AC912}" srcOrd="0" destOrd="0" presId="urn:microsoft.com/office/officeart/2005/8/layout/hierarchy1"/>
    <dgm:cxn modelId="{48D48787-CB85-FC44-9DCB-D4A7C9A9D410}" type="presParOf" srcId="{931E3E37-7018-514E-9E14-9AAED3D3819B}" destId="{4DA2D47A-16C6-F244-986C-27E2FEDF213E}" srcOrd="1" destOrd="0" presId="urn:microsoft.com/office/officeart/2005/8/layout/hierarchy1"/>
    <dgm:cxn modelId="{3CEFD6E9-A579-1B4D-AB3A-F7F81493724E}" type="presParOf" srcId="{BD819144-95CD-DA44-AECE-D1E3FBC2D4E1}" destId="{50D2733F-23D9-0549-8ADD-7CAE6920E5CC}" srcOrd="1" destOrd="0" presId="urn:microsoft.com/office/officeart/2005/8/layout/hierarchy1"/>
    <dgm:cxn modelId="{6AE11677-31B0-7047-B49E-760939D431FA}" type="presParOf" srcId="{9C8BE9A6-A6D5-924F-B65B-F89191F4124C}" destId="{E23A220B-50B6-8A4E-BEAF-86B6D8A9915C}" srcOrd="2" destOrd="0" presId="urn:microsoft.com/office/officeart/2005/8/layout/hierarchy1"/>
    <dgm:cxn modelId="{26A941FD-74A8-8042-ABE9-0B602869DF09}" type="presParOf" srcId="{9C8BE9A6-A6D5-924F-B65B-F89191F4124C}" destId="{48265654-6502-5C4A-95A0-24257FBAD775}" srcOrd="3" destOrd="0" presId="urn:microsoft.com/office/officeart/2005/8/layout/hierarchy1"/>
    <dgm:cxn modelId="{F32F8A1F-4EDF-D24F-9EF2-AA148C918DA9}" type="presParOf" srcId="{48265654-6502-5C4A-95A0-24257FBAD775}" destId="{CFEF53FE-3634-4E4D-83DE-5E31C1F46912}" srcOrd="0" destOrd="0" presId="urn:microsoft.com/office/officeart/2005/8/layout/hierarchy1"/>
    <dgm:cxn modelId="{1EAC6324-7D57-2B4A-B798-B13AA210C9F3}" type="presParOf" srcId="{CFEF53FE-3634-4E4D-83DE-5E31C1F46912}" destId="{BA986B7A-67BA-2B47-8C13-857C22B4104B}" srcOrd="0" destOrd="0" presId="urn:microsoft.com/office/officeart/2005/8/layout/hierarchy1"/>
    <dgm:cxn modelId="{C83CDDA8-E852-5046-A5A9-00976D6587A7}" type="presParOf" srcId="{CFEF53FE-3634-4E4D-83DE-5E31C1F46912}" destId="{445D3BAA-EEC8-1D4E-8B67-F6AEA8D0451C}" srcOrd="1" destOrd="0" presId="urn:microsoft.com/office/officeart/2005/8/layout/hierarchy1"/>
    <dgm:cxn modelId="{0A8C3005-A9DD-D640-AED9-04FB26B53B2D}" type="presParOf" srcId="{48265654-6502-5C4A-95A0-24257FBAD775}" destId="{5BD8FB9E-6F96-1947-B675-AAE81B1D05B8}" srcOrd="1" destOrd="0" presId="urn:microsoft.com/office/officeart/2005/8/layout/hierarchy1"/>
    <dgm:cxn modelId="{907D6DB5-2DC3-7E4B-A2AB-1653C9FA8D8A}" type="presParOf" srcId="{7456AF60-68B8-BC49-AC4F-538768D30230}" destId="{BB15CF27-9276-954D-866E-C0A36EAAA093}" srcOrd="2" destOrd="0" presId="urn:microsoft.com/office/officeart/2005/8/layout/hierarchy1"/>
    <dgm:cxn modelId="{FF124262-475A-C648-8F8C-45F7AB34970A}" type="presParOf" srcId="{7456AF60-68B8-BC49-AC4F-538768D30230}" destId="{975FEE22-D2E8-DC42-A8DD-4379BD13F58E}" srcOrd="3" destOrd="0" presId="urn:microsoft.com/office/officeart/2005/8/layout/hierarchy1"/>
    <dgm:cxn modelId="{4A69ABB1-22F4-8F47-81CE-329320556463}" type="presParOf" srcId="{975FEE22-D2E8-DC42-A8DD-4379BD13F58E}" destId="{15D049BB-17D7-CA4E-85A3-607BBBB24A99}" srcOrd="0" destOrd="0" presId="urn:microsoft.com/office/officeart/2005/8/layout/hierarchy1"/>
    <dgm:cxn modelId="{874CD257-E06F-F14B-A76A-E09423AD2869}" type="presParOf" srcId="{15D049BB-17D7-CA4E-85A3-607BBBB24A99}" destId="{C5FC8AF9-4BCF-9241-9417-22816A2D81B8}" srcOrd="0" destOrd="0" presId="urn:microsoft.com/office/officeart/2005/8/layout/hierarchy1"/>
    <dgm:cxn modelId="{53F9DC86-5C8F-8943-895C-F903A91BBC14}" type="presParOf" srcId="{15D049BB-17D7-CA4E-85A3-607BBBB24A99}" destId="{B0B9B0DC-9414-AA4B-8CAE-C46025C56C59}" srcOrd="1" destOrd="0" presId="urn:microsoft.com/office/officeart/2005/8/layout/hierarchy1"/>
    <dgm:cxn modelId="{B7AD56FB-8C68-9C4C-8F3C-E57AD9DA4172}" type="presParOf" srcId="{975FEE22-D2E8-DC42-A8DD-4379BD13F58E}" destId="{221AA36D-9974-7B49-8E39-5585A0F05DF2}" srcOrd="1" destOrd="0" presId="urn:microsoft.com/office/officeart/2005/8/layout/hierarchy1"/>
    <dgm:cxn modelId="{E468D000-B8FA-0444-89E3-E4A9D3EE8234}" type="presParOf" srcId="{221AA36D-9974-7B49-8E39-5585A0F05DF2}" destId="{BA5034D5-23E2-554C-8781-6BDECDA968B4}" srcOrd="0" destOrd="0" presId="urn:microsoft.com/office/officeart/2005/8/layout/hierarchy1"/>
    <dgm:cxn modelId="{A125CD0C-82B9-C249-98EF-C5B8B6DF69D1}" type="presParOf" srcId="{221AA36D-9974-7B49-8E39-5585A0F05DF2}" destId="{AAA92EE4-09AF-E14F-93EB-2E778728E389}" srcOrd="1" destOrd="0" presId="urn:microsoft.com/office/officeart/2005/8/layout/hierarchy1"/>
    <dgm:cxn modelId="{CEB1D243-B788-5344-B484-1846845FF678}" type="presParOf" srcId="{AAA92EE4-09AF-E14F-93EB-2E778728E389}" destId="{834CB96E-FB73-D24C-A2FD-1D4791669CA6}" srcOrd="0" destOrd="0" presId="urn:microsoft.com/office/officeart/2005/8/layout/hierarchy1"/>
    <dgm:cxn modelId="{49E253E3-155D-E647-8CCC-DA1A834B5A43}" type="presParOf" srcId="{834CB96E-FB73-D24C-A2FD-1D4791669CA6}" destId="{49BBB207-D9ED-0C4B-A0F4-609DE7DC7460}" srcOrd="0" destOrd="0" presId="urn:microsoft.com/office/officeart/2005/8/layout/hierarchy1"/>
    <dgm:cxn modelId="{17DAB063-87C1-BF4C-8E90-60ABFC585B73}" type="presParOf" srcId="{834CB96E-FB73-D24C-A2FD-1D4791669CA6}" destId="{414872CF-FFE4-F540-ABBD-642FDB071C78}" srcOrd="1" destOrd="0" presId="urn:microsoft.com/office/officeart/2005/8/layout/hierarchy1"/>
    <dgm:cxn modelId="{941F6C91-D8FC-1048-AAA6-774DDA8CABFD}" type="presParOf" srcId="{AAA92EE4-09AF-E14F-93EB-2E778728E389}" destId="{205D282B-51B1-8F45-B421-B228245D5F74}" srcOrd="1" destOrd="0" presId="urn:microsoft.com/office/officeart/2005/8/layout/hierarchy1"/>
    <dgm:cxn modelId="{0AA31DD3-B5E9-9A4E-8BE1-3E0EF64B7788}" type="presParOf" srcId="{221AA36D-9974-7B49-8E39-5585A0F05DF2}" destId="{301209F6-3704-544F-A0CF-FDC670FD8C3F}" srcOrd="2" destOrd="0" presId="urn:microsoft.com/office/officeart/2005/8/layout/hierarchy1"/>
    <dgm:cxn modelId="{414F0A01-00FA-9D43-BFDF-15ADCB21DCD8}" type="presParOf" srcId="{221AA36D-9974-7B49-8E39-5585A0F05DF2}" destId="{0A2BA15D-9810-A04F-A9AD-6A2CE63F30B2}" srcOrd="3" destOrd="0" presId="urn:microsoft.com/office/officeart/2005/8/layout/hierarchy1"/>
    <dgm:cxn modelId="{80C937CE-8ED4-8A42-A9E2-FD6F62E3AFDE}" type="presParOf" srcId="{0A2BA15D-9810-A04F-A9AD-6A2CE63F30B2}" destId="{EE19ACEF-ED18-A340-AED8-CEA761BA726B}" srcOrd="0" destOrd="0" presId="urn:microsoft.com/office/officeart/2005/8/layout/hierarchy1"/>
    <dgm:cxn modelId="{39312E47-5160-4D4E-8E88-2833BAD64278}" type="presParOf" srcId="{EE19ACEF-ED18-A340-AED8-CEA761BA726B}" destId="{A45E6D1A-8005-414C-9DE6-E3F1A52FE647}" srcOrd="0" destOrd="0" presId="urn:microsoft.com/office/officeart/2005/8/layout/hierarchy1"/>
    <dgm:cxn modelId="{DA0E4D0B-BF8E-B541-9530-D571E222508C}" type="presParOf" srcId="{EE19ACEF-ED18-A340-AED8-CEA761BA726B}" destId="{58E6819C-C209-6146-8847-770B139F674D}" srcOrd="1" destOrd="0" presId="urn:microsoft.com/office/officeart/2005/8/layout/hierarchy1"/>
    <dgm:cxn modelId="{45158887-385D-D446-B7B8-94E95E160BF3}" type="presParOf" srcId="{0A2BA15D-9810-A04F-A9AD-6A2CE63F30B2}" destId="{4B829F54-9679-EB4D-ACC4-4A18D4058D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3679588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67"/>
              </a:lnTo>
              <a:lnTo>
                <a:pt x="1464202" y="474867"/>
              </a:lnTo>
              <a:lnTo>
                <a:pt x="1464202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215385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1464202" y="0"/>
              </a:moveTo>
              <a:lnTo>
                <a:pt x="1464202" y="474867"/>
              </a:lnTo>
              <a:lnTo>
                <a:pt x="0" y="474867"/>
              </a:lnTo>
              <a:lnTo>
                <a:pt x="0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2481604" y="2607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2747823" y="255514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 Person likes Pie Charts</a:t>
          </a:r>
        </a:p>
      </dsp:txBody>
      <dsp:txXfrm>
        <a:off x="2792384" y="300075"/>
        <a:ext cx="2306845" cy="1432317"/>
      </dsp:txXfrm>
    </dsp:sp>
    <dsp:sp modelId="{5CE491BA-05E2-474E-9FB4-9FBED1564AE6}">
      <dsp:nvSpPr>
        <dsp:cNvPr id="0" name=""/>
        <dsp:cNvSpPr/>
      </dsp:nvSpPr>
      <dsp:spPr>
        <a:xfrm>
          <a:off x="1017401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283620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True</a:t>
          </a:r>
          <a:endParaRPr lang="en-GB" sz="3000" kern="1200" dirty="0"/>
        </a:p>
      </dsp:txBody>
      <dsp:txXfrm>
        <a:off x="1328181" y="2518342"/>
        <a:ext cx="2306845" cy="1432317"/>
      </dsp:txXfrm>
    </dsp:sp>
    <dsp:sp modelId="{A15F3458-AC49-8B43-AAD2-90B7E1B7ECCD}">
      <dsp:nvSpPr>
        <dsp:cNvPr id="0" name=""/>
        <dsp:cNvSpPr/>
      </dsp:nvSpPr>
      <dsp:spPr>
        <a:xfrm>
          <a:off x="3945806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4212025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False</a:t>
          </a:r>
          <a:endParaRPr lang="en-GB" sz="3000" kern="1200" dirty="0"/>
        </a:p>
      </dsp:txBody>
      <dsp:txXfrm>
        <a:off x="4256586" y="2518342"/>
        <a:ext cx="2306845" cy="143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3679588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67"/>
              </a:lnTo>
              <a:lnTo>
                <a:pt x="1464202" y="474867"/>
              </a:lnTo>
              <a:lnTo>
                <a:pt x="1464202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215385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1464202" y="0"/>
              </a:moveTo>
              <a:lnTo>
                <a:pt x="1464202" y="474867"/>
              </a:lnTo>
              <a:lnTo>
                <a:pt x="0" y="474867"/>
              </a:lnTo>
              <a:lnTo>
                <a:pt x="0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2481604" y="2607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2747823" y="255514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 use pie charts &gt; 50% of the time</a:t>
          </a:r>
        </a:p>
      </dsp:txBody>
      <dsp:txXfrm>
        <a:off x="2792384" y="300075"/>
        <a:ext cx="2306845" cy="1432317"/>
      </dsp:txXfrm>
    </dsp:sp>
    <dsp:sp modelId="{5CE491BA-05E2-474E-9FB4-9FBED1564AE6}">
      <dsp:nvSpPr>
        <dsp:cNvPr id="0" name=""/>
        <dsp:cNvSpPr/>
      </dsp:nvSpPr>
      <dsp:spPr>
        <a:xfrm>
          <a:off x="1017401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283620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True</a:t>
          </a:r>
          <a:endParaRPr lang="en-GB" sz="2800" kern="1200" dirty="0"/>
        </a:p>
      </dsp:txBody>
      <dsp:txXfrm>
        <a:off x="1328181" y="2518342"/>
        <a:ext cx="2306845" cy="1432317"/>
      </dsp:txXfrm>
    </dsp:sp>
    <dsp:sp modelId="{A15F3458-AC49-8B43-AAD2-90B7E1B7ECCD}">
      <dsp:nvSpPr>
        <dsp:cNvPr id="0" name=""/>
        <dsp:cNvSpPr/>
      </dsp:nvSpPr>
      <dsp:spPr>
        <a:xfrm>
          <a:off x="3945806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4212025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False</a:t>
          </a:r>
          <a:endParaRPr lang="en-GB" sz="2800" kern="1200" dirty="0"/>
        </a:p>
      </dsp:txBody>
      <dsp:txXfrm>
        <a:off x="4256586" y="2518342"/>
        <a:ext cx="2306845" cy="1432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89262-237B-AE49-A73A-8D35CF6B743B}">
      <dsp:nvSpPr>
        <dsp:cNvPr id="0" name=""/>
        <dsp:cNvSpPr/>
      </dsp:nvSpPr>
      <dsp:spPr>
        <a:xfrm>
          <a:off x="5411999" y="331529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879"/>
              </a:lnTo>
              <a:lnTo>
                <a:pt x="1297735" y="420879"/>
              </a:lnTo>
              <a:lnTo>
                <a:pt x="1297735" y="617604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98A16-5823-AF4A-8792-6A5D4B54598C}">
      <dsp:nvSpPr>
        <dsp:cNvPr id="0" name=""/>
        <dsp:cNvSpPr/>
      </dsp:nvSpPr>
      <dsp:spPr>
        <a:xfrm>
          <a:off x="4114263" y="331529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1297735" y="0"/>
              </a:moveTo>
              <a:lnTo>
                <a:pt x="1297735" y="420879"/>
              </a:lnTo>
              <a:lnTo>
                <a:pt x="0" y="420879"/>
              </a:lnTo>
              <a:lnTo>
                <a:pt x="0" y="617604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C5C8-4A91-1B4A-97FE-1B7509DB5251}">
      <dsp:nvSpPr>
        <dsp:cNvPr id="0" name=""/>
        <dsp:cNvSpPr/>
      </dsp:nvSpPr>
      <dsp:spPr>
        <a:xfrm>
          <a:off x="4114263" y="134922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879"/>
              </a:lnTo>
              <a:lnTo>
                <a:pt x="1297735" y="420879"/>
              </a:lnTo>
              <a:lnTo>
                <a:pt x="1297735" y="61760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816527" y="134922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1297735" y="0"/>
              </a:moveTo>
              <a:lnTo>
                <a:pt x="1297735" y="420879"/>
              </a:lnTo>
              <a:lnTo>
                <a:pt x="0" y="420879"/>
              </a:lnTo>
              <a:lnTo>
                <a:pt x="0" y="61760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3052479" y="759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3288431" y="22491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I love pie charts</a:t>
          </a:r>
        </a:p>
      </dsp:txBody>
      <dsp:txXfrm>
        <a:off x="3327926" y="264408"/>
        <a:ext cx="2044577" cy="1269475"/>
      </dsp:txXfrm>
    </dsp:sp>
    <dsp:sp modelId="{5CE491BA-05E2-474E-9FB4-9FBED1564AE6}">
      <dsp:nvSpPr>
        <dsp:cNvPr id="0" name=""/>
        <dsp:cNvSpPr/>
      </dsp:nvSpPr>
      <dsp:spPr>
        <a:xfrm>
          <a:off x="1754743" y="1966829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990695" y="219098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True</a:t>
          </a:r>
          <a:endParaRPr lang="en-GB" sz="3400" kern="1200" dirty="0"/>
        </a:p>
      </dsp:txBody>
      <dsp:txXfrm>
        <a:off x="2030190" y="2230478"/>
        <a:ext cx="2044577" cy="1269475"/>
      </dsp:txXfrm>
    </dsp:sp>
    <dsp:sp modelId="{D5CD6D0E-97E1-7F45-97B4-CD96AC0439FA}">
      <dsp:nvSpPr>
        <dsp:cNvPr id="0" name=""/>
        <dsp:cNvSpPr/>
      </dsp:nvSpPr>
      <dsp:spPr>
        <a:xfrm>
          <a:off x="4350215" y="1966829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0637F3-C3CE-2047-AE6F-76785A5C894F}">
      <dsp:nvSpPr>
        <dsp:cNvPr id="0" name=""/>
        <dsp:cNvSpPr/>
      </dsp:nvSpPr>
      <dsp:spPr>
        <a:xfrm>
          <a:off x="4586167" y="219098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I like pie charts</a:t>
          </a:r>
        </a:p>
      </dsp:txBody>
      <dsp:txXfrm>
        <a:off x="4625662" y="2230478"/>
        <a:ext cx="2044577" cy="1269475"/>
      </dsp:txXfrm>
    </dsp:sp>
    <dsp:sp modelId="{A5F56235-BCB0-5245-83CC-B06EBF602A2B}">
      <dsp:nvSpPr>
        <dsp:cNvPr id="0" name=""/>
        <dsp:cNvSpPr/>
      </dsp:nvSpPr>
      <dsp:spPr>
        <a:xfrm>
          <a:off x="3052479" y="3932898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E1AACF-D170-3E43-A20F-B5E2707A194B}">
      <dsp:nvSpPr>
        <dsp:cNvPr id="0" name=""/>
        <dsp:cNvSpPr/>
      </dsp:nvSpPr>
      <dsp:spPr>
        <a:xfrm>
          <a:off x="3288431" y="415705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True</a:t>
          </a:r>
        </a:p>
      </dsp:txBody>
      <dsp:txXfrm>
        <a:off x="3327926" y="4196548"/>
        <a:ext cx="2044577" cy="1269475"/>
      </dsp:txXfrm>
    </dsp:sp>
    <dsp:sp modelId="{BF4443F5-6D41-3D4E-AEC7-8DF6E4C5E087}">
      <dsp:nvSpPr>
        <dsp:cNvPr id="0" name=""/>
        <dsp:cNvSpPr/>
      </dsp:nvSpPr>
      <dsp:spPr>
        <a:xfrm>
          <a:off x="5647951" y="3932898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582CDE-310C-874A-8307-3EB79E3C2B12}">
      <dsp:nvSpPr>
        <dsp:cNvPr id="0" name=""/>
        <dsp:cNvSpPr/>
      </dsp:nvSpPr>
      <dsp:spPr>
        <a:xfrm>
          <a:off x="5883903" y="415705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False</a:t>
          </a:r>
        </a:p>
      </dsp:txBody>
      <dsp:txXfrm>
        <a:off x="5923398" y="4196548"/>
        <a:ext cx="2044577" cy="1269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5CF27-9276-954D-866E-C0A36EAAA093}">
      <dsp:nvSpPr>
        <dsp:cNvPr id="0" name=""/>
        <dsp:cNvSpPr/>
      </dsp:nvSpPr>
      <dsp:spPr>
        <a:xfrm>
          <a:off x="6710350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902"/>
              </a:lnTo>
              <a:lnTo>
                <a:pt x="1152887" y="373902"/>
              </a:lnTo>
              <a:lnTo>
                <a:pt x="1152887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3801F-D80F-1640-9552-CF82DBC4759D}">
      <dsp:nvSpPr>
        <dsp:cNvPr id="0" name=""/>
        <dsp:cNvSpPr/>
      </dsp:nvSpPr>
      <dsp:spPr>
        <a:xfrm>
          <a:off x="5557462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1152887" y="0"/>
              </a:moveTo>
              <a:lnTo>
                <a:pt x="1152887" y="373902"/>
              </a:lnTo>
              <a:lnTo>
                <a:pt x="0" y="373902"/>
              </a:lnTo>
              <a:lnTo>
                <a:pt x="0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73F1D-94BD-2A42-8FAF-DC03D84B26F9}">
      <dsp:nvSpPr>
        <dsp:cNvPr id="0" name=""/>
        <dsp:cNvSpPr/>
      </dsp:nvSpPr>
      <dsp:spPr>
        <a:xfrm>
          <a:off x="4404575" y="1467743"/>
          <a:ext cx="2305774" cy="54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902"/>
              </a:lnTo>
              <a:lnTo>
                <a:pt x="2305774" y="373902"/>
              </a:lnTo>
              <a:lnTo>
                <a:pt x="2305774" y="54866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0F4B6-95A7-3945-B583-3FADF3B1A0A4}">
      <dsp:nvSpPr>
        <dsp:cNvPr id="0" name=""/>
        <dsp:cNvSpPr/>
      </dsp:nvSpPr>
      <dsp:spPr>
        <a:xfrm>
          <a:off x="2098800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902"/>
              </a:lnTo>
              <a:lnTo>
                <a:pt x="1152887" y="373902"/>
              </a:lnTo>
              <a:lnTo>
                <a:pt x="1152887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5CC9C-3E94-9248-9A9B-7E0CE4DE84D5}">
      <dsp:nvSpPr>
        <dsp:cNvPr id="0" name=""/>
        <dsp:cNvSpPr/>
      </dsp:nvSpPr>
      <dsp:spPr>
        <a:xfrm>
          <a:off x="945913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1152887" y="0"/>
              </a:moveTo>
              <a:lnTo>
                <a:pt x="1152887" y="373902"/>
              </a:lnTo>
              <a:lnTo>
                <a:pt x="0" y="373902"/>
              </a:lnTo>
              <a:lnTo>
                <a:pt x="0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098800" y="1467743"/>
          <a:ext cx="2305774" cy="548669"/>
        </a:xfrm>
        <a:custGeom>
          <a:avLst/>
          <a:gdLst/>
          <a:ahLst/>
          <a:cxnLst/>
          <a:rect l="0" t="0" r="0" b="0"/>
          <a:pathLst>
            <a:path>
              <a:moveTo>
                <a:pt x="2305774" y="0"/>
              </a:moveTo>
              <a:lnTo>
                <a:pt x="2305774" y="373902"/>
              </a:lnTo>
              <a:lnTo>
                <a:pt x="0" y="373902"/>
              </a:lnTo>
              <a:lnTo>
                <a:pt x="0" y="54866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3461304" y="269788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3670920" y="468923"/>
          <a:ext cx="1886542" cy="119795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Root or root node</a:t>
          </a:r>
        </a:p>
      </dsp:txBody>
      <dsp:txXfrm>
        <a:off x="3706007" y="504010"/>
        <a:ext cx="1816368" cy="1127780"/>
      </dsp:txXfrm>
    </dsp:sp>
    <dsp:sp modelId="{5CE491BA-05E2-474E-9FB4-9FBED1564AE6}">
      <dsp:nvSpPr>
        <dsp:cNvPr id="0" name=""/>
        <dsp:cNvSpPr/>
      </dsp:nvSpPr>
      <dsp:spPr>
        <a:xfrm>
          <a:off x="1155529" y="2016412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365145" y="2215547"/>
          <a:ext cx="1886542" cy="119795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Internal Node</a:t>
          </a:r>
        </a:p>
      </dsp:txBody>
      <dsp:txXfrm>
        <a:off x="1400232" y="2250634"/>
        <a:ext cx="1816368" cy="1127780"/>
      </dsp:txXfrm>
    </dsp:sp>
    <dsp:sp modelId="{1CEE691A-2BF9-A142-AE7A-429375B9D176}">
      <dsp:nvSpPr>
        <dsp:cNvPr id="0" name=""/>
        <dsp:cNvSpPr/>
      </dsp:nvSpPr>
      <dsp:spPr>
        <a:xfrm>
          <a:off x="2642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24B22-876B-BD4D-88CA-936F0195A593}">
      <dsp:nvSpPr>
        <dsp:cNvPr id="0" name=""/>
        <dsp:cNvSpPr/>
      </dsp:nvSpPr>
      <dsp:spPr>
        <a:xfrm>
          <a:off x="212258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247345" y="3997258"/>
        <a:ext cx="1816368" cy="1127780"/>
      </dsp:txXfrm>
    </dsp:sp>
    <dsp:sp modelId="{9E192FDC-05B6-F24D-BDF5-534D863FB89B}">
      <dsp:nvSpPr>
        <dsp:cNvPr id="0" name=""/>
        <dsp:cNvSpPr/>
      </dsp:nvSpPr>
      <dsp:spPr>
        <a:xfrm>
          <a:off x="2308416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5BEFB7-A364-5B45-8158-56EDB1F8895D}">
      <dsp:nvSpPr>
        <dsp:cNvPr id="0" name=""/>
        <dsp:cNvSpPr/>
      </dsp:nvSpPr>
      <dsp:spPr>
        <a:xfrm>
          <a:off x="2518032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2553119" y="3997258"/>
        <a:ext cx="1816368" cy="1127780"/>
      </dsp:txXfrm>
    </dsp:sp>
    <dsp:sp modelId="{A14F4125-7502-1046-93BD-80577B2E9D57}">
      <dsp:nvSpPr>
        <dsp:cNvPr id="0" name=""/>
        <dsp:cNvSpPr/>
      </dsp:nvSpPr>
      <dsp:spPr>
        <a:xfrm>
          <a:off x="5767078" y="2016412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90E626-3544-1748-B627-750F7DD40862}">
      <dsp:nvSpPr>
        <dsp:cNvPr id="0" name=""/>
        <dsp:cNvSpPr/>
      </dsp:nvSpPr>
      <dsp:spPr>
        <a:xfrm>
          <a:off x="5976694" y="2215547"/>
          <a:ext cx="1886542" cy="119795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Internal Node</a:t>
          </a:r>
        </a:p>
      </dsp:txBody>
      <dsp:txXfrm>
        <a:off x="6011781" y="2250634"/>
        <a:ext cx="1816368" cy="1127780"/>
      </dsp:txXfrm>
    </dsp:sp>
    <dsp:sp modelId="{2E7E3F98-BF12-0F40-8E98-B6AD8D129A17}">
      <dsp:nvSpPr>
        <dsp:cNvPr id="0" name=""/>
        <dsp:cNvSpPr/>
      </dsp:nvSpPr>
      <dsp:spPr>
        <a:xfrm>
          <a:off x="4614191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E2F3D4-0DB6-FB45-A0F2-80435F83D2C4}">
      <dsp:nvSpPr>
        <dsp:cNvPr id="0" name=""/>
        <dsp:cNvSpPr/>
      </dsp:nvSpPr>
      <dsp:spPr>
        <a:xfrm>
          <a:off x="4823807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4858894" y="3997258"/>
        <a:ext cx="1816368" cy="1127780"/>
      </dsp:txXfrm>
    </dsp:sp>
    <dsp:sp modelId="{C5FC8AF9-4BCF-9241-9417-22816A2D81B8}">
      <dsp:nvSpPr>
        <dsp:cNvPr id="0" name=""/>
        <dsp:cNvSpPr/>
      </dsp:nvSpPr>
      <dsp:spPr>
        <a:xfrm>
          <a:off x="6919966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9B0DC-9414-AA4B-8CAE-C46025C56C59}">
      <dsp:nvSpPr>
        <dsp:cNvPr id="0" name=""/>
        <dsp:cNvSpPr/>
      </dsp:nvSpPr>
      <dsp:spPr>
        <a:xfrm>
          <a:off x="7129581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7164668" y="3997258"/>
        <a:ext cx="1816368" cy="1127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1669163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60"/>
              </a:lnTo>
              <a:lnTo>
                <a:pt x="917804" y="297660"/>
              </a:lnTo>
              <a:lnTo>
                <a:pt x="917804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751358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917804" y="0"/>
              </a:moveTo>
              <a:lnTo>
                <a:pt x="917804" y="297660"/>
              </a:lnTo>
              <a:lnTo>
                <a:pt x="0" y="297660"/>
              </a:lnTo>
              <a:lnTo>
                <a:pt x="0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918232" y="16595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1085105" y="175124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Likes Violin Charts</a:t>
          </a:r>
        </a:p>
      </dsp:txBody>
      <dsp:txXfrm>
        <a:off x="1113037" y="203056"/>
        <a:ext cx="1445997" cy="897818"/>
      </dsp:txXfrm>
    </dsp:sp>
    <dsp:sp modelId="{5CE491BA-05E2-474E-9FB4-9FBED1564AE6}">
      <dsp:nvSpPr>
        <dsp:cNvPr id="0" name=""/>
        <dsp:cNvSpPr/>
      </dsp:nvSpPr>
      <dsp:spPr>
        <a:xfrm>
          <a:off x="427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67301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195233" y="1593530"/>
        <a:ext cx="1445997" cy="897818"/>
      </dsp:txXfrm>
    </dsp:sp>
    <dsp:sp modelId="{A15F3458-AC49-8B43-AAD2-90B7E1B7ECCD}">
      <dsp:nvSpPr>
        <dsp:cNvPr id="0" name=""/>
        <dsp:cNvSpPr/>
      </dsp:nvSpPr>
      <dsp:spPr>
        <a:xfrm>
          <a:off x="1836036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2002910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030842" y="1593530"/>
        <a:ext cx="1445997" cy="8978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1669163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60"/>
              </a:lnTo>
              <a:lnTo>
                <a:pt x="917804" y="297660"/>
              </a:lnTo>
              <a:lnTo>
                <a:pt x="917804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751358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917804" y="0"/>
              </a:moveTo>
              <a:lnTo>
                <a:pt x="917804" y="297660"/>
              </a:lnTo>
              <a:lnTo>
                <a:pt x="0" y="297660"/>
              </a:lnTo>
              <a:lnTo>
                <a:pt x="0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918232" y="16595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1085105" y="175124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Likes 3d Graphs</a:t>
          </a:r>
        </a:p>
      </dsp:txBody>
      <dsp:txXfrm>
        <a:off x="1113037" y="203056"/>
        <a:ext cx="1445997" cy="897818"/>
      </dsp:txXfrm>
    </dsp:sp>
    <dsp:sp modelId="{5CE491BA-05E2-474E-9FB4-9FBED1564AE6}">
      <dsp:nvSpPr>
        <dsp:cNvPr id="0" name=""/>
        <dsp:cNvSpPr/>
      </dsp:nvSpPr>
      <dsp:spPr>
        <a:xfrm>
          <a:off x="427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67301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195233" y="1593530"/>
        <a:ext cx="1445997" cy="897818"/>
      </dsp:txXfrm>
    </dsp:sp>
    <dsp:sp modelId="{A15F3458-AC49-8B43-AAD2-90B7E1B7ECCD}">
      <dsp:nvSpPr>
        <dsp:cNvPr id="0" name=""/>
        <dsp:cNvSpPr/>
      </dsp:nvSpPr>
      <dsp:spPr>
        <a:xfrm>
          <a:off x="1836036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2002910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2030842" y="1593530"/>
        <a:ext cx="1445997" cy="8978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1669163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60"/>
              </a:lnTo>
              <a:lnTo>
                <a:pt x="917804" y="297660"/>
              </a:lnTo>
              <a:lnTo>
                <a:pt x="917804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751358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917804" y="0"/>
              </a:moveTo>
              <a:lnTo>
                <a:pt x="917804" y="297660"/>
              </a:lnTo>
              <a:lnTo>
                <a:pt x="0" y="297660"/>
              </a:lnTo>
              <a:lnTo>
                <a:pt x="0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918232" y="16595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1085105" y="175124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Likes Cats</a:t>
          </a:r>
          <a:endParaRPr lang="en-GB" sz="2600" kern="1200" dirty="0"/>
        </a:p>
      </dsp:txBody>
      <dsp:txXfrm>
        <a:off x="1113037" y="203056"/>
        <a:ext cx="1445997" cy="897818"/>
      </dsp:txXfrm>
    </dsp:sp>
    <dsp:sp modelId="{5CE491BA-05E2-474E-9FB4-9FBED1564AE6}">
      <dsp:nvSpPr>
        <dsp:cNvPr id="0" name=""/>
        <dsp:cNvSpPr/>
      </dsp:nvSpPr>
      <dsp:spPr>
        <a:xfrm>
          <a:off x="427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67301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195233" y="1593530"/>
        <a:ext cx="1445997" cy="897818"/>
      </dsp:txXfrm>
    </dsp:sp>
    <dsp:sp modelId="{A15F3458-AC49-8B43-AAD2-90B7E1B7ECCD}">
      <dsp:nvSpPr>
        <dsp:cNvPr id="0" name=""/>
        <dsp:cNvSpPr/>
      </dsp:nvSpPr>
      <dsp:spPr>
        <a:xfrm>
          <a:off x="1836036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2002910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2030842" y="1593530"/>
        <a:ext cx="1445997" cy="897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209F6-3704-544F-A0CF-FDC670FD8C3F}">
      <dsp:nvSpPr>
        <dsp:cNvPr id="0" name=""/>
        <dsp:cNvSpPr/>
      </dsp:nvSpPr>
      <dsp:spPr>
        <a:xfrm>
          <a:off x="6481682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034D5-23E2-554C-8781-6BDECDA968B4}">
      <dsp:nvSpPr>
        <dsp:cNvPr id="0" name=""/>
        <dsp:cNvSpPr/>
      </dsp:nvSpPr>
      <dsp:spPr>
        <a:xfrm>
          <a:off x="6012787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CF27-9276-954D-866E-C0A36EAAA093}">
      <dsp:nvSpPr>
        <dsp:cNvPr id="0" name=""/>
        <dsp:cNvSpPr/>
      </dsp:nvSpPr>
      <dsp:spPr>
        <a:xfrm>
          <a:off x="5543891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937790" y="152071"/>
              </a:lnTo>
              <a:lnTo>
                <a:pt x="93779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A220B-50B6-8A4E-BEAF-86B6D8A9915C}">
      <dsp:nvSpPr>
        <dsp:cNvPr id="0" name=""/>
        <dsp:cNvSpPr/>
      </dsp:nvSpPr>
      <dsp:spPr>
        <a:xfrm>
          <a:off x="4606100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8BAB5-D0C8-4945-96AF-70BA6C51E672}">
      <dsp:nvSpPr>
        <dsp:cNvPr id="0" name=""/>
        <dsp:cNvSpPr/>
      </dsp:nvSpPr>
      <dsp:spPr>
        <a:xfrm>
          <a:off x="4137205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3801F-D80F-1640-9552-CF82DBC4759D}">
      <dsp:nvSpPr>
        <dsp:cNvPr id="0" name=""/>
        <dsp:cNvSpPr/>
      </dsp:nvSpPr>
      <dsp:spPr>
        <a:xfrm>
          <a:off x="4606100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937790" y="0"/>
              </a:moveTo>
              <a:lnTo>
                <a:pt x="937790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73F1D-94BD-2A42-8FAF-DC03D84B26F9}">
      <dsp:nvSpPr>
        <dsp:cNvPr id="0" name=""/>
        <dsp:cNvSpPr/>
      </dsp:nvSpPr>
      <dsp:spPr>
        <a:xfrm>
          <a:off x="3668310" y="1164053"/>
          <a:ext cx="1875581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1875581" y="152071"/>
              </a:lnTo>
              <a:lnTo>
                <a:pt x="1875581" y="22315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88566-62C9-5447-AE95-0D14724BBA67}">
      <dsp:nvSpPr>
        <dsp:cNvPr id="0" name=""/>
        <dsp:cNvSpPr/>
      </dsp:nvSpPr>
      <dsp:spPr>
        <a:xfrm>
          <a:off x="2730519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F5673-24F4-5D45-BA66-4DD38994CED5}">
      <dsp:nvSpPr>
        <dsp:cNvPr id="0" name=""/>
        <dsp:cNvSpPr/>
      </dsp:nvSpPr>
      <dsp:spPr>
        <a:xfrm>
          <a:off x="2261624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8BAC-A73B-DB43-BF0A-4037A9DEFB4D}">
      <dsp:nvSpPr>
        <dsp:cNvPr id="0" name=""/>
        <dsp:cNvSpPr/>
      </dsp:nvSpPr>
      <dsp:spPr>
        <a:xfrm>
          <a:off x="1792728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937790" y="152071"/>
              </a:lnTo>
              <a:lnTo>
                <a:pt x="93779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3EED7-42AB-0B4D-A3E5-E2060384FAAB}">
      <dsp:nvSpPr>
        <dsp:cNvPr id="0" name=""/>
        <dsp:cNvSpPr/>
      </dsp:nvSpPr>
      <dsp:spPr>
        <a:xfrm>
          <a:off x="854937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36C12-6814-464E-B29A-B91A7152D422}">
      <dsp:nvSpPr>
        <dsp:cNvPr id="0" name=""/>
        <dsp:cNvSpPr/>
      </dsp:nvSpPr>
      <dsp:spPr>
        <a:xfrm>
          <a:off x="386042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5CC9C-3E94-9248-9A9B-7E0CE4DE84D5}">
      <dsp:nvSpPr>
        <dsp:cNvPr id="0" name=""/>
        <dsp:cNvSpPr/>
      </dsp:nvSpPr>
      <dsp:spPr>
        <a:xfrm>
          <a:off x="854937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937790" y="0"/>
              </a:moveTo>
              <a:lnTo>
                <a:pt x="937790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1792728" y="1164053"/>
          <a:ext cx="1875581" cy="223151"/>
        </a:xfrm>
        <a:custGeom>
          <a:avLst/>
          <a:gdLst/>
          <a:ahLst/>
          <a:cxnLst/>
          <a:rect l="0" t="0" r="0" b="0"/>
          <a:pathLst>
            <a:path>
              <a:moveTo>
                <a:pt x="1875581" y="0"/>
              </a:moveTo>
              <a:lnTo>
                <a:pt x="1875581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3284668" y="67682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3369922" y="757819"/>
          <a:ext cx="767283" cy="48722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cats</a:t>
          </a:r>
        </a:p>
      </dsp:txBody>
      <dsp:txXfrm>
        <a:off x="3384192" y="772089"/>
        <a:ext cx="738743" cy="458684"/>
      </dsp:txXfrm>
    </dsp:sp>
    <dsp:sp modelId="{5CE491BA-05E2-474E-9FB4-9FBED1564AE6}">
      <dsp:nvSpPr>
        <dsp:cNvPr id="0" name=""/>
        <dsp:cNvSpPr/>
      </dsp:nvSpPr>
      <dsp:spPr>
        <a:xfrm>
          <a:off x="1409086" y="1387205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494340" y="1468196"/>
          <a:ext cx="767283" cy="48722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 3d Graphs</a:t>
          </a:r>
        </a:p>
      </dsp:txBody>
      <dsp:txXfrm>
        <a:off x="1508610" y="1482466"/>
        <a:ext cx="738743" cy="458684"/>
      </dsp:txXfrm>
    </dsp:sp>
    <dsp:sp modelId="{1CEE691A-2BF9-A142-AE7A-429375B9D176}">
      <dsp:nvSpPr>
        <dsp:cNvPr id="0" name=""/>
        <dsp:cNvSpPr/>
      </dsp:nvSpPr>
      <dsp:spPr>
        <a:xfrm>
          <a:off x="471296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24B22-876B-BD4D-88CA-936F0195A593}">
      <dsp:nvSpPr>
        <dsp:cNvPr id="0" name=""/>
        <dsp:cNvSpPr/>
      </dsp:nvSpPr>
      <dsp:spPr>
        <a:xfrm>
          <a:off x="556549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Violin Charts</a:t>
          </a:r>
        </a:p>
      </dsp:txBody>
      <dsp:txXfrm>
        <a:off x="570819" y="2192842"/>
        <a:ext cx="738743" cy="458684"/>
      </dsp:txXfrm>
    </dsp:sp>
    <dsp:sp modelId="{9A35A59F-D88B-7D42-AE03-D4314F534A1D}">
      <dsp:nvSpPr>
        <dsp:cNvPr id="0" name=""/>
        <dsp:cNvSpPr/>
      </dsp:nvSpPr>
      <dsp:spPr>
        <a:xfrm>
          <a:off x="2400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C07E95-7C5F-F640-B607-B002AFFF28DC}">
      <dsp:nvSpPr>
        <dsp:cNvPr id="0" name=""/>
        <dsp:cNvSpPr/>
      </dsp:nvSpPr>
      <dsp:spPr>
        <a:xfrm>
          <a:off x="87654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101924" y="2903219"/>
        <a:ext cx="738743" cy="458684"/>
      </dsp:txXfrm>
    </dsp:sp>
    <dsp:sp modelId="{C1D1200A-C8D1-C943-9B68-625E33174FBC}">
      <dsp:nvSpPr>
        <dsp:cNvPr id="0" name=""/>
        <dsp:cNvSpPr/>
      </dsp:nvSpPr>
      <dsp:spPr>
        <a:xfrm>
          <a:off x="940191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0556FA-D144-DC48-9317-93542FB60047}">
      <dsp:nvSpPr>
        <dsp:cNvPr id="0" name=""/>
        <dsp:cNvSpPr/>
      </dsp:nvSpPr>
      <dsp:spPr>
        <a:xfrm>
          <a:off x="1025445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1039715" y="2903219"/>
        <a:ext cx="738743" cy="458684"/>
      </dsp:txXfrm>
    </dsp:sp>
    <dsp:sp modelId="{0F4241D5-45FF-7744-8824-E92C9D9FF7C0}">
      <dsp:nvSpPr>
        <dsp:cNvPr id="0" name=""/>
        <dsp:cNvSpPr/>
      </dsp:nvSpPr>
      <dsp:spPr>
        <a:xfrm>
          <a:off x="2346877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30609-64E1-674C-A7A4-2DE79D4E9CCC}">
      <dsp:nvSpPr>
        <dsp:cNvPr id="0" name=""/>
        <dsp:cNvSpPr/>
      </dsp:nvSpPr>
      <dsp:spPr>
        <a:xfrm>
          <a:off x="2432131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446401" y="2192842"/>
        <a:ext cx="738743" cy="458684"/>
      </dsp:txXfrm>
    </dsp:sp>
    <dsp:sp modelId="{F2004E45-EB69-9348-8C60-B5C43E1EAC6F}">
      <dsp:nvSpPr>
        <dsp:cNvPr id="0" name=""/>
        <dsp:cNvSpPr/>
      </dsp:nvSpPr>
      <dsp:spPr>
        <a:xfrm>
          <a:off x="1877982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881531-4E8A-A24C-AE84-EB08242FDD1D}">
      <dsp:nvSpPr>
        <dsp:cNvPr id="0" name=""/>
        <dsp:cNvSpPr/>
      </dsp:nvSpPr>
      <dsp:spPr>
        <a:xfrm>
          <a:off x="1963236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1977506" y="2903219"/>
        <a:ext cx="738743" cy="458684"/>
      </dsp:txXfrm>
    </dsp:sp>
    <dsp:sp modelId="{FCBB284E-29F4-1D46-922A-9530E9FE0663}">
      <dsp:nvSpPr>
        <dsp:cNvPr id="0" name=""/>
        <dsp:cNvSpPr/>
      </dsp:nvSpPr>
      <dsp:spPr>
        <a:xfrm>
          <a:off x="2815773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DE972-FF7C-5740-B512-84CEFB4FF618}">
      <dsp:nvSpPr>
        <dsp:cNvPr id="0" name=""/>
        <dsp:cNvSpPr/>
      </dsp:nvSpPr>
      <dsp:spPr>
        <a:xfrm>
          <a:off x="2901026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2915296" y="2903219"/>
        <a:ext cx="738743" cy="458684"/>
      </dsp:txXfrm>
    </dsp:sp>
    <dsp:sp modelId="{A14F4125-7502-1046-93BD-80577B2E9D57}">
      <dsp:nvSpPr>
        <dsp:cNvPr id="0" name=""/>
        <dsp:cNvSpPr/>
      </dsp:nvSpPr>
      <dsp:spPr>
        <a:xfrm>
          <a:off x="5160249" y="1387205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90E626-3544-1748-B627-750F7DD40862}">
      <dsp:nvSpPr>
        <dsp:cNvPr id="0" name=""/>
        <dsp:cNvSpPr/>
      </dsp:nvSpPr>
      <dsp:spPr>
        <a:xfrm>
          <a:off x="5245503" y="1468196"/>
          <a:ext cx="767283" cy="48722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 </a:t>
          </a:r>
        </a:p>
      </dsp:txBody>
      <dsp:txXfrm>
        <a:off x="5259773" y="1482466"/>
        <a:ext cx="738743" cy="458684"/>
      </dsp:txXfrm>
    </dsp:sp>
    <dsp:sp modelId="{2E7E3F98-BF12-0F40-8E98-B6AD8D129A17}">
      <dsp:nvSpPr>
        <dsp:cNvPr id="0" name=""/>
        <dsp:cNvSpPr/>
      </dsp:nvSpPr>
      <dsp:spPr>
        <a:xfrm>
          <a:off x="4222459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E2F3D4-0DB6-FB45-A0F2-80435F83D2C4}">
      <dsp:nvSpPr>
        <dsp:cNvPr id="0" name=""/>
        <dsp:cNvSpPr/>
      </dsp:nvSpPr>
      <dsp:spPr>
        <a:xfrm>
          <a:off x="4307712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 </a:t>
          </a:r>
        </a:p>
      </dsp:txBody>
      <dsp:txXfrm>
        <a:off x="4321982" y="2192842"/>
        <a:ext cx="738743" cy="458684"/>
      </dsp:txXfrm>
    </dsp:sp>
    <dsp:sp modelId="{5F288C18-96B2-0E47-A761-B1664F4AC912}">
      <dsp:nvSpPr>
        <dsp:cNvPr id="0" name=""/>
        <dsp:cNvSpPr/>
      </dsp:nvSpPr>
      <dsp:spPr>
        <a:xfrm>
          <a:off x="3753563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A2D47A-16C6-F244-986C-27E2FEDF213E}">
      <dsp:nvSpPr>
        <dsp:cNvPr id="0" name=""/>
        <dsp:cNvSpPr/>
      </dsp:nvSpPr>
      <dsp:spPr>
        <a:xfrm>
          <a:off x="3838817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3853087" y="2903219"/>
        <a:ext cx="738743" cy="458684"/>
      </dsp:txXfrm>
    </dsp:sp>
    <dsp:sp modelId="{BA986B7A-67BA-2B47-8C13-857C22B4104B}">
      <dsp:nvSpPr>
        <dsp:cNvPr id="0" name=""/>
        <dsp:cNvSpPr/>
      </dsp:nvSpPr>
      <dsp:spPr>
        <a:xfrm>
          <a:off x="4691354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5D3BAA-EEC8-1D4E-8B67-F6AEA8D0451C}">
      <dsp:nvSpPr>
        <dsp:cNvPr id="0" name=""/>
        <dsp:cNvSpPr/>
      </dsp:nvSpPr>
      <dsp:spPr>
        <a:xfrm>
          <a:off x="4776608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4790878" y="2903219"/>
        <a:ext cx="738743" cy="458684"/>
      </dsp:txXfrm>
    </dsp:sp>
    <dsp:sp modelId="{C5FC8AF9-4BCF-9241-9417-22816A2D81B8}">
      <dsp:nvSpPr>
        <dsp:cNvPr id="0" name=""/>
        <dsp:cNvSpPr/>
      </dsp:nvSpPr>
      <dsp:spPr>
        <a:xfrm>
          <a:off x="6098040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9B0DC-9414-AA4B-8CAE-C46025C56C59}">
      <dsp:nvSpPr>
        <dsp:cNvPr id="0" name=""/>
        <dsp:cNvSpPr/>
      </dsp:nvSpPr>
      <dsp:spPr>
        <a:xfrm>
          <a:off x="6183294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6197564" y="2192842"/>
        <a:ext cx="738743" cy="458684"/>
      </dsp:txXfrm>
    </dsp:sp>
    <dsp:sp modelId="{49BBB207-D9ED-0C4B-A0F4-609DE7DC7460}">
      <dsp:nvSpPr>
        <dsp:cNvPr id="0" name=""/>
        <dsp:cNvSpPr/>
      </dsp:nvSpPr>
      <dsp:spPr>
        <a:xfrm>
          <a:off x="5629145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4872CF-FFE4-F540-ABBD-642FDB071C78}">
      <dsp:nvSpPr>
        <dsp:cNvPr id="0" name=""/>
        <dsp:cNvSpPr/>
      </dsp:nvSpPr>
      <dsp:spPr>
        <a:xfrm>
          <a:off x="5714399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5728669" y="2903219"/>
        <a:ext cx="738743" cy="458684"/>
      </dsp:txXfrm>
    </dsp:sp>
    <dsp:sp modelId="{A45E6D1A-8005-414C-9DE6-E3F1A52FE647}">
      <dsp:nvSpPr>
        <dsp:cNvPr id="0" name=""/>
        <dsp:cNvSpPr/>
      </dsp:nvSpPr>
      <dsp:spPr>
        <a:xfrm>
          <a:off x="6566936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E6819C-C209-6146-8847-770B139F674D}">
      <dsp:nvSpPr>
        <dsp:cNvPr id="0" name=""/>
        <dsp:cNvSpPr/>
      </dsp:nvSpPr>
      <dsp:spPr>
        <a:xfrm>
          <a:off x="6652189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6666459" y="2903219"/>
        <a:ext cx="738743" cy="45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1997-9E07-A14B-93F1-3A6E3BD2184E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2F5D8-3A46-E649-9890-DCBB808F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look at whether a person like cats or violin charts or 3D charts can predict whether someone likes pie charts</a:t>
            </a:r>
          </a:p>
          <a:p>
            <a:r>
              <a:rPr lang="en-US" dirty="0"/>
              <a:t>But which variable do we look at first. To work this out we look at the results in each combination and determine the impurity of the </a:t>
            </a:r>
            <a:r>
              <a:rPr lang="en-US" dirty="0" err="1"/>
              <a:t>leafs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look at whether a person like cats or violin charts or 3D charts can predict whether someone likes pie charts</a:t>
            </a:r>
          </a:p>
          <a:p>
            <a:r>
              <a:rPr lang="en-US" dirty="0"/>
              <a:t>But which variable do we look at first. To work this out we look at the results in each combination and determine the impurity of the </a:t>
            </a:r>
            <a:r>
              <a:rPr lang="en-US" dirty="0" err="1"/>
              <a:t>leafs</a:t>
            </a:r>
            <a:r>
              <a:rPr lang="en-US" dirty="0"/>
              <a:t>.</a:t>
            </a:r>
          </a:p>
          <a:p>
            <a:r>
              <a:rPr lang="en-US" dirty="0"/>
              <a:t>The impurity is worked out by looking at the proportions of true/</a:t>
            </a:r>
            <a:r>
              <a:rPr lang="en-US" dirty="0" err="1"/>
              <a:t>falses</a:t>
            </a:r>
            <a:r>
              <a:rPr lang="en-US" dirty="0"/>
              <a:t> in each leaf and using a weighted mean to compare with other leaves.  The combination with the lowest impurity becomes the root of the tree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 can have problems and are not sensitive to scale – a small change in the data can have a big impact on the model. Low predictive power, weak 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large number of decision trees creates a forest for the model. The data is trained by bootstrapping. Results with the most predictions become the overall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1E1FAD-7351-4908-963A-08EA8E4AB7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06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0D9662-5CF3-4BF8-85EE-E1503E35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reflies in the forest at dusk">
            <a:extLst>
              <a:ext uri="{FF2B5EF4-FFF2-40B4-BE49-F238E27FC236}">
                <a16:creationId xmlns:a16="http://schemas.microsoft.com/office/drawing/2014/main" id="{9493D84E-B978-4A37-A025-878D9F2A2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20" r="-1" b="8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7C206-8404-40AC-969B-40CE396E3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D64B3-D01F-43C5-AFF5-7EDCC3D3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F951FB-3496-4321-9E03-62C6C49A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CC157-1C7E-4345-89D3-52E61E0A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54ECE-6F4C-4F12-B9C2-1A807267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56290-3D4E-064E-9F0C-21AD9C20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91" y="970922"/>
            <a:ext cx="2659895" cy="2268559"/>
          </a:xfrm>
        </p:spPr>
        <p:txBody>
          <a:bodyPr>
            <a:noAutofit/>
          </a:bodyPr>
          <a:lstStyle/>
          <a:p>
            <a:pPr algn="l"/>
            <a:r>
              <a:rPr lang="en-GB" sz="4000" b="1" dirty="0"/>
              <a:t>Decision Trees and Random Forests</a:t>
            </a:r>
            <a:endParaRPr lang="en-US" sz="4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5B0FD-0F2F-4198-91DA-900B7FB3F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194-480A-604E-8892-3BB634A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48" y="244176"/>
            <a:ext cx="795833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Random decision forests correct for decision trees' habit of overfitting to their training set</a:t>
            </a:r>
            <a:endParaRPr lang="en-US" dirty="0"/>
          </a:p>
        </p:txBody>
      </p:sp>
      <p:pic>
        <p:nvPicPr>
          <p:cNvPr id="1026" name="Picture 2" descr="Teaser image">
            <a:extLst>
              <a:ext uri="{FF2B5EF4-FFF2-40B4-BE49-F238E27FC236}">
                <a16:creationId xmlns:a16="http://schemas.microsoft.com/office/drawing/2014/main" id="{2998787D-A5A4-4E47-9AF7-DB185CF3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54" y="1569720"/>
            <a:ext cx="8274911" cy="5234677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A8D4C5-8AB1-9342-BB04-44672E51D72A}"/>
              </a:ext>
            </a:extLst>
          </p:cNvPr>
          <p:cNvSpPr txBox="1">
            <a:spLocks/>
          </p:cNvSpPr>
          <p:nvPr/>
        </p:nvSpPr>
        <p:spPr>
          <a:xfrm>
            <a:off x="1808254" y="1798320"/>
            <a:ext cx="3498779" cy="12012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bg1"/>
                </a:solidFill>
              </a:rPr>
              <a:t>We can move from clunky pie charts to beautiful forests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63C97-505D-BF4F-91A6-C0F45F4DF69F}"/>
              </a:ext>
            </a:extLst>
          </p:cNvPr>
          <p:cNvSpPr/>
          <p:nvPr/>
        </p:nvSpPr>
        <p:spPr>
          <a:xfrm>
            <a:off x="6736223" y="6475324"/>
            <a:ext cx="33469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 from : http://</a:t>
            </a:r>
            <a:r>
              <a:rPr lang="en-US" sz="1200" dirty="0" err="1">
                <a:solidFill>
                  <a:schemeClr val="bg1"/>
                </a:solidFill>
              </a:rPr>
              <a:t>www.rhaensch.de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rfvis.html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4DAA-91D6-EF4D-9730-EA1A8DC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1" y="269441"/>
            <a:ext cx="8608037" cy="107722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A decision tree asks a question and classifies the person based on the answer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030F1A7-6988-DE44-B622-C4DE310CF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889376"/>
              </p:ext>
            </p:extLst>
          </p:nvPr>
        </p:nvGraphicFramePr>
        <p:xfrm>
          <a:off x="1975805" y="2052116"/>
          <a:ext cx="7625395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21E9E77-C974-2649-85DC-946FBFBDD846}"/>
              </a:ext>
            </a:extLst>
          </p:cNvPr>
          <p:cNvSpPr txBox="1"/>
          <p:nvPr/>
        </p:nvSpPr>
        <p:spPr>
          <a:xfrm>
            <a:off x="8782604" y="2105202"/>
            <a:ext cx="2166730" cy="954107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 can be categorical</a:t>
            </a:r>
          </a:p>
        </p:txBody>
      </p:sp>
    </p:spTree>
    <p:extLst>
      <p:ext uri="{BB962C8B-B14F-4D97-AF65-F5344CB8AC3E}">
        <p14:creationId xmlns:p14="http://schemas.microsoft.com/office/powerpoint/2010/main" val="3822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030F1A7-6988-DE44-B622-C4DE310CF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110163"/>
              </p:ext>
            </p:extLst>
          </p:nvPr>
        </p:nvGraphicFramePr>
        <p:xfrm>
          <a:off x="1975805" y="2052116"/>
          <a:ext cx="7625395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6875E9D-6620-8E43-B308-BE63F82299C2}"/>
              </a:ext>
            </a:extLst>
          </p:cNvPr>
          <p:cNvSpPr txBox="1"/>
          <p:nvPr/>
        </p:nvSpPr>
        <p:spPr>
          <a:xfrm>
            <a:off x="8782604" y="2105202"/>
            <a:ext cx="2166730" cy="954107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 it can be numerical</a:t>
            </a:r>
          </a:p>
        </p:txBody>
      </p:sp>
    </p:spTree>
    <p:extLst>
      <p:ext uri="{BB962C8B-B14F-4D97-AF65-F5344CB8AC3E}">
        <p14:creationId xmlns:p14="http://schemas.microsoft.com/office/powerpoint/2010/main" val="23372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419C79-88EE-A243-A059-37BCEDBAC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668892"/>
              </p:ext>
            </p:extLst>
          </p:nvPr>
        </p:nvGraphicFramePr>
        <p:xfrm>
          <a:off x="1840726" y="675861"/>
          <a:ext cx="9762215" cy="55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EF94AB8-2E2F-6548-BAAD-287E41A694CE}"/>
              </a:ext>
            </a:extLst>
          </p:cNvPr>
          <p:cNvSpPr txBox="1"/>
          <p:nvPr/>
        </p:nvSpPr>
        <p:spPr>
          <a:xfrm>
            <a:off x="8782604" y="2105202"/>
            <a:ext cx="2166730" cy="954107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 it can be ranked</a:t>
            </a:r>
          </a:p>
        </p:txBody>
      </p:sp>
    </p:spTree>
    <p:extLst>
      <p:ext uri="{BB962C8B-B14F-4D97-AF65-F5344CB8AC3E}">
        <p14:creationId xmlns:p14="http://schemas.microsoft.com/office/powerpoint/2010/main" val="25660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4DAA-91D6-EF4D-9730-EA1A8DC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50856"/>
            <a:ext cx="7958331" cy="107722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Labelling Decision Trees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9B4F75C-AE11-BF44-A01B-09937BF14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757536"/>
              </p:ext>
            </p:extLst>
          </p:nvPr>
        </p:nvGraphicFramePr>
        <p:xfrm>
          <a:off x="1769164" y="1428085"/>
          <a:ext cx="9018767" cy="542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50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92FF-C375-3A42-B418-20BCAF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337931"/>
            <a:ext cx="9248892" cy="1549592"/>
          </a:xfrm>
        </p:spPr>
        <p:txBody>
          <a:bodyPr/>
          <a:lstStyle/>
          <a:p>
            <a:pPr algn="l"/>
            <a:r>
              <a:rPr lang="en-US" dirty="0"/>
              <a:t>Tables to Trees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8C9B41-7B1C-CC4C-A8E0-F225E457A9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9362490"/>
              </p:ext>
            </p:extLst>
          </p:nvPr>
        </p:nvGraphicFramePr>
        <p:xfrm>
          <a:off x="2442470" y="1641572"/>
          <a:ext cx="6958705" cy="417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31">
                  <a:extLst>
                    <a:ext uri="{9D8B030D-6E8A-4147-A177-3AD203B41FA5}">
                      <a16:colId xmlns:a16="http://schemas.microsoft.com/office/drawing/2014/main" val="1000478871"/>
                    </a:ext>
                  </a:extLst>
                </a:gridCol>
                <a:gridCol w="1917892">
                  <a:extLst>
                    <a:ext uri="{9D8B030D-6E8A-4147-A177-3AD203B41FA5}">
                      <a16:colId xmlns:a16="http://schemas.microsoft.com/office/drawing/2014/main" val="3957764261"/>
                    </a:ext>
                  </a:extLst>
                </a:gridCol>
                <a:gridCol w="1733984">
                  <a:extLst>
                    <a:ext uri="{9D8B030D-6E8A-4147-A177-3AD203B41FA5}">
                      <a16:colId xmlns:a16="http://schemas.microsoft.com/office/drawing/2014/main" val="1236142124"/>
                    </a:ext>
                  </a:extLst>
                </a:gridCol>
                <a:gridCol w="2101798">
                  <a:extLst>
                    <a:ext uri="{9D8B030D-6E8A-4147-A177-3AD203B41FA5}">
                      <a16:colId xmlns:a16="http://schemas.microsoft.com/office/drawing/2014/main" val="1746182033"/>
                    </a:ext>
                  </a:extLst>
                </a:gridCol>
              </a:tblGrid>
              <a:tr h="10317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Violin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3D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Pie Charts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73566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6715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04188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38887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221488"/>
                  </a:ext>
                </a:extLst>
              </a:tr>
              <a:tr h="7369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0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3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336AAC4-86DD-164A-B24B-07D025AEA2CB}"/>
              </a:ext>
            </a:extLst>
          </p:cNvPr>
          <p:cNvSpPr/>
          <p:nvPr/>
        </p:nvSpPr>
        <p:spPr>
          <a:xfrm>
            <a:off x="1404668" y="3831877"/>
            <a:ext cx="4214812" cy="2770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0DF1A63-D3E7-6843-8604-D875FB720689}"/>
              </a:ext>
            </a:extLst>
          </p:cNvPr>
          <p:cNvSpPr/>
          <p:nvPr/>
        </p:nvSpPr>
        <p:spPr>
          <a:xfrm>
            <a:off x="6286517" y="3812688"/>
            <a:ext cx="4214812" cy="27705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DD4900-F4E1-384D-B4FE-52C93B722180}"/>
              </a:ext>
            </a:extLst>
          </p:cNvPr>
          <p:cNvSpPr/>
          <p:nvPr/>
        </p:nvSpPr>
        <p:spPr>
          <a:xfrm>
            <a:off x="6143637" y="429842"/>
            <a:ext cx="4214812" cy="2770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492FF-C375-3A42-B418-20BCAF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337931"/>
            <a:ext cx="9248892" cy="1549592"/>
          </a:xfrm>
        </p:spPr>
        <p:txBody>
          <a:bodyPr/>
          <a:lstStyle/>
          <a:p>
            <a:pPr algn="l"/>
            <a:r>
              <a:rPr lang="en-US" dirty="0"/>
              <a:t>Tables to Trees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8C9B41-7B1C-CC4C-A8E0-F225E457A9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99395" y="998635"/>
          <a:ext cx="3384233" cy="253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044">
                  <a:extLst>
                    <a:ext uri="{9D8B030D-6E8A-4147-A177-3AD203B41FA5}">
                      <a16:colId xmlns:a16="http://schemas.microsoft.com/office/drawing/2014/main" val="1000478871"/>
                    </a:ext>
                  </a:extLst>
                </a:gridCol>
                <a:gridCol w="932730">
                  <a:extLst>
                    <a:ext uri="{9D8B030D-6E8A-4147-A177-3AD203B41FA5}">
                      <a16:colId xmlns:a16="http://schemas.microsoft.com/office/drawing/2014/main" val="3957764261"/>
                    </a:ext>
                  </a:extLst>
                </a:gridCol>
                <a:gridCol w="843290">
                  <a:extLst>
                    <a:ext uri="{9D8B030D-6E8A-4147-A177-3AD203B41FA5}">
                      <a16:colId xmlns:a16="http://schemas.microsoft.com/office/drawing/2014/main" val="1236142124"/>
                    </a:ext>
                  </a:extLst>
                </a:gridCol>
                <a:gridCol w="1022169">
                  <a:extLst>
                    <a:ext uri="{9D8B030D-6E8A-4147-A177-3AD203B41FA5}">
                      <a16:colId xmlns:a16="http://schemas.microsoft.com/office/drawing/2014/main" val="1746182033"/>
                    </a:ext>
                  </a:extLst>
                </a:gridCol>
              </a:tblGrid>
              <a:tr h="6018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Violin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3D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Pie Charts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73566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6715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04188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38887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221488"/>
                  </a:ext>
                </a:extLst>
              </a:tr>
              <a:tr h="446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07834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7B078B-DA85-3E4B-9CB9-D60CBCC5AB19}"/>
              </a:ext>
            </a:extLst>
          </p:cNvPr>
          <p:cNvGraphicFramePr/>
          <p:nvPr/>
        </p:nvGraphicFramePr>
        <p:xfrm>
          <a:off x="6417535" y="429842"/>
          <a:ext cx="3505200" cy="25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02239-1A2C-E84F-8D0E-6F9F0F46FE86}"/>
              </a:ext>
            </a:extLst>
          </p:cNvPr>
          <p:cNvGraphicFramePr>
            <a:graphicFrameLocks noGrp="1"/>
          </p:cNvGraphicFramePr>
          <p:nvPr/>
        </p:nvGraphicFramePr>
        <p:xfrm>
          <a:off x="6777741" y="2066662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B191C-58D9-9842-BB34-42D2DCDBC44B}"/>
              </a:ext>
            </a:extLst>
          </p:cNvPr>
          <p:cNvGraphicFramePr>
            <a:graphicFrameLocks noGrp="1"/>
          </p:cNvGraphicFramePr>
          <p:nvPr/>
        </p:nvGraphicFramePr>
        <p:xfrm>
          <a:off x="8620364" y="2076830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B94463-0B53-604B-8F85-56395AC1AA14}"/>
              </a:ext>
            </a:extLst>
          </p:cNvPr>
          <p:cNvGraphicFramePr/>
          <p:nvPr/>
        </p:nvGraphicFramePr>
        <p:xfrm>
          <a:off x="6567504" y="3990667"/>
          <a:ext cx="3505200" cy="25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AD548DA-F3BD-3B4D-AA6F-099AF2B0AD51}"/>
              </a:ext>
            </a:extLst>
          </p:cNvPr>
          <p:cNvGraphicFramePr>
            <a:graphicFrameLocks noGrp="1"/>
          </p:cNvGraphicFramePr>
          <p:nvPr/>
        </p:nvGraphicFramePr>
        <p:xfrm>
          <a:off x="6927710" y="5627487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D98C1A-A156-3A40-9C9E-E648E4F79C83}"/>
              </a:ext>
            </a:extLst>
          </p:cNvPr>
          <p:cNvGraphicFramePr>
            <a:graphicFrameLocks noGrp="1"/>
          </p:cNvGraphicFramePr>
          <p:nvPr/>
        </p:nvGraphicFramePr>
        <p:xfrm>
          <a:off x="8770333" y="5637655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12D183C-51C4-314A-B395-A6E10E056CBA}"/>
              </a:ext>
            </a:extLst>
          </p:cNvPr>
          <p:cNvGraphicFramePr/>
          <p:nvPr/>
        </p:nvGraphicFramePr>
        <p:xfrm>
          <a:off x="1506467" y="3901032"/>
          <a:ext cx="3505200" cy="25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73425CF-DD2D-8A43-A046-2099073BF898}"/>
              </a:ext>
            </a:extLst>
          </p:cNvPr>
          <p:cNvGraphicFramePr>
            <a:graphicFrameLocks noGrp="1"/>
          </p:cNvGraphicFramePr>
          <p:nvPr/>
        </p:nvGraphicFramePr>
        <p:xfrm>
          <a:off x="1866673" y="5537852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16AC40-1833-AC4B-906D-CA1E671ACC65}"/>
              </a:ext>
            </a:extLst>
          </p:cNvPr>
          <p:cNvGraphicFramePr>
            <a:graphicFrameLocks noGrp="1"/>
          </p:cNvGraphicFramePr>
          <p:nvPr/>
        </p:nvGraphicFramePr>
        <p:xfrm>
          <a:off x="3709296" y="5548020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A75168-8E45-7A48-BC90-2632B66D113F}"/>
              </a:ext>
            </a:extLst>
          </p:cNvPr>
          <p:cNvSpPr txBox="1"/>
          <p:nvPr/>
        </p:nvSpPr>
        <p:spPr>
          <a:xfrm>
            <a:off x="1689669" y="5372133"/>
            <a:ext cx="31264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Impurity Level of 0.421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88C32-71F0-6145-860A-E5B88EF44342}"/>
              </a:ext>
            </a:extLst>
          </p:cNvPr>
          <p:cNvSpPr txBox="1"/>
          <p:nvPr/>
        </p:nvSpPr>
        <p:spPr>
          <a:xfrm>
            <a:off x="6830690" y="5387910"/>
            <a:ext cx="31264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Impurity Level of 0.479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CC043-95EC-8640-80D3-5A4AF510E593}"/>
              </a:ext>
            </a:extLst>
          </p:cNvPr>
          <p:cNvSpPr txBox="1"/>
          <p:nvPr/>
        </p:nvSpPr>
        <p:spPr>
          <a:xfrm>
            <a:off x="6856673" y="1855195"/>
            <a:ext cx="31264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Impurity Level of 0.434</a:t>
            </a:r>
          </a:p>
        </p:txBody>
      </p:sp>
    </p:spTree>
    <p:extLst>
      <p:ext uri="{BB962C8B-B14F-4D97-AF65-F5344CB8AC3E}">
        <p14:creationId xmlns:p14="http://schemas.microsoft.com/office/powerpoint/2010/main" val="26134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EB9A95-9B91-ED49-A4AA-6A957AC1F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91328"/>
              </p:ext>
            </p:extLst>
          </p:nvPr>
        </p:nvGraphicFramePr>
        <p:xfrm>
          <a:off x="1968736" y="2105201"/>
          <a:ext cx="7421874" cy="405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83F74609-334C-F040-809A-F98EBCD8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7" y="732921"/>
            <a:ext cx="7958331" cy="176643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dirty="0"/>
              <a:t>Decision Trees are used to predict answers to questions. </a:t>
            </a:r>
            <a:br>
              <a:rPr lang="en-US" sz="2800" dirty="0"/>
            </a:br>
            <a:r>
              <a:rPr lang="en-US" sz="2800" dirty="0"/>
              <a:t>Impurity calculations tells us in which order to ask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134230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eflies in the forest at dusk">
            <a:extLst>
              <a:ext uri="{FF2B5EF4-FFF2-40B4-BE49-F238E27FC236}">
                <a16:creationId xmlns:a16="http://schemas.microsoft.com/office/drawing/2014/main" id="{9493D84E-B978-4A37-A025-878D9F2A2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20" r="-1" b="8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56290-3D4E-064E-9F0C-21AD9C20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91" y="970922"/>
            <a:ext cx="2659895" cy="2268559"/>
          </a:xfrm>
        </p:spPr>
        <p:txBody>
          <a:bodyPr>
            <a:noAutofit/>
          </a:bodyPr>
          <a:lstStyle/>
          <a:p>
            <a:pPr algn="l"/>
            <a:r>
              <a:rPr lang="en-GB" sz="4000" b="1" dirty="0"/>
              <a:t>But what about the forest?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1981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{68F689EA-5BB7-794C-A498-A0524C20E810}tf16401378</Template>
  <TotalTime>137</TotalTime>
  <Words>537</Words>
  <Application>Microsoft Macintosh PowerPoint</Application>
  <PresentationFormat>Widescreen</PresentationFormat>
  <Paragraphs>139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Decision Trees and Random Forests</vt:lpstr>
      <vt:lpstr>A decision tree asks a question and classifies the person based on the answer</vt:lpstr>
      <vt:lpstr>PowerPoint Presentation</vt:lpstr>
      <vt:lpstr>PowerPoint Presentation</vt:lpstr>
      <vt:lpstr>Labelling Decision Trees</vt:lpstr>
      <vt:lpstr>Tables to Trees</vt:lpstr>
      <vt:lpstr>Tables to Trees</vt:lpstr>
      <vt:lpstr>Decision Trees are used to predict answers to questions.  Impurity calculations tells us in which order to ask the questions.</vt:lpstr>
      <vt:lpstr>But what about the forest?</vt:lpstr>
      <vt:lpstr>Random decision forests correct for decision trees' habit of overfitting to their training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Random Forests</dc:title>
  <dc:creator>Lucy Burns</dc:creator>
  <cp:lastModifiedBy>Lucy Burns</cp:lastModifiedBy>
  <cp:revision>18</cp:revision>
  <dcterms:created xsi:type="dcterms:W3CDTF">2022-02-21T20:21:11Z</dcterms:created>
  <dcterms:modified xsi:type="dcterms:W3CDTF">2022-02-21T22:38:35Z</dcterms:modified>
</cp:coreProperties>
</file>