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65" r:id="rId10"/>
    <p:sldId id="266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0AF74-100A-9F4A-A503-A62FFCE6E621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17BB20-F891-B94D-8487-F2042B2BA61E}">
      <dgm:prSet/>
      <dgm:spPr/>
      <dgm:t>
        <a:bodyPr/>
        <a:lstStyle/>
        <a:p>
          <a:r>
            <a:rPr lang="en-US" smtClean="0"/>
            <a:t>Trees</a:t>
          </a:r>
          <a:endParaRPr lang="en-US"/>
        </a:p>
      </dgm:t>
    </dgm:pt>
    <dgm:pt modelId="{DE4349B7-8F61-CB4F-864C-92AF61C1496C}" type="parTrans" cxnId="{DB7AE70D-CC54-4548-95B5-ABAE5F2A06B7}">
      <dgm:prSet/>
      <dgm:spPr/>
      <dgm:t>
        <a:bodyPr/>
        <a:lstStyle/>
        <a:p>
          <a:endParaRPr lang="en-US"/>
        </a:p>
      </dgm:t>
    </dgm:pt>
    <dgm:pt modelId="{0C2A7E49-C0C4-434E-A249-237E19ED4D7B}" type="sibTrans" cxnId="{DB7AE70D-CC54-4548-95B5-ABAE5F2A06B7}">
      <dgm:prSet/>
      <dgm:spPr/>
      <dgm:t>
        <a:bodyPr/>
        <a:lstStyle/>
        <a:p>
          <a:endParaRPr lang="en-US"/>
        </a:p>
      </dgm:t>
    </dgm:pt>
    <dgm:pt modelId="{07FAE780-FD3D-724A-8F0E-55A28369F182}">
      <dgm:prSet/>
      <dgm:spPr/>
      <dgm:t>
        <a:bodyPr/>
        <a:lstStyle/>
        <a:p>
          <a:r>
            <a:rPr lang="en-US" dirty="0" smtClean="0"/>
            <a:t>Binary tree</a:t>
          </a:r>
          <a:endParaRPr lang="en-US" dirty="0"/>
        </a:p>
      </dgm:t>
    </dgm:pt>
    <dgm:pt modelId="{B733E2F0-A84E-C549-A4C2-15BAF39B07BB}" type="parTrans" cxnId="{C6D566FE-1F5E-F742-9780-1A7C5D75C25D}">
      <dgm:prSet/>
      <dgm:spPr/>
      <dgm:t>
        <a:bodyPr/>
        <a:lstStyle/>
        <a:p>
          <a:endParaRPr lang="en-US"/>
        </a:p>
      </dgm:t>
    </dgm:pt>
    <dgm:pt modelId="{8E86DDE9-D441-194F-987B-747A5A64DDC5}" type="sibTrans" cxnId="{C6D566FE-1F5E-F742-9780-1A7C5D75C25D}">
      <dgm:prSet/>
      <dgm:spPr/>
      <dgm:t>
        <a:bodyPr/>
        <a:lstStyle/>
        <a:p>
          <a:endParaRPr lang="en-US"/>
        </a:p>
      </dgm:t>
    </dgm:pt>
    <dgm:pt modelId="{F2B16D03-2428-BF45-9641-6B162234B652}">
      <dgm:prSet/>
      <dgm:spPr/>
      <dgm:t>
        <a:bodyPr/>
        <a:lstStyle/>
        <a:p>
          <a:r>
            <a:rPr lang="en-US" dirty="0" smtClean="0"/>
            <a:t>Binary search tree (BST)</a:t>
          </a:r>
          <a:endParaRPr lang="en-US" dirty="0"/>
        </a:p>
      </dgm:t>
    </dgm:pt>
    <dgm:pt modelId="{E2D3DA75-4B9B-9845-8746-2D3AC441821C}" type="parTrans" cxnId="{5A7A5F3C-743B-EB4F-B91D-CCCFD9A72190}">
      <dgm:prSet/>
      <dgm:spPr/>
      <dgm:t>
        <a:bodyPr/>
        <a:lstStyle/>
        <a:p>
          <a:endParaRPr lang="en-US"/>
        </a:p>
      </dgm:t>
    </dgm:pt>
    <dgm:pt modelId="{CBDD6306-9B88-A446-945B-A38A0B8B7655}" type="sibTrans" cxnId="{5A7A5F3C-743B-EB4F-B91D-CCCFD9A72190}">
      <dgm:prSet/>
      <dgm:spPr/>
      <dgm:t>
        <a:bodyPr/>
        <a:lstStyle/>
        <a:p>
          <a:endParaRPr lang="en-US"/>
        </a:p>
      </dgm:t>
    </dgm:pt>
    <dgm:pt modelId="{D9AC0DC0-A8BF-8843-801A-6E88CA02A4E1}">
      <dgm:prSet/>
      <dgm:spPr/>
      <dgm:t>
        <a:bodyPr/>
        <a:lstStyle/>
        <a:p>
          <a:r>
            <a:rPr lang="en-US" dirty="0" smtClean="0"/>
            <a:t>Balanced tree</a:t>
          </a:r>
          <a:endParaRPr lang="en-US" dirty="0"/>
        </a:p>
      </dgm:t>
    </dgm:pt>
    <dgm:pt modelId="{B77DD931-BC38-F944-B751-5A481B687F27}" type="parTrans" cxnId="{A38BCBE6-EACA-A143-8A4A-55F073335AAE}">
      <dgm:prSet/>
      <dgm:spPr/>
      <dgm:t>
        <a:bodyPr/>
        <a:lstStyle/>
        <a:p>
          <a:endParaRPr lang="en-US"/>
        </a:p>
      </dgm:t>
    </dgm:pt>
    <dgm:pt modelId="{EAA88E51-B5C9-5345-B317-EB02DFA3AE30}" type="sibTrans" cxnId="{A38BCBE6-EACA-A143-8A4A-55F073335AAE}">
      <dgm:prSet/>
      <dgm:spPr/>
      <dgm:t>
        <a:bodyPr/>
        <a:lstStyle/>
        <a:p>
          <a:endParaRPr lang="en-US"/>
        </a:p>
      </dgm:t>
    </dgm:pt>
    <dgm:pt modelId="{3BDE2760-3627-6E4E-851E-E289C7E5AB93}">
      <dgm:prSet/>
      <dgm:spPr/>
      <dgm:t>
        <a:bodyPr/>
        <a:lstStyle/>
        <a:p>
          <a:r>
            <a:rPr lang="en-US" dirty="0" smtClean="0"/>
            <a:t>Self-balancing binary search tree</a:t>
          </a:r>
          <a:endParaRPr lang="en-US" dirty="0"/>
        </a:p>
      </dgm:t>
    </dgm:pt>
    <dgm:pt modelId="{3D8374AB-EB79-964D-BED9-7020349AF1E6}" type="parTrans" cxnId="{5893E57E-3CF2-E44A-9342-F91E23273EFF}">
      <dgm:prSet/>
      <dgm:spPr/>
      <dgm:t>
        <a:bodyPr/>
        <a:lstStyle/>
        <a:p>
          <a:endParaRPr lang="en-US"/>
        </a:p>
      </dgm:t>
    </dgm:pt>
    <dgm:pt modelId="{01197580-ECB9-6649-9BD7-4F9D47A03A5B}" type="sibTrans" cxnId="{5893E57E-3CF2-E44A-9342-F91E23273EFF}">
      <dgm:prSet/>
      <dgm:spPr/>
      <dgm:t>
        <a:bodyPr/>
        <a:lstStyle/>
        <a:p>
          <a:endParaRPr lang="en-US"/>
        </a:p>
      </dgm:t>
    </dgm:pt>
    <dgm:pt modelId="{64298681-D861-9643-9616-0862EEEA311A}">
      <dgm:prSet/>
      <dgm:spPr/>
      <dgm:t>
        <a:bodyPr/>
        <a:lstStyle/>
        <a:p>
          <a:r>
            <a:rPr lang="en-US" dirty="0" smtClean="0"/>
            <a:t>B tree &amp; B+ Tree</a:t>
          </a:r>
          <a:endParaRPr lang="en-US" dirty="0"/>
        </a:p>
      </dgm:t>
    </dgm:pt>
    <dgm:pt modelId="{B1D6369A-4111-114B-B51B-CE83E0E16BB3}" type="parTrans" cxnId="{6A2E4E9A-EFF7-4E48-B61C-469211CD8B92}">
      <dgm:prSet/>
      <dgm:spPr/>
      <dgm:t>
        <a:bodyPr/>
        <a:lstStyle/>
        <a:p>
          <a:endParaRPr lang="en-US"/>
        </a:p>
      </dgm:t>
    </dgm:pt>
    <dgm:pt modelId="{27D703CC-419C-E84D-BF0F-047C114393A0}" type="sibTrans" cxnId="{6A2E4E9A-EFF7-4E48-B61C-469211CD8B92}">
      <dgm:prSet/>
      <dgm:spPr/>
      <dgm:t>
        <a:bodyPr/>
        <a:lstStyle/>
        <a:p>
          <a:endParaRPr lang="en-US"/>
        </a:p>
      </dgm:t>
    </dgm:pt>
    <dgm:pt modelId="{8FF3C7B0-3BEA-6046-B8AF-C6616FC8E27E}">
      <dgm:prSet/>
      <dgm:spPr/>
      <dgm:t>
        <a:bodyPr/>
        <a:lstStyle/>
        <a:p>
          <a:r>
            <a:rPr lang="en-US" dirty="0" err="1" smtClean="0"/>
            <a:t>Trie</a:t>
          </a:r>
          <a:r>
            <a:rPr lang="en-US" dirty="0" smtClean="0"/>
            <a:t> tree</a:t>
          </a:r>
          <a:endParaRPr lang="en-US" dirty="0"/>
        </a:p>
      </dgm:t>
    </dgm:pt>
    <dgm:pt modelId="{41FC5C65-C53E-5E45-94AE-989ED37E91E1}" type="parTrans" cxnId="{0935EB34-A371-D943-8E0C-0ED18B154C03}">
      <dgm:prSet/>
      <dgm:spPr/>
      <dgm:t>
        <a:bodyPr/>
        <a:lstStyle/>
        <a:p>
          <a:endParaRPr lang="en-US"/>
        </a:p>
      </dgm:t>
    </dgm:pt>
    <dgm:pt modelId="{B16CE753-23C7-2341-8340-FF694966CBF5}" type="sibTrans" cxnId="{0935EB34-A371-D943-8E0C-0ED18B154C03}">
      <dgm:prSet/>
      <dgm:spPr/>
      <dgm:t>
        <a:bodyPr/>
        <a:lstStyle/>
        <a:p>
          <a:endParaRPr lang="en-US"/>
        </a:p>
      </dgm:t>
    </dgm:pt>
    <dgm:pt modelId="{55B4FA23-E2F9-004D-9093-16BCDAAD729C}">
      <dgm:prSet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4CC5ACDD-E558-F64A-B8E9-4070887A32CE}" type="parTrans" cxnId="{74705BAD-E699-BA45-B3AC-4EAFA7FC79D4}">
      <dgm:prSet/>
      <dgm:spPr/>
      <dgm:t>
        <a:bodyPr/>
        <a:lstStyle/>
        <a:p>
          <a:endParaRPr lang="en-US"/>
        </a:p>
      </dgm:t>
    </dgm:pt>
    <dgm:pt modelId="{6F92191E-EF83-BA48-9500-399D8F543436}" type="sibTrans" cxnId="{74705BAD-E699-BA45-B3AC-4EAFA7FC79D4}">
      <dgm:prSet/>
      <dgm:spPr/>
      <dgm:t>
        <a:bodyPr/>
        <a:lstStyle/>
        <a:p>
          <a:endParaRPr lang="en-US"/>
        </a:p>
      </dgm:t>
    </dgm:pt>
    <dgm:pt modelId="{A2BA78E2-EC5E-A548-AE1C-85C36476B968}" type="pres">
      <dgm:prSet presAssocID="{DE10AF74-100A-9F4A-A503-A62FFCE6E6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380088-AF4F-7246-A771-AD215E87A7E5}" type="pres">
      <dgm:prSet presAssocID="{5017BB20-F891-B94D-8487-F2042B2BA61E}" presName="hierRoot1" presStyleCnt="0"/>
      <dgm:spPr/>
    </dgm:pt>
    <dgm:pt modelId="{E351D7CF-789C-FA47-A3E4-6B1296592C62}" type="pres">
      <dgm:prSet presAssocID="{5017BB20-F891-B94D-8487-F2042B2BA61E}" presName="composite" presStyleCnt="0"/>
      <dgm:spPr/>
    </dgm:pt>
    <dgm:pt modelId="{F7F20FCA-7593-4F47-A3C6-4670AF157AE1}" type="pres">
      <dgm:prSet presAssocID="{5017BB20-F891-B94D-8487-F2042B2BA61E}" presName="background" presStyleLbl="node0" presStyleIdx="0" presStyleCnt="1"/>
      <dgm:spPr/>
    </dgm:pt>
    <dgm:pt modelId="{468C7671-24AB-6B43-AA19-7E0E9C4585E6}" type="pres">
      <dgm:prSet presAssocID="{5017BB20-F891-B94D-8487-F2042B2BA61E}" presName="text" presStyleLbl="fgAcc0" presStyleIdx="0" presStyleCnt="1">
        <dgm:presLayoutVars>
          <dgm:chPref val="3"/>
        </dgm:presLayoutVars>
      </dgm:prSet>
      <dgm:spPr/>
    </dgm:pt>
    <dgm:pt modelId="{DA0A4D00-5BBC-4142-8B51-82CB5B177F54}" type="pres">
      <dgm:prSet presAssocID="{5017BB20-F891-B94D-8487-F2042B2BA61E}" presName="hierChild2" presStyleCnt="0"/>
      <dgm:spPr/>
    </dgm:pt>
    <dgm:pt modelId="{A3A6C3B8-E4AB-2C48-B393-2E418CE6424C}" type="pres">
      <dgm:prSet presAssocID="{B733E2F0-A84E-C549-A4C2-15BAF39B07BB}" presName="Name10" presStyleLbl="parChTrans1D2" presStyleIdx="0" presStyleCnt="4"/>
      <dgm:spPr/>
    </dgm:pt>
    <dgm:pt modelId="{568847FF-4AC9-CD40-8DCA-54278483B749}" type="pres">
      <dgm:prSet presAssocID="{07FAE780-FD3D-724A-8F0E-55A28369F182}" presName="hierRoot2" presStyleCnt="0"/>
      <dgm:spPr/>
    </dgm:pt>
    <dgm:pt modelId="{2DE73F56-14B2-8541-8CDF-214BAA4BB42D}" type="pres">
      <dgm:prSet presAssocID="{07FAE780-FD3D-724A-8F0E-55A28369F182}" presName="composite2" presStyleCnt="0"/>
      <dgm:spPr/>
    </dgm:pt>
    <dgm:pt modelId="{38903577-FC74-A04C-B4D3-706EBB50E3C3}" type="pres">
      <dgm:prSet presAssocID="{07FAE780-FD3D-724A-8F0E-55A28369F182}" presName="background2" presStyleLbl="node2" presStyleIdx="0" presStyleCnt="4"/>
      <dgm:spPr/>
    </dgm:pt>
    <dgm:pt modelId="{A650F9D9-02F4-1145-A0E3-99A641E52A9B}" type="pres">
      <dgm:prSet presAssocID="{07FAE780-FD3D-724A-8F0E-55A28369F182}" presName="text2" presStyleLbl="fgAcc2" presStyleIdx="0" presStyleCnt="4">
        <dgm:presLayoutVars>
          <dgm:chPref val="3"/>
        </dgm:presLayoutVars>
      </dgm:prSet>
      <dgm:spPr/>
    </dgm:pt>
    <dgm:pt modelId="{932EC457-3DB6-1643-8194-1EA67350F2B3}" type="pres">
      <dgm:prSet presAssocID="{07FAE780-FD3D-724A-8F0E-55A28369F182}" presName="hierChild3" presStyleCnt="0"/>
      <dgm:spPr/>
    </dgm:pt>
    <dgm:pt modelId="{C545B833-3EE6-694B-9434-B129AB476501}" type="pres">
      <dgm:prSet presAssocID="{E2D3DA75-4B9B-9845-8746-2D3AC441821C}" presName="Name17" presStyleLbl="parChTrans1D3" presStyleIdx="0" presStyleCnt="2"/>
      <dgm:spPr/>
    </dgm:pt>
    <dgm:pt modelId="{45241AB8-2904-284F-9ADD-5BC21E6E248A}" type="pres">
      <dgm:prSet presAssocID="{F2B16D03-2428-BF45-9641-6B162234B652}" presName="hierRoot3" presStyleCnt="0"/>
      <dgm:spPr/>
    </dgm:pt>
    <dgm:pt modelId="{E82B13B9-5B91-624E-9293-77C352936C40}" type="pres">
      <dgm:prSet presAssocID="{F2B16D03-2428-BF45-9641-6B162234B652}" presName="composite3" presStyleCnt="0"/>
      <dgm:spPr/>
    </dgm:pt>
    <dgm:pt modelId="{91BC0365-5262-9F4D-964B-F2449E1F05DE}" type="pres">
      <dgm:prSet presAssocID="{F2B16D03-2428-BF45-9641-6B162234B652}" presName="background3" presStyleLbl="node3" presStyleIdx="0" presStyleCnt="2"/>
      <dgm:spPr/>
    </dgm:pt>
    <dgm:pt modelId="{2F022043-84AB-214B-B487-A37A9FB81354}" type="pres">
      <dgm:prSet presAssocID="{F2B16D03-2428-BF45-9641-6B162234B652}" presName="text3" presStyleLbl="fgAcc3" presStyleIdx="0" presStyleCnt="2">
        <dgm:presLayoutVars>
          <dgm:chPref val="3"/>
        </dgm:presLayoutVars>
      </dgm:prSet>
      <dgm:spPr/>
    </dgm:pt>
    <dgm:pt modelId="{9385F5C5-37FB-F945-9998-130BDE285B78}" type="pres">
      <dgm:prSet presAssocID="{F2B16D03-2428-BF45-9641-6B162234B652}" presName="hierChild4" presStyleCnt="0"/>
      <dgm:spPr/>
    </dgm:pt>
    <dgm:pt modelId="{FC95D0D3-5825-804B-B7AF-0BDAB29E2A07}" type="pres">
      <dgm:prSet presAssocID="{B77DD931-BC38-F944-B751-5A481B687F27}" presName="Name17" presStyleLbl="parChTrans1D3" presStyleIdx="1" presStyleCnt="2"/>
      <dgm:spPr/>
    </dgm:pt>
    <dgm:pt modelId="{F7E93A00-A688-5143-B80F-0137D8B0E4D3}" type="pres">
      <dgm:prSet presAssocID="{D9AC0DC0-A8BF-8843-801A-6E88CA02A4E1}" presName="hierRoot3" presStyleCnt="0"/>
      <dgm:spPr/>
    </dgm:pt>
    <dgm:pt modelId="{060DC58A-64C6-5F4D-BA9D-A9D8B0CF75AD}" type="pres">
      <dgm:prSet presAssocID="{D9AC0DC0-A8BF-8843-801A-6E88CA02A4E1}" presName="composite3" presStyleCnt="0"/>
      <dgm:spPr/>
    </dgm:pt>
    <dgm:pt modelId="{FFDC7404-56CD-414A-8BDC-A133774A0A52}" type="pres">
      <dgm:prSet presAssocID="{D9AC0DC0-A8BF-8843-801A-6E88CA02A4E1}" presName="background3" presStyleLbl="node3" presStyleIdx="1" presStyleCnt="2"/>
      <dgm:spPr/>
    </dgm:pt>
    <dgm:pt modelId="{AB88A469-D9A5-8A4B-A47E-8C5C4D03EF81}" type="pres">
      <dgm:prSet presAssocID="{D9AC0DC0-A8BF-8843-801A-6E88CA02A4E1}" presName="text3" presStyleLbl="fgAcc3" presStyleIdx="1" presStyleCnt="2">
        <dgm:presLayoutVars>
          <dgm:chPref val="3"/>
        </dgm:presLayoutVars>
      </dgm:prSet>
      <dgm:spPr/>
    </dgm:pt>
    <dgm:pt modelId="{760AF906-82AE-2B4D-AC09-69A7667B70E0}" type="pres">
      <dgm:prSet presAssocID="{D9AC0DC0-A8BF-8843-801A-6E88CA02A4E1}" presName="hierChild4" presStyleCnt="0"/>
      <dgm:spPr/>
    </dgm:pt>
    <dgm:pt modelId="{65DED8EB-21E9-4143-8B4E-8FB2BA132EE0}" type="pres">
      <dgm:prSet presAssocID="{3D8374AB-EB79-964D-BED9-7020349AF1E6}" presName="Name23" presStyleLbl="parChTrans1D4" presStyleIdx="0" presStyleCnt="1"/>
      <dgm:spPr/>
    </dgm:pt>
    <dgm:pt modelId="{B250520A-C82E-3240-ABE9-699054736B31}" type="pres">
      <dgm:prSet presAssocID="{3BDE2760-3627-6E4E-851E-E289C7E5AB93}" presName="hierRoot4" presStyleCnt="0"/>
      <dgm:spPr/>
    </dgm:pt>
    <dgm:pt modelId="{3C34474D-5AF3-8F4B-AB5A-E9451657952A}" type="pres">
      <dgm:prSet presAssocID="{3BDE2760-3627-6E4E-851E-E289C7E5AB93}" presName="composite4" presStyleCnt="0"/>
      <dgm:spPr/>
    </dgm:pt>
    <dgm:pt modelId="{D5818C9C-4A2F-A046-9405-58518688D1DC}" type="pres">
      <dgm:prSet presAssocID="{3BDE2760-3627-6E4E-851E-E289C7E5AB93}" presName="background4" presStyleLbl="node4" presStyleIdx="0" presStyleCnt="1"/>
      <dgm:spPr/>
    </dgm:pt>
    <dgm:pt modelId="{20879868-D408-B648-9ECE-C5630F7A635F}" type="pres">
      <dgm:prSet presAssocID="{3BDE2760-3627-6E4E-851E-E289C7E5AB93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D448F0-AE96-E44B-A206-C07217F7971E}" type="pres">
      <dgm:prSet presAssocID="{3BDE2760-3627-6E4E-851E-E289C7E5AB93}" presName="hierChild5" presStyleCnt="0"/>
      <dgm:spPr/>
    </dgm:pt>
    <dgm:pt modelId="{4FAE34A9-25FE-314D-823F-3F0C3C9CF794}" type="pres">
      <dgm:prSet presAssocID="{B1D6369A-4111-114B-B51B-CE83E0E16BB3}" presName="Name10" presStyleLbl="parChTrans1D2" presStyleIdx="1" presStyleCnt="4"/>
      <dgm:spPr/>
    </dgm:pt>
    <dgm:pt modelId="{C3C036A0-0E23-A64C-B3FB-12037556515E}" type="pres">
      <dgm:prSet presAssocID="{64298681-D861-9643-9616-0862EEEA311A}" presName="hierRoot2" presStyleCnt="0"/>
      <dgm:spPr/>
    </dgm:pt>
    <dgm:pt modelId="{09E145A9-01E0-BD4C-BDC3-851CCC7E5A43}" type="pres">
      <dgm:prSet presAssocID="{64298681-D861-9643-9616-0862EEEA311A}" presName="composite2" presStyleCnt="0"/>
      <dgm:spPr/>
    </dgm:pt>
    <dgm:pt modelId="{85B4031D-F8C2-5D44-9A60-13E0B9323DD4}" type="pres">
      <dgm:prSet presAssocID="{64298681-D861-9643-9616-0862EEEA311A}" presName="background2" presStyleLbl="node2" presStyleIdx="1" presStyleCnt="4"/>
      <dgm:spPr/>
    </dgm:pt>
    <dgm:pt modelId="{273BDF83-8115-A941-8342-9AAD66461F11}" type="pres">
      <dgm:prSet presAssocID="{64298681-D861-9643-9616-0862EEEA311A}" presName="text2" presStyleLbl="fgAcc2" presStyleIdx="1" presStyleCnt="4">
        <dgm:presLayoutVars>
          <dgm:chPref val="3"/>
        </dgm:presLayoutVars>
      </dgm:prSet>
      <dgm:spPr/>
    </dgm:pt>
    <dgm:pt modelId="{C61B791A-938E-CA43-9365-BC55B8834578}" type="pres">
      <dgm:prSet presAssocID="{64298681-D861-9643-9616-0862EEEA311A}" presName="hierChild3" presStyleCnt="0"/>
      <dgm:spPr/>
    </dgm:pt>
    <dgm:pt modelId="{BC2BF6D5-3F42-8440-B449-82074680DE35}" type="pres">
      <dgm:prSet presAssocID="{41FC5C65-C53E-5E45-94AE-989ED37E91E1}" presName="Name10" presStyleLbl="parChTrans1D2" presStyleIdx="2" presStyleCnt="4"/>
      <dgm:spPr/>
    </dgm:pt>
    <dgm:pt modelId="{F8DF01E2-05CA-6741-A209-412374E1AC41}" type="pres">
      <dgm:prSet presAssocID="{8FF3C7B0-3BEA-6046-B8AF-C6616FC8E27E}" presName="hierRoot2" presStyleCnt="0"/>
      <dgm:spPr/>
    </dgm:pt>
    <dgm:pt modelId="{71A05E7C-51A5-0848-BB6F-339EDFCE1EB8}" type="pres">
      <dgm:prSet presAssocID="{8FF3C7B0-3BEA-6046-B8AF-C6616FC8E27E}" presName="composite2" presStyleCnt="0"/>
      <dgm:spPr/>
    </dgm:pt>
    <dgm:pt modelId="{2149CFDD-CF08-4F44-8486-20DCFFDA8F87}" type="pres">
      <dgm:prSet presAssocID="{8FF3C7B0-3BEA-6046-B8AF-C6616FC8E27E}" presName="background2" presStyleLbl="node2" presStyleIdx="2" presStyleCnt="4"/>
      <dgm:spPr/>
    </dgm:pt>
    <dgm:pt modelId="{7467B1C2-2A02-AB4B-B637-4EEE4AAAC3DF}" type="pres">
      <dgm:prSet presAssocID="{8FF3C7B0-3BEA-6046-B8AF-C6616FC8E27E}" presName="text2" presStyleLbl="fgAcc2" presStyleIdx="2" presStyleCnt="4">
        <dgm:presLayoutVars>
          <dgm:chPref val="3"/>
        </dgm:presLayoutVars>
      </dgm:prSet>
      <dgm:spPr/>
    </dgm:pt>
    <dgm:pt modelId="{BEA817A1-9B96-6047-BB54-D73324C8FBD9}" type="pres">
      <dgm:prSet presAssocID="{8FF3C7B0-3BEA-6046-B8AF-C6616FC8E27E}" presName="hierChild3" presStyleCnt="0"/>
      <dgm:spPr/>
    </dgm:pt>
    <dgm:pt modelId="{071EB987-79EB-3F4A-B1BE-DB7C4BEC0758}" type="pres">
      <dgm:prSet presAssocID="{4CC5ACDD-E558-F64A-B8E9-4070887A32CE}" presName="Name10" presStyleLbl="parChTrans1D2" presStyleIdx="3" presStyleCnt="4"/>
      <dgm:spPr/>
    </dgm:pt>
    <dgm:pt modelId="{32CB232E-F5CF-CD4D-B062-B9F44212317E}" type="pres">
      <dgm:prSet presAssocID="{55B4FA23-E2F9-004D-9093-16BCDAAD729C}" presName="hierRoot2" presStyleCnt="0"/>
      <dgm:spPr/>
    </dgm:pt>
    <dgm:pt modelId="{E12FB189-49B4-7D45-B822-4C8D11B84A32}" type="pres">
      <dgm:prSet presAssocID="{55B4FA23-E2F9-004D-9093-16BCDAAD729C}" presName="composite2" presStyleCnt="0"/>
      <dgm:spPr/>
    </dgm:pt>
    <dgm:pt modelId="{A3EFC77E-39AE-484D-AF86-E95F033350A1}" type="pres">
      <dgm:prSet presAssocID="{55B4FA23-E2F9-004D-9093-16BCDAAD729C}" presName="background2" presStyleLbl="node2" presStyleIdx="3" presStyleCnt="4"/>
      <dgm:spPr/>
    </dgm:pt>
    <dgm:pt modelId="{853894ED-BA7C-4744-91B0-2F0E7D722C7D}" type="pres">
      <dgm:prSet presAssocID="{55B4FA23-E2F9-004D-9093-16BCDAAD729C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4AD8F9-5AF8-F24B-A6FA-F05EC37443F3}" type="pres">
      <dgm:prSet presAssocID="{55B4FA23-E2F9-004D-9093-16BCDAAD729C}" presName="hierChild3" presStyleCnt="0"/>
      <dgm:spPr/>
    </dgm:pt>
  </dgm:ptLst>
  <dgm:cxnLst>
    <dgm:cxn modelId="{6A2E4E9A-EFF7-4E48-B61C-469211CD8B92}" srcId="{5017BB20-F891-B94D-8487-F2042B2BA61E}" destId="{64298681-D861-9643-9616-0862EEEA311A}" srcOrd="1" destOrd="0" parTransId="{B1D6369A-4111-114B-B51B-CE83E0E16BB3}" sibTransId="{27D703CC-419C-E84D-BF0F-047C114393A0}"/>
    <dgm:cxn modelId="{C7B15FC9-7088-7845-B60F-DF38DFD3ADB6}" type="presOf" srcId="{07FAE780-FD3D-724A-8F0E-55A28369F182}" destId="{A650F9D9-02F4-1145-A0E3-99A641E52A9B}" srcOrd="0" destOrd="0" presId="urn:microsoft.com/office/officeart/2005/8/layout/hierarchy1"/>
    <dgm:cxn modelId="{1D36C6EA-2F7B-E048-9A5F-9F246E45A105}" type="presOf" srcId="{E2D3DA75-4B9B-9845-8746-2D3AC441821C}" destId="{C545B833-3EE6-694B-9434-B129AB476501}" srcOrd="0" destOrd="0" presId="urn:microsoft.com/office/officeart/2005/8/layout/hierarchy1"/>
    <dgm:cxn modelId="{D954A3DB-FEF9-F946-89B7-301ECC6FD63B}" type="presOf" srcId="{41FC5C65-C53E-5E45-94AE-989ED37E91E1}" destId="{BC2BF6D5-3F42-8440-B449-82074680DE35}" srcOrd="0" destOrd="0" presId="urn:microsoft.com/office/officeart/2005/8/layout/hierarchy1"/>
    <dgm:cxn modelId="{A14A441D-53E6-7247-ABF7-23710E1664F1}" type="presOf" srcId="{DE10AF74-100A-9F4A-A503-A62FFCE6E621}" destId="{A2BA78E2-EC5E-A548-AE1C-85C36476B968}" srcOrd="0" destOrd="0" presId="urn:microsoft.com/office/officeart/2005/8/layout/hierarchy1"/>
    <dgm:cxn modelId="{DB7AE70D-CC54-4548-95B5-ABAE5F2A06B7}" srcId="{DE10AF74-100A-9F4A-A503-A62FFCE6E621}" destId="{5017BB20-F891-B94D-8487-F2042B2BA61E}" srcOrd="0" destOrd="0" parTransId="{DE4349B7-8F61-CB4F-864C-92AF61C1496C}" sibTransId="{0C2A7E49-C0C4-434E-A249-237E19ED4D7B}"/>
    <dgm:cxn modelId="{5A7A5F3C-743B-EB4F-B91D-CCCFD9A72190}" srcId="{07FAE780-FD3D-724A-8F0E-55A28369F182}" destId="{F2B16D03-2428-BF45-9641-6B162234B652}" srcOrd="0" destOrd="0" parTransId="{E2D3DA75-4B9B-9845-8746-2D3AC441821C}" sibTransId="{CBDD6306-9B88-A446-945B-A38A0B8B7655}"/>
    <dgm:cxn modelId="{0935EB34-A371-D943-8E0C-0ED18B154C03}" srcId="{5017BB20-F891-B94D-8487-F2042B2BA61E}" destId="{8FF3C7B0-3BEA-6046-B8AF-C6616FC8E27E}" srcOrd="2" destOrd="0" parTransId="{41FC5C65-C53E-5E45-94AE-989ED37E91E1}" sibTransId="{B16CE753-23C7-2341-8340-FF694966CBF5}"/>
    <dgm:cxn modelId="{486E4217-823C-C240-8CC5-E65494859CC2}" type="presOf" srcId="{64298681-D861-9643-9616-0862EEEA311A}" destId="{273BDF83-8115-A941-8342-9AAD66461F11}" srcOrd="0" destOrd="0" presId="urn:microsoft.com/office/officeart/2005/8/layout/hierarchy1"/>
    <dgm:cxn modelId="{DE6A3756-B37B-854A-9615-2537E37FA802}" type="presOf" srcId="{5017BB20-F891-B94D-8487-F2042B2BA61E}" destId="{468C7671-24AB-6B43-AA19-7E0E9C4585E6}" srcOrd="0" destOrd="0" presId="urn:microsoft.com/office/officeart/2005/8/layout/hierarchy1"/>
    <dgm:cxn modelId="{78465A41-5E19-E445-A201-10749FE64FEC}" type="presOf" srcId="{D9AC0DC0-A8BF-8843-801A-6E88CA02A4E1}" destId="{AB88A469-D9A5-8A4B-A47E-8C5C4D03EF81}" srcOrd="0" destOrd="0" presId="urn:microsoft.com/office/officeart/2005/8/layout/hierarchy1"/>
    <dgm:cxn modelId="{C6D566FE-1F5E-F742-9780-1A7C5D75C25D}" srcId="{5017BB20-F891-B94D-8487-F2042B2BA61E}" destId="{07FAE780-FD3D-724A-8F0E-55A28369F182}" srcOrd="0" destOrd="0" parTransId="{B733E2F0-A84E-C549-A4C2-15BAF39B07BB}" sibTransId="{8E86DDE9-D441-194F-987B-747A5A64DDC5}"/>
    <dgm:cxn modelId="{A38BCBE6-EACA-A143-8A4A-55F073335AAE}" srcId="{07FAE780-FD3D-724A-8F0E-55A28369F182}" destId="{D9AC0DC0-A8BF-8843-801A-6E88CA02A4E1}" srcOrd="1" destOrd="0" parTransId="{B77DD931-BC38-F944-B751-5A481B687F27}" sibTransId="{EAA88E51-B5C9-5345-B317-EB02DFA3AE30}"/>
    <dgm:cxn modelId="{1CCCF7C5-98DD-CF40-B39C-6FE274F6F70F}" type="presOf" srcId="{4CC5ACDD-E558-F64A-B8E9-4070887A32CE}" destId="{071EB987-79EB-3F4A-B1BE-DB7C4BEC0758}" srcOrd="0" destOrd="0" presId="urn:microsoft.com/office/officeart/2005/8/layout/hierarchy1"/>
    <dgm:cxn modelId="{74705BAD-E699-BA45-B3AC-4EAFA7FC79D4}" srcId="{5017BB20-F891-B94D-8487-F2042B2BA61E}" destId="{55B4FA23-E2F9-004D-9093-16BCDAAD729C}" srcOrd="3" destOrd="0" parTransId="{4CC5ACDD-E558-F64A-B8E9-4070887A32CE}" sibTransId="{6F92191E-EF83-BA48-9500-399D8F543436}"/>
    <dgm:cxn modelId="{423BC44E-E9DC-EF49-B531-796314449AFB}" type="presOf" srcId="{B1D6369A-4111-114B-B51B-CE83E0E16BB3}" destId="{4FAE34A9-25FE-314D-823F-3F0C3C9CF794}" srcOrd="0" destOrd="0" presId="urn:microsoft.com/office/officeart/2005/8/layout/hierarchy1"/>
    <dgm:cxn modelId="{514EAE6B-635D-F742-8CE2-C9D1FE8D28A2}" type="presOf" srcId="{F2B16D03-2428-BF45-9641-6B162234B652}" destId="{2F022043-84AB-214B-B487-A37A9FB81354}" srcOrd="0" destOrd="0" presId="urn:microsoft.com/office/officeart/2005/8/layout/hierarchy1"/>
    <dgm:cxn modelId="{6518C785-2A38-3D42-BF62-1289AF2BE581}" type="presOf" srcId="{B733E2F0-A84E-C549-A4C2-15BAF39B07BB}" destId="{A3A6C3B8-E4AB-2C48-B393-2E418CE6424C}" srcOrd="0" destOrd="0" presId="urn:microsoft.com/office/officeart/2005/8/layout/hierarchy1"/>
    <dgm:cxn modelId="{AAB1993F-6908-614D-BABA-7A2F03203231}" type="presOf" srcId="{B77DD931-BC38-F944-B751-5A481B687F27}" destId="{FC95D0D3-5825-804B-B7AF-0BDAB29E2A07}" srcOrd="0" destOrd="0" presId="urn:microsoft.com/office/officeart/2005/8/layout/hierarchy1"/>
    <dgm:cxn modelId="{160CEDBD-1940-3D43-9BB4-D8F26A683BBE}" type="presOf" srcId="{8FF3C7B0-3BEA-6046-B8AF-C6616FC8E27E}" destId="{7467B1C2-2A02-AB4B-B637-4EEE4AAAC3DF}" srcOrd="0" destOrd="0" presId="urn:microsoft.com/office/officeart/2005/8/layout/hierarchy1"/>
    <dgm:cxn modelId="{5893E57E-3CF2-E44A-9342-F91E23273EFF}" srcId="{D9AC0DC0-A8BF-8843-801A-6E88CA02A4E1}" destId="{3BDE2760-3627-6E4E-851E-E289C7E5AB93}" srcOrd="0" destOrd="0" parTransId="{3D8374AB-EB79-964D-BED9-7020349AF1E6}" sibTransId="{01197580-ECB9-6649-9BD7-4F9D47A03A5B}"/>
    <dgm:cxn modelId="{7FC26EDF-2597-F946-9CE8-239206AEC071}" type="presOf" srcId="{55B4FA23-E2F9-004D-9093-16BCDAAD729C}" destId="{853894ED-BA7C-4744-91B0-2F0E7D722C7D}" srcOrd="0" destOrd="0" presId="urn:microsoft.com/office/officeart/2005/8/layout/hierarchy1"/>
    <dgm:cxn modelId="{A754149B-6754-6941-A1DC-ADEF67262CFA}" type="presOf" srcId="{3D8374AB-EB79-964D-BED9-7020349AF1E6}" destId="{65DED8EB-21E9-4143-8B4E-8FB2BA132EE0}" srcOrd="0" destOrd="0" presId="urn:microsoft.com/office/officeart/2005/8/layout/hierarchy1"/>
    <dgm:cxn modelId="{3A087C30-3644-CB4A-93B0-CA5556CE01E3}" type="presOf" srcId="{3BDE2760-3627-6E4E-851E-E289C7E5AB93}" destId="{20879868-D408-B648-9ECE-C5630F7A635F}" srcOrd="0" destOrd="0" presId="urn:microsoft.com/office/officeart/2005/8/layout/hierarchy1"/>
    <dgm:cxn modelId="{AC9F86CE-C7D2-7449-85FF-DD825F42BD57}" type="presParOf" srcId="{A2BA78E2-EC5E-A548-AE1C-85C36476B968}" destId="{77380088-AF4F-7246-A771-AD215E87A7E5}" srcOrd="0" destOrd="0" presId="urn:microsoft.com/office/officeart/2005/8/layout/hierarchy1"/>
    <dgm:cxn modelId="{F7428D06-24AB-DB4E-B4CF-9E911557134C}" type="presParOf" srcId="{77380088-AF4F-7246-A771-AD215E87A7E5}" destId="{E351D7CF-789C-FA47-A3E4-6B1296592C62}" srcOrd="0" destOrd="0" presId="urn:microsoft.com/office/officeart/2005/8/layout/hierarchy1"/>
    <dgm:cxn modelId="{AB4DA77B-81DE-A94A-BF25-EF68D876CEB8}" type="presParOf" srcId="{E351D7CF-789C-FA47-A3E4-6B1296592C62}" destId="{F7F20FCA-7593-4F47-A3C6-4670AF157AE1}" srcOrd="0" destOrd="0" presId="urn:microsoft.com/office/officeart/2005/8/layout/hierarchy1"/>
    <dgm:cxn modelId="{FF0EA8ED-9F25-F04E-A50E-65D723616B69}" type="presParOf" srcId="{E351D7CF-789C-FA47-A3E4-6B1296592C62}" destId="{468C7671-24AB-6B43-AA19-7E0E9C4585E6}" srcOrd="1" destOrd="0" presId="urn:microsoft.com/office/officeart/2005/8/layout/hierarchy1"/>
    <dgm:cxn modelId="{FE3D46A3-3BA9-294D-8A4F-7972CAB35FF0}" type="presParOf" srcId="{77380088-AF4F-7246-A771-AD215E87A7E5}" destId="{DA0A4D00-5BBC-4142-8B51-82CB5B177F54}" srcOrd="1" destOrd="0" presId="urn:microsoft.com/office/officeart/2005/8/layout/hierarchy1"/>
    <dgm:cxn modelId="{B8B2F450-165B-9646-86DF-C8991038B93A}" type="presParOf" srcId="{DA0A4D00-5BBC-4142-8B51-82CB5B177F54}" destId="{A3A6C3B8-E4AB-2C48-B393-2E418CE6424C}" srcOrd="0" destOrd="0" presId="urn:microsoft.com/office/officeart/2005/8/layout/hierarchy1"/>
    <dgm:cxn modelId="{B6771F4F-38E5-6A44-A190-897C59C8C8BD}" type="presParOf" srcId="{DA0A4D00-5BBC-4142-8B51-82CB5B177F54}" destId="{568847FF-4AC9-CD40-8DCA-54278483B749}" srcOrd="1" destOrd="0" presId="urn:microsoft.com/office/officeart/2005/8/layout/hierarchy1"/>
    <dgm:cxn modelId="{2EC51E2B-F857-DD48-85E5-C20242C0766E}" type="presParOf" srcId="{568847FF-4AC9-CD40-8DCA-54278483B749}" destId="{2DE73F56-14B2-8541-8CDF-214BAA4BB42D}" srcOrd="0" destOrd="0" presId="urn:microsoft.com/office/officeart/2005/8/layout/hierarchy1"/>
    <dgm:cxn modelId="{6F6D57C8-05A0-7341-8E9E-49682B5577DB}" type="presParOf" srcId="{2DE73F56-14B2-8541-8CDF-214BAA4BB42D}" destId="{38903577-FC74-A04C-B4D3-706EBB50E3C3}" srcOrd="0" destOrd="0" presId="urn:microsoft.com/office/officeart/2005/8/layout/hierarchy1"/>
    <dgm:cxn modelId="{CA733B37-F212-6A42-AE91-5F77C1E7CD9D}" type="presParOf" srcId="{2DE73F56-14B2-8541-8CDF-214BAA4BB42D}" destId="{A650F9D9-02F4-1145-A0E3-99A641E52A9B}" srcOrd="1" destOrd="0" presId="urn:microsoft.com/office/officeart/2005/8/layout/hierarchy1"/>
    <dgm:cxn modelId="{2E2B7A60-9C5E-2C4C-A508-C1B8FCD5188E}" type="presParOf" srcId="{568847FF-4AC9-CD40-8DCA-54278483B749}" destId="{932EC457-3DB6-1643-8194-1EA67350F2B3}" srcOrd="1" destOrd="0" presId="urn:microsoft.com/office/officeart/2005/8/layout/hierarchy1"/>
    <dgm:cxn modelId="{9D57B785-C4B7-F748-BC52-62668162CD22}" type="presParOf" srcId="{932EC457-3DB6-1643-8194-1EA67350F2B3}" destId="{C545B833-3EE6-694B-9434-B129AB476501}" srcOrd="0" destOrd="0" presId="urn:microsoft.com/office/officeart/2005/8/layout/hierarchy1"/>
    <dgm:cxn modelId="{98747CB1-05B9-924E-9E80-063B0A964FE7}" type="presParOf" srcId="{932EC457-3DB6-1643-8194-1EA67350F2B3}" destId="{45241AB8-2904-284F-9ADD-5BC21E6E248A}" srcOrd="1" destOrd="0" presId="urn:microsoft.com/office/officeart/2005/8/layout/hierarchy1"/>
    <dgm:cxn modelId="{E0480974-AF82-DE42-9B60-A2C82C302B07}" type="presParOf" srcId="{45241AB8-2904-284F-9ADD-5BC21E6E248A}" destId="{E82B13B9-5B91-624E-9293-77C352936C40}" srcOrd="0" destOrd="0" presId="urn:microsoft.com/office/officeart/2005/8/layout/hierarchy1"/>
    <dgm:cxn modelId="{DB6512BF-25B8-E44F-B22C-D3B0D0BE605E}" type="presParOf" srcId="{E82B13B9-5B91-624E-9293-77C352936C40}" destId="{91BC0365-5262-9F4D-964B-F2449E1F05DE}" srcOrd="0" destOrd="0" presId="urn:microsoft.com/office/officeart/2005/8/layout/hierarchy1"/>
    <dgm:cxn modelId="{9810BD99-2FB9-3941-B7EC-243D1B908822}" type="presParOf" srcId="{E82B13B9-5B91-624E-9293-77C352936C40}" destId="{2F022043-84AB-214B-B487-A37A9FB81354}" srcOrd="1" destOrd="0" presId="urn:microsoft.com/office/officeart/2005/8/layout/hierarchy1"/>
    <dgm:cxn modelId="{7C9E2B45-43DB-3049-8B2F-229665C3366F}" type="presParOf" srcId="{45241AB8-2904-284F-9ADD-5BC21E6E248A}" destId="{9385F5C5-37FB-F945-9998-130BDE285B78}" srcOrd="1" destOrd="0" presId="urn:microsoft.com/office/officeart/2005/8/layout/hierarchy1"/>
    <dgm:cxn modelId="{CFFF79DD-E218-A847-A1DE-C359D1B6E0A8}" type="presParOf" srcId="{932EC457-3DB6-1643-8194-1EA67350F2B3}" destId="{FC95D0D3-5825-804B-B7AF-0BDAB29E2A07}" srcOrd="2" destOrd="0" presId="urn:microsoft.com/office/officeart/2005/8/layout/hierarchy1"/>
    <dgm:cxn modelId="{20F8E596-0788-2C4E-8A09-AA6766B0262C}" type="presParOf" srcId="{932EC457-3DB6-1643-8194-1EA67350F2B3}" destId="{F7E93A00-A688-5143-B80F-0137D8B0E4D3}" srcOrd="3" destOrd="0" presId="urn:microsoft.com/office/officeart/2005/8/layout/hierarchy1"/>
    <dgm:cxn modelId="{B6CFD70F-8437-F147-92AB-CFB3674AB387}" type="presParOf" srcId="{F7E93A00-A688-5143-B80F-0137D8B0E4D3}" destId="{060DC58A-64C6-5F4D-BA9D-A9D8B0CF75AD}" srcOrd="0" destOrd="0" presId="urn:microsoft.com/office/officeart/2005/8/layout/hierarchy1"/>
    <dgm:cxn modelId="{91494675-2B45-8D43-98BA-2A43FA0359A2}" type="presParOf" srcId="{060DC58A-64C6-5F4D-BA9D-A9D8B0CF75AD}" destId="{FFDC7404-56CD-414A-8BDC-A133774A0A52}" srcOrd="0" destOrd="0" presId="urn:microsoft.com/office/officeart/2005/8/layout/hierarchy1"/>
    <dgm:cxn modelId="{EFC5C7A0-EEAC-574B-B19B-663D18AF4280}" type="presParOf" srcId="{060DC58A-64C6-5F4D-BA9D-A9D8B0CF75AD}" destId="{AB88A469-D9A5-8A4B-A47E-8C5C4D03EF81}" srcOrd="1" destOrd="0" presId="urn:microsoft.com/office/officeart/2005/8/layout/hierarchy1"/>
    <dgm:cxn modelId="{41F31CED-4D60-4E4B-B3BD-40F1ECB7CE6B}" type="presParOf" srcId="{F7E93A00-A688-5143-B80F-0137D8B0E4D3}" destId="{760AF906-82AE-2B4D-AC09-69A7667B70E0}" srcOrd="1" destOrd="0" presId="urn:microsoft.com/office/officeart/2005/8/layout/hierarchy1"/>
    <dgm:cxn modelId="{C87373D0-994C-764E-8EBA-488708788947}" type="presParOf" srcId="{760AF906-82AE-2B4D-AC09-69A7667B70E0}" destId="{65DED8EB-21E9-4143-8B4E-8FB2BA132EE0}" srcOrd="0" destOrd="0" presId="urn:microsoft.com/office/officeart/2005/8/layout/hierarchy1"/>
    <dgm:cxn modelId="{CBC537D4-82E5-724D-9920-4FF524112EB3}" type="presParOf" srcId="{760AF906-82AE-2B4D-AC09-69A7667B70E0}" destId="{B250520A-C82E-3240-ABE9-699054736B31}" srcOrd="1" destOrd="0" presId="urn:microsoft.com/office/officeart/2005/8/layout/hierarchy1"/>
    <dgm:cxn modelId="{C593834D-7594-774E-AC51-E21244CE77AC}" type="presParOf" srcId="{B250520A-C82E-3240-ABE9-699054736B31}" destId="{3C34474D-5AF3-8F4B-AB5A-E9451657952A}" srcOrd="0" destOrd="0" presId="urn:microsoft.com/office/officeart/2005/8/layout/hierarchy1"/>
    <dgm:cxn modelId="{43E8E496-8FC9-9740-B0A1-9915C777CE0D}" type="presParOf" srcId="{3C34474D-5AF3-8F4B-AB5A-E9451657952A}" destId="{D5818C9C-4A2F-A046-9405-58518688D1DC}" srcOrd="0" destOrd="0" presId="urn:microsoft.com/office/officeart/2005/8/layout/hierarchy1"/>
    <dgm:cxn modelId="{3C14FBB2-841F-6E43-8A72-65DD89037787}" type="presParOf" srcId="{3C34474D-5AF3-8F4B-AB5A-E9451657952A}" destId="{20879868-D408-B648-9ECE-C5630F7A635F}" srcOrd="1" destOrd="0" presId="urn:microsoft.com/office/officeart/2005/8/layout/hierarchy1"/>
    <dgm:cxn modelId="{36D918FF-78B6-3D41-9C6E-BB273E759B9B}" type="presParOf" srcId="{B250520A-C82E-3240-ABE9-699054736B31}" destId="{0ED448F0-AE96-E44B-A206-C07217F7971E}" srcOrd="1" destOrd="0" presId="urn:microsoft.com/office/officeart/2005/8/layout/hierarchy1"/>
    <dgm:cxn modelId="{8D0C44DB-18A5-1742-9EC6-0DAD3BD12359}" type="presParOf" srcId="{DA0A4D00-5BBC-4142-8B51-82CB5B177F54}" destId="{4FAE34A9-25FE-314D-823F-3F0C3C9CF794}" srcOrd="2" destOrd="0" presId="urn:microsoft.com/office/officeart/2005/8/layout/hierarchy1"/>
    <dgm:cxn modelId="{8BB9EBAE-2939-CA4F-9812-9DA7FEA8D375}" type="presParOf" srcId="{DA0A4D00-5BBC-4142-8B51-82CB5B177F54}" destId="{C3C036A0-0E23-A64C-B3FB-12037556515E}" srcOrd="3" destOrd="0" presId="urn:microsoft.com/office/officeart/2005/8/layout/hierarchy1"/>
    <dgm:cxn modelId="{2CB8B7C8-5747-E246-B239-8C3F555C467A}" type="presParOf" srcId="{C3C036A0-0E23-A64C-B3FB-12037556515E}" destId="{09E145A9-01E0-BD4C-BDC3-851CCC7E5A43}" srcOrd="0" destOrd="0" presId="urn:microsoft.com/office/officeart/2005/8/layout/hierarchy1"/>
    <dgm:cxn modelId="{548C731A-89A1-7641-A98A-3687E56F46DA}" type="presParOf" srcId="{09E145A9-01E0-BD4C-BDC3-851CCC7E5A43}" destId="{85B4031D-F8C2-5D44-9A60-13E0B9323DD4}" srcOrd="0" destOrd="0" presId="urn:microsoft.com/office/officeart/2005/8/layout/hierarchy1"/>
    <dgm:cxn modelId="{B2A602D6-E6DF-464E-AE13-2827BC57A03F}" type="presParOf" srcId="{09E145A9-01E0-BD4C-BDC3-851CCC7E5A43}" destId="{273BDF83-8115-A941-8342-9AAD66461F11}" srcOrd="1" destOrd="0" presId="urn:microsoft.com/office/officeart/2005/8/layout/hierarchy1"/>
    <dgm:cxn modelId="{2E4FFEF2-2B3C-5547-AE73-CA60A140FF02}" type="presParOf" srcId="{C3C036A0-0E23-A64C-B3FB-12037556515E}" destId="{C61B791A-938E-CA43-9365-BC55B8834578}" srcOrd="1" destOrd="0" presId="urn:microsoft.com/office/officeart/2005/8/layout/hierarchy1"/>
    <dgm:cxn modelId="{D35B0307-AA06-6641-9596-88FA28CB0FBB}" type="presParOf" srcId="{DA0A4D00-5BBC-4142-8B51-82CB5B177F54}" destId="{BC2BF6D5-3F42-8440-B449-82074680DE35}" srcOrd="4" destOrd="0" presId="urn:microsoft.com/office/officeart/2005/8/layout/hierarchy1"/>
    <dgm:cxn modelId="{96E9E536-7832-4143-B9FD-1945AB102FBC}" type="presParOf" srcId="{DA0A4D00-5BBC-4142-8B51-82CB5B177F54}" destId="{F8DF01E2-05CA-6741-A209-412374E1AC41}" srcOrd="5" destOrd="0" presId="urn:microsoft.com/office/officeart/2005/8/layout/hierarchy1"/>
    <dgm:cxn modelId="{220AC09B-5081-BA40-BFEA-FFBEE498BE42}" type="presParOf" srcId="{F8DF01E2-05CA-6741-A209-412374E1AC41}" destId="{71A05E7C-51A5-0848-BB6F-339EDFCE1EB8}" srcOrd="0" destOrd="0" presId="urn:microsoft.com/office/officeart/2005/8/layout/hierarchy1"/>
    <dgm:cxn modelId="{4F7D2371-861A-414D-8BC2-747054D133B3}" type="presParOf" srcId="{71A05E7C-51A5-0848-BB6F-339EDFCE1EB8}" destId="{2149CFDD-CF08-4F44-8486-20DCFFDA8F87}" srcOrd="0" destOrd="0" presId="urn:microsoft.com/office/officeart/2005/8/layout/hierarchy1"/>
    <dgm:cxn modelId="{347DB54C-7EC0-DE4C-8E96-14EF8D6C02F5}" type="presParOf" srcId="{71A05E7C-51A5-0848-BB6F-339EDFCE1EB8}" destId="{7467B1C2-2A02-AB4B-B637-4EEE4AAAC3DF}" srcOrd="1" destOrd="0" presId="urn:microsoft.com/office/officeart/2005/8/layout/hierarchy1"/>
    <dgm:cxn modelId="{F2576DC1-1A2D-1845-B233-5B419B2D0D97}" type="presParOf" srcId="{F8DF01E2-05CA-6741-A209-412374E1AC41}" destId="{BEA817A1-9B96-6047-BB54-D73324C8FBD9}" srcOrd="1" destOrd="0" presId="urn:microsoft.com/office/officeart/2005/8/layout/hierarchy1"/>
    <dgm:cxn modelId="{A51BC038-3ACB-8D48-80BA-64EC77F8CD01}" type="presParOf" srcId="{DA0A4D00-5BBC-4142-8B51-82CB5B177F54}" destId="{071EB987-79EB-3F4A-B1BE-DB7C4BEC0758}" srcOrd="6" destOrd="0" presId="urn:microsoft.com/office/officeart/2005/8/layout/hierarchy1"/>
    <dgm:cxn modelId="{002F267F-943E-2847-928F-CC82B6623523}" type="presParOf" srcId="{DA0A4D00-5BBC-4142-8B51-82CB5B177F54}" destId="{32CB232E-F5CF-CD4D-B062-B9F44212317E}" srcOrd="7" destOrd="0" presId="urn:microsoft.com/office/officeart/2005/8/layout/hierarchy1"/>
    <dgm:cxn modelId="{1A487545-7058-0044-A24E-279243A34280}" type="presParOf" srcId="{32CB232E-F5CF-CD4D-B062-B9F44212317E}" destId="{E12FB189-49B4-7D45-B822-4C8D11B84A32}" srcOrd="0" destOrd="0" presId="urn:microsoft.com/office/officeart/2005/8/layout/hierarchy1"/>
    <dgm:cxn modelId="{0D572420-5E14-E841-B9CC-0D402F815D12}" type="presParOf" srcId="{E12FB189-49B4-7D45-B822-4C8D11B84A32}" destId="{A3EFC77E-39AE-484D-AF86-E95F033350A1}" srcOrd="0" destOrd="0" presId="urn:microsoft.com/office/officeart/2005/8/layout/hierarchy1"/>
    <dgm:cxn modelId="{CE190312-3F0A-B14F-AD68-8F10C1872B47}" type="presParOf" srcId="{E12FB189-49B4-7D45-B822-4C8D11B84A32}" destId="{853894ED-BA7C-4744-91B0-2F0E7D722C7D}" srcOrd="1" destOrd="0" presId="urn:microsoft.com/office/officeart/2005/8/layout/hierarchy1"/>
    <dgm:cxn modelId="{F3E2DE21-B098-014B-99F3-138AC24463EB}" type="presParOf" srcId="{32CB232E-F5CF-CD4D-B062-B9F44212317E}" destId="{4D4AD8F9-5AF8-F24B-A6FA-F05EC37443F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EB987-79EB-3F4A-B1BE-DB7C4BEC0758}">
      <dsp:nvSpPr>
        <dsp:cNvPr id="0" name=""/>
        <dsp:cNvSpPr/>
      </dsp:nvSpPr>
      <dsp:spPr>
        <a:xfrm>
          <a:off x="4302486" y="789862"/>
          <a:ext cx="2280048" cy="361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487"/>
              </a:lnTo>
              <a:lnTo>
                <a:pt x="2280048" y="246487"/>
              </a:lnTo>
              <a:lnTo>
                <a:pt x="2280048" y="36169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BF6D5-3F42-8440-B449-82074680DE35}">
      <dsp:nvSpPr>
        <dsp:cNvPr id="0" name=""/>
        <dsp:cNvSpPr/>
      </dsp:nvSpPr>
      <dsp:spPr>
        <a:xfrm>
          <a:off x="4302486" y="789862"/>
          <a:ext cx="760016" cy="361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487"/>
              </a:lnTo>
              <a:lnTo>
                <a:pt x="760016" y="246487"/>
              </a:lnTo>
              <a:lnTo>
                <a:pt x="760016" y="36169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E34A9-25FE-314D-823F-3F0C3C9CF794}">
      <dsp:nvSpPr>
        <dsp:cNvPr id="0" name=""/>
        <dsp:cNvSpPr/>
      </dsp:nvSpPr>
      <dsp:spPr>
        <a:xfrm>
          <a:off x="3542470" y="789862"/>
          <a:ext cx="760016" cy="361698"/>
        </a:xfrm>
        <a:custGeom>
          <a:avLst/>
          <a:gdLst/>
          <a:ahLst/>
          <a:cxnLst/>
          <a:rect l="0" t="0" r="0" b="0"/>
          <a:pathLst>
            <a:path>
              <a:moveTo>
                <a:pt x="760016" y="0"/>
              </a:moveTo>
              <a:lnTo>
                <a:pt x="760016" y="246487"/>
              </a:lnTo>
              <a:lnTo>
                <a:pt x="0" y="246487"/>
              </a:lnTo>
              <a:lnTo>
                <a:pt x="0" y="36169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ED8EB-21E9-4143-8B4E-8FB2BA132EE0}">
      <dsp:nvSpPr>
        <dsp:cNvPr id="0" name=""/>
        <dsp:cNvSpPr/>
      </dsp:nvSpPr>
      <dsp:spPr>
        <a:xfrm>
          <a:off x="2736734" y="3092710"/>
          <a:ext cx="91440" cy="361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69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5D0D3-5825-804B-B7AF-0BDAB29E2A07}">
      <dsp:nvSpPr>
        <dsp:cNvPr id="0" name=""/>
        <dsp:cNvSpPr/>
      </dsp:nvSpPr>
      <dsp:spPr>
        <a:xfrm>
          <a:off x="2022437" y="1941286"/>
          <a:ext cx="760016" cy="361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487"/>
              </a:lnTo>
              <a:lnTo>
                <a:pt x="760016" y="246487"/>
              </a:lnTo>
              <a:lnTo>
                <a:pt x="760016" y="36169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5B833-3EE6-694B-9434-B129AB476501}">
      <dsp:nvSpPr>
        <dsp:cNvPr id="0" name=""/>
        <dsp:cNvSpPr/>
      </dsp:nvSpPr>
      <dsp:spPr>
        <a:xfrm>
          <a:off x="1262421" y="1941286"/>
          <a:ext cx="760016" cy="361698"/>
        </a:xfrm>
        <a:custGeom>
          <a:avLst/>
          <a:gdLst/>
          <a:ahLst/>
          <a:cxnLst/>
          <a:rect l="0" t="0" r="0" b="0"/>
          <a:pathLst>
            <a:path>
              <a:moveTo>
                <a:pt x="760016" y="0"/>
              </a:moveTo>
              <a:lnTo>
                <a:pt x="760016" y="246487"/>
              </a:lnTo>
              <a:lnTo>
                <a:pt x="0" y="246487"/>
              </a:lnTo>
              <a:lnTo>
                <a:pt x="0" y="36169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6C3B8-E4AB-2C48-B393-2E418CE6424C}">
      <dsp:nvSpPr>
        <dsp:cNvPr id="0" name=""/>
        <dsp:cNvSpPr/>
      </dsp:nvSpPr>
      <dsp:spPr>
        <a:xfrm>
          <a:off x="2022437" y="789862"/>
          <a:ext cx="2280048" cy="361698"/>
        </a:xfrm>
        <a:custGeom>
          <a:avLst/>
          <a:gdLst/>
          <a:ahLst/>
          <a:cxnLst/>
          <a:rect l="0" t="0" r="0" b="0"/>
          <a:pathLst>
            <a:path>
              <a:moveTo>
                <a:pt x="2280048" y="0"/>
              </a:moveTo>
              <a:lnTo>
                <a:pt x="2280048" y="246487"/>
              </a:lnTo>
              <a:lnTo>
                <a:pt x="0" y="246487"/>
              </a:lnTo>
              <a:lnTo>
                <a:pt x="0" y="36169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20FCA-7593-4F47-A3C6-4670AF157AE1}">
      <dsp:nvSpPr>
        <dsp:cNvPr id="0" name=""/>
        <dsp:cNvSpPr/>
      </dsp:nvSpPr>
      <dsp:spPr>
        <a:xfrm>
          <a:off x="3680654" y="136"/>
          <a:ext cx="1243662" cy="789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8C7671-24AB-6B43-AA19-7E0E9C4585E6}">
      <dsp:nvSpPr>
        <dsp:cNvPr id="0" name=""/>
        <dsp:cNvSpPr/>
      </dsp:nvSpPr>
      <dsp:spPr>
        <a:xfrm>
          <a:off x="3818839" y="131411"/>
          <a:ext cx="1243662" cy="789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Trees</a:t>
          </a:r>
          <a:endParaRPr lang="en-US" sz="1300" kern="1200"/>
        </a:p>
      </dsp:txBody>
      <dsp:txXfrm>
        <a:off x="3841969" y="154541"/>
        <a:ext cx="1197402" cy="743465"/>
      </dsp:txXfrm>
    </dsp:sp>
    <dsp:sp modelId="{38903577-FC74-A04C-B4D3-706EBB50E3C3}">
      <dsp:nvSpPr>
        <dsp:cNvPr id="0" name=""/>
        <dsp:cNvSpPr/>
      </dsp:nvSpPr>
      <dsp:spPr>
        <a:xfrm>
          <a:off x="1400606" y="1151560"/>
          <a:ext cx="1243662" cy="789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50F9D9-02F4-1145-A0E3-99A641E52A9B}">
      <dsp:nvSpPr>
        <dsp:cNvPr id="0" name=""/>
        <dsp:cNvSpPr/>
      </dsp:nvSpPr>
      <dsp:spPr>
        <a:xfrm>
          <a:off x="1538791" y="1282836"/>
          <a:ext cx="1243662" cy="789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Binary tree</a:t>
          </a:r>
          <a:endParaRPr lang="en-US" sz="1300" kern="1200" dirty="0"/>
        </a:p>
      </dsp:txBody>
      <dsp:txXfrm>
        <a:off x="1561921" y="1305966"/>
        <a:ext cx="1197402" cy="743465"/>
      </dsp:txXfrm>
    </dsp:sp>
    <dsp:sp modelId="{91BC0365-5262-9F4D-964B-F2449E1F05DE}">
      <dsp:nvSpPr>
        <dsp:cNvPr id="0" name=""/>
        <dsp:cNvSpPr/>
      </dsp:nvSpPr>
      <dsp:spPr>
        <a:xfrm>
          <a:off x="640590" y="2302985"/>
          <a:ext cx="1243662" cy="789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022043-84AB-214B-B487-A37A9FB81354}">
      <dsp:nvSpPr>
        <dsp:cNvPr id="0" name=""/>
        <dsp:cNvSpPr/>
      </dsp:nvSpPr>
      <dsp:spPr>
        <a:xfrm>
          <a:off x="778775" y="2434260"/>
          <a:ext cx="1243662" cy="789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Binary search tree (BST)</a:t>
          </a:r>
          <a:endParaRPr lang="en-US" sz="1300" kern="1200" dirty="0"/>
        </a:p>
      </dsp:txBody>
      <dsp:txXfrm>
        <a:off x="801905" y="2457390"/>
        <a:ext cx="1197402" cy="743465"/>
      </dsp:txXfrm>
    </dsp:sp>
    <dsp:sp modelId="{FFDC7404-56CD-414A-8BDC-A133774A0A52}">
      <dsp:nvSpPr>
        <dsp:cNvPr id="0" name=""/>
        <dsp:cNvSpPr/>
      </dsp:nvSpPr>
      <dsp:spPr>
        <a:xfrm>
          <a:off x="2160622" y="2302985"/>
          <a:ext cx="1243662" cy="789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88A469-D9A5-8A4B-A47E-8C5C4D03EF81}">
      <dsp:nvSpPr>
        <dsp:cNvPr id="0" name=""/>
        <dsp:cNvSpPr/>
      </dsp:nvSpPr>
      <dsp:spPr>
        <a:xfrm>
          <a:off x="2298807" y="2434260"/>
          <a:ext cx="1243662" cy="789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Balanced tree</a:t>
          </a:r>
          <a:endParaRPr lang="en-US" sz="1300" kern="1200" dirty="0"/>
        </a:p>
      </dsp:txBody>
      <dsp:txXfrm>
        <a:off x="2321937" y="2457390"/>
        <a:ext cx="1197402" cy="743465"/>
      </dsp:txXfrm>
    </dsp:sp>
    <dsp:sp modelId="{D5818C9C-4A2F-A046-9405-58518688D1DC}">
      <dsp:nvSpPr>
        <dsp:cNvPr id="0" name=""/>
        <dsp:cNvSpPr/>
      </dsp:nvSpPr>
      <dsp:spPr>
        <a:xfrm>
          <a:off x="2160622" y="3454409"/>
          <a:ext cx="1243662" cy="789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879868-D408-B648-9ECE-C5630F7A635F}">
      <dsp:nvSpPr>
        <dsp:cNvPr id="0" name=""/>
        <dsp:cNvSpPr/>
      </dsp:nvSpPr>
      <dsp:spPr>
        <a:xfrm>
          <a:off x="2298807" y="3585684"/>
          <a:ext cx="1243662" cy="789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Self-balancing binary search tree</a:t>
          </a:r>
          <a:endParaRPr lang="en-US" sz="1300" kern="1200" dirty="0"/>
        </a:p>
      </dsp:txBody>
      <dsp:txXfrm>
        <a:off x="2321937" y="3608814"/>
        <a:ext cx="1197402" cy="743465"/>
      </dsp:txXfrm>
    </dsp:sp>
    <dsp:sp modelId="{85B4031D-F8C2-5D44-9A60-13E0B9323DD4}">
      <dsp:nvSpPr>
        <dsp:cNvPr id="0" name=""/>
        <dsp:cNvSpPr/>
      </dsp:nvSpPr>
      <dsp:spPr>
        <a:xfrm>
          <a:off x="2920638" y="1151560"/>
          <a:ext cx="1243662" cy="789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3BDF83-8115-A941-8342-9AAD66461F11}">
      <dsp:nvSpPr>
        <dsp:cNvPr id="0" name=""/>
        <dsp:cNvSpPr/>
      </dsp:nvSpPr>
      <dsp:spPr>
        <a:xfrm>
          <a:off x="3058823" y="1282836"/>
          <a:ext cx="1243662" cy="789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 tree &amp; B+ Tree</a:t>
          </a:r>
          <a:endParaRPr lang="en-US" sz="1300" kern="1200" dirty="0"/>
        </a:p>
      </dsp:txBody>
      <dsp:txXfrm>
        <a:off x="3081953" y="1305966"/>
        <a:ext cx="1197402" cy="743465"/>
      </dsp:txXfrm>
    </dsp:sp>
    <dsp:sp modelId="{2149CFDD-CF08-4F44-8486-20DCFFDA8F87}">
      <dsp:nvSpPr>
        <dsp:cNvPr id="0" name=""/>
        <dsp:cNvSpPr/>
      </dsp:nvSpPr>
      <dsp:spPr>
        <a:xfrm>
          <a:off x="4440670" y="1151560"/>
          <a:ext cx="1243662" cy="789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67B1C2-2A02-AB4B-B637-4EEE4AAAC3DF}">
      <dsp:nvSpPr>
        <dsp:cNvPr id="0" name=""/>
        <dsp:cNvSpPr/>
      </dsp:nvSpPr>
      <dsp:spPr>
        <a:xfrm>
          <a:off x="4578855" y="1282836"/>
          <a:ext cx="1243662" cy="789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Trie</a:t>
          </a:r>
          <a:r>
            <a:rPr lang="en-US" sz="1300" kern="1200" dirty="0" smtClean="0"/>
            <a:t> tree</a:t>
          </a:r>
          <a:endParaRPr lang="en-US" sz="1300" kern="1200" dirty="0"/>
        </a:p>
      </dsp:txBody>
      <dsp:txXfrm>
        <a:off x="4601985" y="1305966"/>
        <a:ext cx="1197402" cy="743465"/>
      </dsp:txXfrm>
    </dsp:sp>
    <dsp:sp modelId="{A3EFC77E-39AE-484D-AF86-E95F033350A1}">
      <dsp:nvSpPr>
        <dsp:cNvPr id="0" name=""/>
        <dsp:cNvSpPr/>
      </dsp:nvSpPr>
      <dsp:spPr>
        <a:xfrm>
          <a:off x="5960703" y="1151560"/>
          <a:ext cx="1243662" cy="789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3894ED-BA7C-4744-91B0-2F0E7D722C7D}">
      <dsp:nvSpPr>
        <dsp:cNvPr id="0" name=""/>
        <dsp:cNvSpPr/>
      </dsp:nvSpPr>
      <dsp:spPr>
        <a:xfrm>
          <a:off x="6098887" y="1282836"/>
          <a:ext cx="1243662" cy="789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…</a:t>
          </a:r>
          <a:endParaRPr lang="en-US" sz="1300" kern="1200" dirty="0"/>
        </a:p>
      </dsp:txBody>
      <dsp:txXfrm>
        <a:off x="6122017" y="1305966"/>
        <a:ext cx="1197402" cy="743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FDB28-7902-E841-906F-A18655513A0A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E3AE6-9509-014B-949B-EEE1128E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580430" y="2143125"/>
            <a:ext cx="7983141" cy="1598414"/>
          </a:xfrm>
          <a:prstGeom prst="rect">
            <a:avLst/>
          </a:prstGeom>
          <a:effectLst>
            <a:outerShdw blurRad="25400" dist="12700" dir="5400000" rotWithShape="0">
              <a:srgbClr val="FFFFFF"/>
            </a:outerShdw>
          </a:effectLst>
        </p:spPr>
        <p:txBody>
          <a:bodyPr anchor="b"/>
          <a:lstStyle>
            <a:lvl1pPr>
              <a:defRPr>
                <a:solidFill>
                  <a:srgbClr val="4F5C3F">
                    <a:alpha val="69000"/>
                  </a:srgbClr>
                </a:solidFill>
                <a:effectLst>
                  <a:outerShdw blurRad="25400" dist="12700" dir="16200000" rotWithShape="0">
                    <a:srgbClr val="3A3A3A">
                      <a:alpha val="35000"/>
                    </a:srgbClr>
                  </a:outerShdw>
                </a:effectLst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effectLst/>
              </a:defRPr>
            </a:pPr>
            <a:r>
              <a:rPr lang="en-US" sz="4500" cap="all" spc="225" smtClean="0">
                <a:solidFill>
                  <a:srgbClr val="4F5C3F">
                    <a:alpha val="69000"/>
                  </a:srgbClr>
                </a:solidFill>
                <a:effectLst>
                  <a:outerShdw blurRad="25400" dist="12700" dir="16200000" rotWithShape="0">
                    <a:srgbClr val="3A3A3A">
                      <a:alpha val="35000"/>
                    </a:srgbClr>
                  </a:outerShdw>
                </a:effectLst>
              </a:rPr>
              <a:t>Click to edit Master title style</a:t>
            </a:r>
            <a:endParaRPr sz="4500" cap="all" spc="225">
              <a:solidFill>
                <a:srgbClr val="4F5C3F">
                  <a:alpha val="69000"/>
                </a:srgbClr>
              </a:solidFill>
              <a:effectLst>
                <a:outerShdw blurRad="25400" dist="12700" dir="16200000" rotWithShape="0">
                  <a:srgbClr val="3A3A3A">
                    <a:alpha val="35000"/>
                  </a:srgbClr>
                </a:outerShdw>
              </a:effectLst>
            </a:endParaRP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580430" y="3732609"/>
            <a:ext cx="7983141" cy="91082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FontTx/>
              <a:buNone/>
              <a:defRPr sz="2200" i="1"/>
            </a:lvl1pPr>
            <a:lvl2pPr marL="0" indent="160729" algn="ctr">
              <a:spcBef>
                <a:spcPts val="0"/>
              </a:spcBef>
              <a:buSzTx/>
              <a:buFontTx/>
              <a:buNone/>
              <a:defRPr sz="2200" i="1"/>
            </a:lvl2pPr>
            <a:lvl3pPr marL="0" indent="321457" algn="ctr">
              <a:spcBef>
                <a:spcPts val="0"/>
              </a:spcBef>
              <a:buSzTx/>
              <a:buFontTx/>
              <a:buNone/>
              <a:defRPr sz="2200" i="1"/>
            </a:lvl3pPr>
            <a:lvl4pPr marL="0" indent="482186" algn="ctr">
              <a:spcBef>
                <a:spcPts val="0"/>
              </a:spcBef>
              <a:buSzTx/>
              <a:buFontTx/>
              <a:buNone/>
              <a:defRPr sz="2200" i="1"/>
            </a:lvl4pPr>
            <a:lvl5pPr marL="0" indent="642915" algn="ctr">
              <a:spcBef>
                <a:spcPts val="0"/>
              </a:spcBef>
              <a:buSzTx/>
              <a:buFontTx/>
              <a:buNone/>
              <a:defRPr sz="2200" i="1"/>
            </a:lvl5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lang="en-US" sz="2200" i="1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Click to edit Master text styles</a:t>
            </a:r>
          </a:p>
          <a:p>
            <a:pPr lvl="1">
              <a:defRPr sz="1800" i="0">
                <a:solidFill>
                  <a:srgbClr val="000000"/>
                </a:solidFill>
                <a:effectLst/>
              </a:defRPr>
            </a:pPr>
            <a:r>
              <a:rPr lang="en-US" sz="2200" i="1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Second level</a:t>
            </a:r>
          </a:p>
          <a:p>
            <a:pPr lvl="2">
              <a:defRPr sz="1800" i="0">
                <a:solidFill>
                  <a:srgbClr val="000000"/>
                </a:solidFill>
                <a:effectLst/>
              </a:defRPr>
            </a:pPr>
            <a:r>
              <a:rPr lang="en-US" sz="2200" i="1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Third level</a:t>
            </a:r>
          </a:p>
          <a:p>
            <a:pPr lvl="3">
              <a:defRPr sz="1800" i="0">
                <a:solidFill>
                  <a:srgbClr val="000000"/>
                </a:solidFill>
                <a:effectLst/>
              </a:defRPr>
            </a:pPr>
            <a:r>
              <a:rPr lang="en-US" sz="2200" i="1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Fourth level</a:t>
            </a:r>
          </a:p>
          <a:p>
            <a:pPr lvl="4">
              <a:defRPr sz="1800" i="0">
                <a:solidFill>
                  <a:srgbClr val="000000"/>
                </a:solidFill>
                <a:effectLst/>
              </a:defRPr>
            </a:pPr>
            <a:r>
              <a:rPr lang="en-US" sz="2200" i="1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Fifth level</a:t>
            </a:r>
            <a:endParaRPr sz="2200" i="1">
              <a:solidFill>
                <a:srgbClr val="4F5C3F"/>
              </a:solidFill>
              <a:effectLst>
                <a:outerShdw blurRad="25400" dist="12700" rotWithShape="0">
                  <a:srgbClr val="FFFFFF">
                    <a:alpha val="4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8293963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610021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327282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994655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580430" y="5018484"/>
            <a:ext cx="7983141" cy="830461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 spc="0">
                <a:solidFill>
                  <a:srgbClr val="000000"/>
                </a:solidFill>
                <a:effectLst/>
              </a:defRPr>
            </a:pPr>
            <a:r>
              <a:rPr lang="en-US" sz="4500" cap="all" spc="225" smtClean="0">
                <a:solidFill>
                  <a:srgbClr val="FBF9E6"/>
                </a:solidFill>
                <a:effectLst>
                  <a:outerShdw blurRad="25400" dist="25400" dir="16200000" rotWithShape="0">
                    <a:srgbClr val="3A3A3A">
                      <a:alpha val="70000"/>
                    </a:srgbClr>
                  </a:outerShdw>
                </a:effectLst>
              </a:rPr>
              <a:t>Click to edit Master title style</a:t>
            </a:r>
            <a:endParaRPr sz="4500" cap="all" spc="225">
              <a:solidFill>
                <a:srgbClr val="FBF9E6"/>
              </a:solidFill>
              <a:effectLst>
                <a:outerShdw blurRad="25400" dist="25400" dir="16200000" rotWithShape="0">
                  <a:srgbClr val="3A3A3A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580430" y="5840016"/>
            <a:ext cx="7983141" cy="62507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FontTx/>
              <a:buNone/>
              <a:defRPr sz="3000" i="1">
                <a:solidFill>
                  <a:srgbClr val="F6E0AB"/>
                </a:solidFill>
                <a:effectLst>
                  <a:outerShdw blurRad="12700" dist="25400" dir="16200000" rotWithShape="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1pPr>
            <a:lvl2pPr marL="0" indent="160729" algn="ctr">
              <a:spcBef>
                <a:spcPts val="0"/>
              </a:spcBef>
              <a:buSzTx/>
              <a:buFontTx/>
              <a:buNone/>
              <a:defRPr sz="3000" i="1">
                <a:solidFill>
                  <a:srgbClr val="F6E0AB"/>
                </a:solidFill>
                <a:effectLst>
                  <a:outerShdw blurRad="12700" dist="25400" dir="16200000" rotWithShape="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2pPr>
            <a:lvl3pPr marL="0" indent="321457" algn="ctr">
              <a:spcBef>
                <a:spcPts val="0"/>
              </a:spcBef>
              <a:buSzTx/>
              <a:buFontTx/>
              <a:buNone/>
              <a:defRPr sz="3000" i="1">
                <a:solidFill>
                  <a:srgbClr val="F6E0AB"/>
                </a:solidFill>
                <a:effectLst>
                  <a:outerShdw blurRad="12700" dist="25400" dir="16200000" rotWithShape="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3pPr>
            <a:lvl4pPr marL="0" indent="482186" algn="ctr">
              <a:spcBef>
                <a:spcPts val="0"/>
              </a:spcBef>
              <a:buSzTx/>
              <a:buFontTx/>
              <a:buNone/>
              <a:defRPr sz="3000" i="1">
                <a:solidFill>
                  <a:srgbClr val="F6E0AB"/>
                </a:solidFill>
                <a:effectLst>
                  <a:outerShdw blurRad="12700" dist="25400" dir="16200000" rotWithShape="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4pPr>
            <a:lvl5pPr marL="0" indent="642915" algn="ctr">
              <a:spcBef>
                <a:spcPts val="0"/>
              </a:spcBef>
              <a:buSzTx/>
              <a:buFontTx/>
              <a:buNone/>
              <a:defRPr sz="3000" i="1">
                <a:solidFill>
                  <a:srgbClr val="F6E0AB"/>
                </a:solidFill>
                <a:effectLst>
                  <a:outerShdw blurRad="12700" dist="25400" dir="16200000" rotWithShape="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lang="en-US" sz="3000" i="1" smtClean="0">
                <a:solidFill>
                  <a:srgbClr val="F6E0AB"/>
                </a:solidFill>
                <a:effectLst>
                  <a:outerShdw blurRad="12700" dist="25400" dir="16200000" rotWithShape="0">
                    <a:srgbClr val="000000">
                      <a:alpha val="30000"/>
                    </a:srgbClr>
                  </a:outerShdw>
                </a:effectLst>
              </a:rPr>
              <a:t>Click to edit Master text styles</a:t>
            </a:r>
          </a:p>
          <a:p>
            <a:pPr lvl="1">
              <a:defRPr sz="1800" i="0">
                <a:solidFill>
                  <a:srgbClr val="000000"/>
                </a:solidFill>
                <a:effectLst/>
              </a:defRPr>
            </a:pPr>
            <a:r>
              <a:rPr lang="en-US" sz="3000" i="1" smtClean="0">
                <a:solidFill>
                  <a:srgbClr val="F6E0AB"/>
                </a:solidFill>
                <a:effectLst>
                  <a:outerShdw blurRad="12700" dist="25400" dir="16200000" rotWithShape="0">
                    <a:srgbClr val="000000">
                      <a:alpha val="30000"/>
                    </a:srgbClr>
                  </a:outerShdw>
                </a:effectLst>
              </a:rPr>
              <a:t>Second level</a:t>
            </a:r>
          </a:p>
          <a:p>
            <a:pPr lvl="2">
              <a:defRPr sz="1800" i="0">
                <a:solidFill>
                  <a:srgbClr val="000000"/>
                </a:solidFill>
                <a:effectLst/>
              </a:defRPr>
            </a:pPr>
            <a:r>
              <a:rPr lang="en-US" sz="3000" i="1" smtClean="0">
                <a:solidFill>
                  <a:srgbClr val="F6E0AB"/>
                </a:solidFill>
                <a:effectLst>
                  <a:outerShdw blurRad="12700" dist="25400" dir="16200000" rotWithShape="0">
                    <a:srgbClr val="000000">
                      <a:alpha val="30000"/>
                    </a:srgbClr>
                  </a:outerShdw>
                </a:effectLst>
              </a:rPr>
              <a:t>Third level</a:t>
            </a:r>
          </a:p>
          <a:p>
            <a:pPr lvl="3">
              <a:defRPr sz="1800" i="0">
                <a:solidFill>
                  <a:srgbClr val="000000"/>
                </a:solidFill>
                <a:effectLst/>
              </a:defRPr>
            </a:pPr>
            <a:r>
              <a:rPr lang="en-US" sz="3000" i="1" smtClean="0">
                <a:solidFill>
                  <a:srgbClr val="F6E0AB"/>
                </a:solidFill>
                <a:effectLst>
                  <a:outerShdw blurRad="12700" dist="25400" dir="16200000" rotWithShape="0">
                    <a:srgbClr val="000000">
                      <a:alpha val="30000"/>
                    </a:srgbClr>
                  </a:outerShdw>
                </a:effectLst>
              </a:rPr>
              <a:t>Fourth level</a:t>
            </a:r>
          </a:p>
          <a:p>
            <a:pPr lvl="4">
              <a:defRPr sz="1800" i="0">
                <a:solidFill>
                  <a:srgbClr val="000000"/>
                </a:solidFill>
                <a:effectLst/>
              </a:defRPr>
            </a:pPr>
            <a:r>
              <a:rPr lang="en-US" sz="3000" i="1" smtClean="0">
                <a:solidFill>
                  <a:srgbClr val="F6E0AB"/>
                </a:solidFill>
                <a:effectLst>
                  <a:outerShdw blurRad="12700" dist="25400" dir="16200000" rotWithShape="0">
                    <a:srgbClr val="000000">
                      <a:alpha val="30000"/>
                    </a:srgbClr>
                  </a:outerShdw>
                </a:effectLst>
              </a:rPr>
              <a:t>Fifth level</a:t>
            </a:r>
            <a:endParaRPr sz="3000" i="1">
              <a:solidFill>
                <a:srgbClr val="F6E0AB"/>
              </a:solidFill>
              <a:effectLst>
                <a:outerShdw blurRad="12700" dist="25400" dir="16200000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68593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580430" y="2625328"/>
            <a:ext cx="7983141" cy="1598414"/>
          </a:xfrm>
          <a:prstGeom prst="rect">
            <a:avLst/>
          </a:prstGeom>
          <a:effectLst>
            <a:outerShdw blurRad="25400" dist="12700" dir="5400000" rotWithShape="0">
              <a:srgbClr val="FFFFFF"/>
            </a:outerShdw>
          </a:effectLst>
        </p:spPr>
        <p:txBody>
          <a:bodyPr/>
          <a:lstStyle>
            <a:lvl1pPr>
              <a:defRPr>
                <a:solidFill>
                  <a:srgbClr val="4F5C3F">
                    <a:alpha val="69000"/>
                  </a:srgbClr>
                </a:solidFill>
                <a:effectLst>
                  <a:outerShdw blurRad="25400" dist="12700" dir="16200000" rotWithShape="0">
                    <a:srgbClr val="3A3A3A">
                      <a:alpha val="35000"/>
                    </a:srgbClr>
                  </a:outerShdw>
                </a:effectLst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effectLst/>
              </a:defRPr>
            </a:pPr>
            <a:r>
              <a:rPr lang="en-US" sz="4500" cap="all" spc="225" smtClean="0">
                <a:solidFill>
                  <a:srgbClr val="4F5C3F">
                    <a:alpha val="69000"/>
                  </a:srgbClr>
                </a:solidFill>
                <a:effectLst>
                  <a:outerShdw blurRad="25400" dist="12700" dir="16200000" rotWithShape="0">
                    <a:srgbClr val="3A3A3A">
                      <a:alpha val="35000"/>
                    </a:srgbClr>
                  </a:outerShdw>
                </a:effectLst>
              </a:rPr>
              <a:t>Click to edit Master title style</a:t>
            </a:r>
            <a:endParaRPr sz="4500" cap="all" spc="225">
              <a:solidFill>
                <a:srgbClr val="4F5C3F">
                  <a:alpha val="69000"/>
                </a:srgbClr>
              </a:solidFill>
              <a:effectLst>
                <a:outerShdw blurRad="25400" dist="12700" dir="16200000" rotWithShape="0">
                  <a:srgbClr val="3A3A3A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7896759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214312" y="1250156"/>
            <a:ext cx="5152430" cy="2348508"/>
          </a:xfrm>
          <a:prstGeom prst="rect">
            <a:avLst/>
          </a:prstGeom>
          <a:effectLst>
            <a:outerShdw blurRad="25400" dist="12700" dir="5400000" rotWithShape="0">
              <a:srgbClr val="FFFFFF"/>
            </a:outerShdw>
          </a:effectLst>
        </p:spPr>
        <p:txBody>
          <a:bodyPr anchor="b"/>
          <a:lstStyle>
            <a:lvl1pPr>
              <a:defRPr>
                <a:solidFill>
                  <a:srgbClr val="4F5C3F">
                    <a:alpha val="69000"/>
                  </a:srgbClr>
                </a:solidFill>
                <a:effectLst>
                  <a:outerShdw blurRad="25400" dist="12700" dir="16200000" rotWithShape="0">
                    <a:srgbClr val="3A3A3A">
                      <a:alpha val="35000"/>
                    </a:srgbClr>
                  </a:outerShdw>
                </a:effectLst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effectLst/>
              </a:defRPr>
            </a:pPr>
            <a:r>
              <a:rPr lang="en-US" sz="4500" cap="all" spc="225" smtClean="0">
                <a:solidFill>
                  <a:srgbClr val="4F5C3F">
                    <a:alpha val="69000"/>
                  </a:srgbClr>
                </a:solidFill>
                <a:effectLst>
                  <a:outerShdw blurRad="25400" dist="12700" dir="16200000" rotWithShape="0">
                    <a:srgbClr val="3A3A3A">
                      <a:alpha val="35000"/>
                    </a:srgbClr>
                  </a:outerShdw>
                </a:effectLst>
              </a:rPr>
              <a:t>Click to edit Master title style</a:t>
            </a:r>
            <a:endParaRPr sz="4500" cap="all" spc="225">
              <a:solidFill>
                <a:srgbClr val="4F5C3F">
                  <a:alpha val="69000"/>
                </a:srgbClr>
              </a:solidFill>
              <a:effectLst>
                <a:outerShdw blurRad="25400" dist="12700" dir="16200000" rotWithShape="0">
                  <a:srgbClr val="3A3A3A"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214312" y="3634383"/>
            <a:ext cx="5152430" cy="19288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FontTx/>
              <a:buNone/>
              <a:defRPr sz="2200" i="1"/>
            </a:lvl1pPr>
            <a:lvl2pPr marL="0" indent="160729" algn="ctr">
              <a:spcBef>
                <a:spcPts val="0"/>
              </a:spcBef>
              <a:buSzTx/>
              <a:buFontTx/>
              <a:buNone/>
              <a:defRPr sz="2200" i="1"/>
            </a:lvl2pPr>
            <a:lvl3pPr marL="0" indent="321457" algn="ctr">
              <a:spcBef>
                <a:spcPts val="0"/>
              </a:spcBef>
              <a:buSzTx/>
              <a:buFontTx/>
              <a:buNone/>
              <a:defRPr sz="2200" i="1"/>
            </a:lvl3pPr>
            <a:lvl4pPr marL="0" indent="482186" algn="ctr">
              <a:spcBef>
                <a:spcPts val="0"/>
              </a:spcBef>
              <a:buSzTx/>
              <a:buFontTx/>
              <a:buNone/>
              <a:defRPr sz="2200" i="1"/>
            </a:lvl4pPr>
            <a:lvl5pPr marL="0" indent="642915" algn="ctr">
              <a:spcBef>
                <a:spcPts val="0"/>
              </a:spcBef>
              <a:buSzTx/>
              <a:buFontTx/>
              <a:buNone/>
              <a:defRPr sz="2200" i="1"/>
            </a:lvl5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lang="en-US" sz="2200" i="1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Click to edit Master text styles</a:t>
            </a:r>
          </a:p>
          <a:p>
            <a:pPr lvl="1">
              <a:defRPr sz="1800" i="0">
                <a:solidFill>
                  <a:srgbClr val="000000"/>
                </a:solidFill>
                <a:effectLst/>
              </a:defRPr>
            </a:pPr>
            <a:r>
              <a:rPr lang="en-US" sz="2200" i="1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Second level</a:t>
            </a:r>
          </a:p>
          <a:p>
            <a:pPr lvl="2">
              <a:defRPr sz="1800" i="0">
                <a:solidFill>
                  <a:srgbClr val="000000"/>
                </a:solidFill>
                <a:effectLst/>
              </a:defRPr>
            </a:pPr>
            <a:r>
              <a:rPr lang="en-US" sz="2200" i="1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Third level</a:t>
            </a:r>
          </a:p>
          <a:p>
            <a:pPr lvl="3">
              <a:defRPr sz="1800" i="0">
                <a:solidFill>
                  <a:srgbClr val="000000"/>
                </a:solidFill>
                <a:effectLst/>
              </a:defRPr>
            </a:pPr>
            <a:r>
              <a:rPr lang="en-US" sz="2200" i="1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Fourth level</a:t>
            </a:r>
          </a:p>
          <a:p>
            <a:pPr lvl="4">
              <a:defRPr sz="1800" i="0">
                <a:solidFill>
                  <a:srgbClr val="000000"/>
                </a:solidFill>
                <a:effectLst/>
              </a:defRPr>
            </a:pPr>
            <a:r>
              <a:rPr lang="en-US" sz="2200" i="1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Fifth level</a:t>
            </a:r>
            <a:endParaRPr sz="2200" i="1">
              <a:solidFill>
                <a:srgbClr val="4F5C3F"/>
              </a:solidFill>
              <a:effectLst>
                <a:outerShdw blurRad="25400" dist="12700" rotWithShape="0">
                  <a:srgbClr val="FFFFFF">
                    <a:alpha val="4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7393457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  <a:effectLst/>
              </a:defRPr>
            </a:pPr>
            <a:r>
              <a:rPr lang="en-US" sz="4500" cap="all" spc="225" smtClean="0">
                <a:solidFill>
                  <a:srgbClr val="FBF9E6"/>
                </a:solidFill>
                <a:effectLst>
                  <a:outerShdw blurRad="25400" dist="25400" dir="16200000" rotWithShape="0">
                    <a:srgbClr val="3A3A3A">
                      <a:alpha val="70000"/>
                    </a:srgbClr>
                  </a:outerShdw>
                </a:effectLst>
              </a:rPr>
              <a:t>Click to edit Master title style</a:t>
            </a:r>
            <a:endParaRPr sz="4500" cap="all" spc="225">
              <a:solidFill>
                <a:srgbClr val="FBF9E6"/>
              </a:solidFill>
              <a:effectLst>
                <a:outerShdw blurRad="25400" dist="25400" dir="16200000" rotWithShape="0">
                  <a:srgbClr val="3A3A3A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1591372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  <a:effectLst/>
              </a:defRPr>
            </a:pPr>
            <a:r>
              <a:rPr lang="en-US" sz="4500" cap="all" spc="225" smtClean="0">
                <a:solidFill>
                  <a:srgbClr val="FBF9E6"/>
                </a:solidFill>
                <a:effectLst>
                  <a:outerShdw blurRad="25400" dist="25400" dir="16200000" rotWithShape="0">
                    <a:srgbClr val="3A3A3A">
                      <a:alpha val="70000"/>
                    </a:srgbClr>
                  </a:outerShdw>
                </a:effectLst>
              </a:rPr>
              <a:t>Click to edit Master title style</a:t>
            </a:r>
            <a:endParaRPr sz="4500" cap="all" spc="225">
              <a:solidFill>
                <a:srgbClr val="FBF9E6"/>
              </a:solidFill>
              <a:effectLst>
                <a:outerShdw blurRad="25400" dist="25400" dir="16200000" rotWithShape="0">
                  <a:srgbClr val="3A3A3A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en-US" sz="2500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lang="en-US" sz="2500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lang="en-US" sz="2500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lang="en-US" sz="2500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lang="en-US" sz="2500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Fifth level</a:t>
            </a:r>
            <a:endParaRPr sz="2500">
              <a:solidFill>
                <a:srgbClr val="4F5C3F"/>
              </a:solidFill>
              <a:effectLst>
                <a:outerShdw blurRad="25400" dist="12700" rotWithShape="0">
                  <a:srgbClr val="FFFFFF">
                    <a:alpha val="4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492531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  <a:effectLst/>
              </a:defRPr>
            </a:pPr>
            <a:r>
              <a:rPr lang="en-US" sz="4500" cap="all" spc="225" smtClean="0">
                <a:solidFill>
                  <a:srgbClr val="FBF9E6"/>
                </a:solidFill>
                <a:effectLst>
                  <a:outerShdw blurRad="25400" dist="25400" dir="16200000" rotWithShape="0">
                    <a:srgbClr val="3A3A3A">
                      <a:alpha val="70000"/>
                    </a:srgbClr>
                  </a:outerShdw>
                </a:effectLst>
              </a:rPr>
              <a:t>Click to edit Master title style</a:t>
            </a:r>
            <a:endParaRPr sz="4500" cap="all" spc="225">
              <a:solidFill>
                <a:srgbClr val="FBF9E6"/>
              </a:solidFill>
              <a:effectLst>
                <a:outerShdw blurRad="25400" dist="25400" dir="16200000" rotWithShape="0">
                  <a:srgbClr val="3A3A3A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580429" y="1946672"/>
            <a:ext cx="3812977" cy="4348758"/>
          </a:xfrm>
          <a:prstGeom prst="rect">
            <a:avLst/>
          </a:prstGeom>
        </p:spPr>
        <p:txBody>
          <a:bodyPr/>
          <a:lstStyle>
            <a:lvl1pPr marL="285740" indent="-285740">
              <a:spcBef>
                <a:spcPts val="2531"/>
              </a:spcBef>
              <a:buBlip>
                <a:blip r:embed="rId2"/>
              </a:buBlip>
              <a:defRPr sz="2200"/>
            </a:lvl1pPr>
            <a:lvl2pPr marL="571480" indent="-285740">
              <a:spcBef>
                <a:spcPts val="2531"/>
              </a:spcBef>
              <a:buBlip>
                <a:blip r:embed="rId2"/>
              </a:buBlip>
              <a:defRPr sz="2200"/>
            </a:lvl2pPr>
            <a:lvl3pPr marL="857220" indent="-285740">
              <a:spcBef>
                <a:spcPts val="2531"/>
              </a:spcBef>
              <a:buBlip>
                <a:blip r:embed="rId2"/>
              </a:buBlip>
              <a:defRPr sz="2200"/>
            </a:lvl3pPr>
            <a:lvl4pPr marL="1142959" indent="-285740">
              <a:spcBef>
                <a:spcPts val="2531"/>
              </a:spcBef>
              <a:buBlip>
                <a:blip r:embed="rId2"/>
              </a:buBlip>
              <a:defRPr sz="2200"/>
            </a:lvl4pPr>
            <a:lvl5pPr marL="1428699" indent="-285740">
              <a:spcBef>
                <a:spcPts val="2531"/>
              </a:spcBef>
              <a:buBlip>
                <a:blip r:embed="rId2"/>
              </a:buBlip>
              <a:defRPr sz="22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en-US" sz="2200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lang="en-US" sz="2200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lang="en-US" sz="2200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lang="en-US" sz="2200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lang="en-US" sz="2200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Fifth level</a:t>
            </a:r>
            <a:endParaRPr sz="2200">
              <a:solidFill>
                <a:srgbClr val="4F5C3F"/>
              </a:solidFill>
              <a:effectLst>
                <a:outerShdw blurRad="25400" dist="12700" rotWithShape="0">
                  <a:srgbClr val="FFFFFF">
                    <a:alpha val="4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9141002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580430" y="580430"/>
            <a:ext cx="7983141" cy="5697141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en-US" sz="2500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lang="en-US" sz="2500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lang="en-US" sz="2500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lang="en-US" sz="2500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lang="en-US" sz="2500" smtClean="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Fifth level</a:t>
            </a:r>
            <a:endParaRPr sz="2500">
              <a:solidFill>
                <a:srgbClr val="4F5C3F"/>
              </a:solidFill>
              <a:effectLst>
                <a:outerShdw blurRad="25400" dist="12700" rotWithShape="0">
                  <a:srgbClr val="FFFFFF">
                    <a:alpha val="4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7788785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Embossed_Background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5414" y="455414"/>
            <a:ext cx="8259961" cy="59570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04667564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80430" y="35719"/>
            <a:ext cx="7983141" cy="142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  <a:effectLst/>
              </a:defRPr>
            </a:pPr>
            <a:r>
              <a:rPr sz="4500" cap="all" spc="225">
                <a:solidFill>
                  <a:srgbClr val="FBF9E6"/>
                </a:solidFill>
                <a:effectLst>
                  <a:outerShdw blurRad="25400" dist="25400" dir="16200000" rotWithShape="0">
                    <a:srgbClr val="3A3A3A">
                      <a:alpha val="7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80430" y="1902023"/>
            <a:ext cx="7983141" cy="437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90852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p14="http://schemas.microsoft.com/office/powerpoint/2010/main" spd="med"/>
  <p:txStyles>
    <p:titleStyle>
      <a:lvl1pPr algn="ctr" defTabSz="410751" eaLnBrk="1" hangingPunct="1">
        <a:lnSpc>
          <a:spcPct val="90000"/>
        </a:lnSpc>
        <a:defRPr sz="4500" cap="all" spc="225">
          <a:solidFill>
            <a:srgbClr val="FBF9E6"/>
          </a:solidFill>
          <a:effectLst>
            <a:outerShdw blurRad="25400" dist="25400" dir="16200000" rotWithShape="0">
              <a:srgbClr val="3A3A3A">
                <a:alpha val="70000"/>
              </a:srgbClr>
            </a:outerShdw>
          </a:effectLst>
          <a:latin typeface="+mn-lt"/>
          <a:ea typeface="+mn-ea"/>
          <a:cs typeface="+mn-cs"/>
          <a:sym typeface="Georgia"/>
        </a:defRPr>
      </a:lvl1pPr>
      <a:lvl2pPr indent="160729" algn="ctr" defTabSz="410751" eaLnBrk="1" hangingPunct="1">
        <a:lnSpc>
          <a:spcPct val="90000"/>
        </a:lnSpc>
        <a:defRPr sz="4500" cap="all" spc="225">
          <a:solidFill>
            <a:srgbClr val="FBF9E6"/>
          </a:solidFill>
          <a:effectLst>
            <a:outerShdw blurRad="25400" dist="25400" dir="16200000" rotWithShape="0">
              <a:srgbClr val="3A3A3A">
                <a:alpha val="70000"/>
              </a:srgbClr>
            </a:outerShdw>
          </a:effectLst>
          <a:latin typeface="+mn-lt"/>
          <a:ea typeface="+mn-ea"/>
          <a:cs typeface="+mn-cs"/>
          <a:sym typeface="Georgia"/>
        </a:defRPr>
      </a:lvl2pPr>
      <a:lvl3pPr indent="321457" algn="ctr" defTabSz="410751" eaLnBrk="1" hangingPunct="1">
        <a:lnSpc>
          <a:spcPct val="90000"/>
        </a:lnSpc>
        <a:defRPr sz="4500" cap="all" spc="225">
          <a:solidFill>
            <a:srgbClr val="FBF9E6"/>
          </a:solidFill>
          <a:effectLst>
            <a:outerShdw blurRad="25400" dist="25400" dir="16200000" rotWithShape="0">
              <a:srgbClr val="3A3A3A">
                <a:alpha val="70000"/>
              </a:srgbClr>
            </a:outerShdw>
          </a:effectLst>
          <a:latin typeface="+mn-lt"/>
          <a:ea typeface="+mn-ea"/>
          <a:cs typeface="+mn-cs"/>
          <a:sym typeface="Georgia"/>
        </a:defRPr>
      </a:lvl3pPr>
      <a:lvl4pPr indent="482186" algn="ctr" defTabSz="410751" eaLnBrk="1" hangingPunct="1">
        <a:lnSpc>
          <a:spcPct val="90000"/>
        </a:lnSpc>
        <a:defRPr sz="4500" cap="all" spc="225">
          <a:solidFill>
            <a:srgbClr val="FBF9E6"/>
          </a:solidFill>
          <a:effectLst>
            <a:outerShdw blurRad="25400" dist="25400" dir="16200000" rotWithShape="0">
              <a:srgbClr val="3A3A3A">
                <a:alpha val="70000"/>
              </a:srgbClr>
            </a:outerShdw>
          </a:effectLst>
          <a:latin typeface="+mn-lt"/>
          <a:ea typeface="+mn-ea"/>
          <a:cs typeface="+mn-cs"/>
          <a:sym typeface="Georgia"/>
        </a:defRPr>
      </a:lvl4pPr>
      <a:lvl5pPr indent="642915" algn="ctr" defTabSz="410751" eaLnBrk="1" hangingPunct="1">
        <a:lnSpc>
          <a:spcPct val="90000"/>
        </a:lnSpc>
        <a:defRPr sz="4500" cap="all" spc="225">
          <a:solidFill>
            <a:srgbClr val="FBF9E6"/>
          </a:solidFill>
          <a:effectLst>
            <a:outerShdw blurRad="25400" dist="25400" dir="16200000" rotWithShape="0">
              <a:srgbClr val="3A3A3A">
                <a:alpha val="70000"/>
              </a:srgbClr>
            </a:outerShdw>
          </a:effectLst>
          <a:latin typeface="+mn-lt"/>
          <a:ea typeface="+mn-ea"/>
          <a:cs typeface="+mn-cs"/>
          <a:sym typeface="Georgia"/>
        </a:defRPr>
      </a:lvl5pPr>
      <a:lvl6pPr indent="803643" algn="ctr" defTabSz="410751" eaLnBrk="1" hangingPunct="1">
        <a:lnSpc>
          <a:spcPct val="90000"/>
        </a:lnSpc>
        <a:defRPr sz="4500" cap="all" spc="225">
          <a:solidFill>
            <a:srgbClr val="FBF9E6"/>
          </a:solidFill>
          <a:effectLst>
            <a:outerShdw blurRad="25400" dist="25400" dir="16200000" rotWithShape="0">
              <a:srgbClr val="3A3A3A">
                <a:alpha val="70000"/>
              </a:srgbClr>
            </a:outerShdw>
          </a:effectLst>
          <a:latin typeface="+mn-lt"/>
          <a:ea typeface="+mn-ea"/>
          <a:cs typeface="+mn-cs"/>
          <a:sym typeface="Georgia"/>
        </a:defRPr>
      </a:lvl6pPr>
      <a:lvl7pPr indent="964372" algn="ctr" defTabSz="410751" eaLnBrk="1" hangingPunct="1">
        <a:lnSpc>
          <a:spcPct val="90000"/>
        </a:lnSpc>
        <a:defRPr sz="4500" cap="all" spc="225">
          <a:solidFill>
            <a:srgbClr val="FBF9E6"/>
          </a:solidFill>
          <a:effectLst>
            <a:outerShdw blurRad="25400" dist="25400" dir="16200000" rotWithShape="0">
              <a:srgbClr val="3A3A3A">
                <a:alpha val="70000"/>
              </a:srgbClr>
            </a:outerShdw>
          </a:effectLst>
          <a:latin typeface="+mn-lt"/>
          <a:ea typeface="+mn-ea"/>
          <a:cs typeface="+mn-cs"/>
          <a:sym typeface="Georgia"/>
        </a:defRPr>
      </a:lvl7pPr>
      <a:lvl8pPr indent="1125101" algn="ctr" defTabSz="410751" eaLnBrk="1" hangingPunct="1">
        <a:lnSpc>
          <a:spcPct val="90000"/>
        </a:lnSpc>
        <a:defRPr sz="4500" cap="all" spc="225">
          <a:solidFill>
            <a:srgbClr val="FBF9E6"/>
          </a:solidFill>
          <a:effectLst>
            <a:outerShdw blurRad="25400" dist="25400" dir="16200000" rotWithShape="0">
              <a:srgbClr val="3A3A3A">
                <a:alpha val="70000"/>
              </a:srgbClr>
            </a:outerShdw>
          </a:effectLst>
          <a:latin typeface="+mn-lt"/>
          <a:ea typeface="+mn-ea"/>
          <a:cs typeface="+mn-cs"/>
          <a:sym typeface="Georgia"/>
        </a:defRPr>
      </a:lvl8pPr>
      <a:lvl9pPr indent="1285829" algn="ctr" defTabSz="410751" eaLnBrk="1" hangingPunct="1">
        <a:lnSpc>
          <a:spcPct val="90000"/>
        </a:lnSpc>
        <a:defRPr sz="4500" cap="all" spc="225">
          <a:solidFill>
            <a:srgbClr val="FBF9E6"/>
          </a:solidFill>
          <a:effectLst>
            <a:outerShdw blurRad="25400" dist="25400" dir="16200000" rotWithShape="0">
              <a:srgbClr val="3A3A3A">
                <a:alpha val="70000"/>
              </a:srgbClr>
            </a:outerShdw>
          </a:effectLst>
          <a:latin typeface="+mn-lt"/>
          <a:ea typeface="+mn-ea"/>
          <a:cs typeface="+mn-cs"/>
          <a:sym typeface="Georgia"/>
        </a:defRPr>
      </a:lvl9pPr>
    </p:titleStyle>
    <p:bodyStyle>
      <a:lvl1pPr marL="303599" indent="-303599" defTabSz="410751" eaLnBrk="1" hangingPunct="1">
        <a:lnSpc>
          <a:spcPct val="120000"/>
        </a:lnSpc>
        <a:spcBef>
          <a:spcPts val="3656"/>
        </a:spcBef>
        <a:buSzPct val="35000"/>
        <a:buFont typeface="Zapf Dingbats"/>
        <a:buBlip>
          <a:blip r:embed="rId15"/>
        </a:buBlip>
        <a:defRPr sz="2500"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latin typeface="+mn-lt"/>
          <a:ea typeface="+mn-ea"/>
          <a:cs typeface="+mn-cs"/>
          <a:sym typeface="Georgia"/>
        </a:defRPr>
      </a:lvl1pPr>
      <a:lvl2pPr marL="607197" indent="-303599" defTabSz="410751" eaLnBrk="1" hangingPunct="1">
        <a:lnSpc>
          <a:spcPct val="120000"/>
        </a:lnSpc>
        <a:spcBef>
          <a:spcPts val="3656"/>
        </a:spcBef>
        <a:buSzPct val="35000"/>
        <a:buFont typeface="Zapf Dingbats"/>
        <a:buBlip>
          <a:blip r:embed="rId15"/>
        </a:buBlip>
        <a:defRPr sz="2500"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latin typeface="+mn-lt"/>
          <a:ea typeface="+mn-ea"/>
          <a:cs typeface="+mn-cs"/>
          <a:sym typeface="Georgia"/>
        </a:defRPr>
      </a:lvl2pPr>
      <a:lvl3pPr marL="910796" indent="-303599" defTabSz="410751" eaLnBrk="1" hangingPunct="1">
        <a:lnSpc>
          <a:spcPct val="120000"/>
        </a:lnSpc>
        <a:spcBef>
          <a:spcPts val="3656"/>
        </a:spcBef>
        <a:buSzPct val="35000"/>
        <a:buFont typeface="Zapf Dingbats"/>
        <a:buBlip>
          <a:blip r:embed="rId15"/>
        </a:buBlip>
        <a:defRPr sz="2500"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latin typeface="+mn-lt"/>
          <a:ea typeface="+mn-ea"/>
          <a:cs typeface="+mn-cs"/>
          <a:sym typeface="Georgia"/>
        </a:defRPr>
      </a:lvl3pPr>
      <a:lvl4pPr marL="1214394" indent="-303599" defTabSz="410751" eaLnBrk="1" hangingPunct="1">
        <a:lnSpc>
          <a:spcPct val="120000"/>
        </a:lnSpc>
        <a:spcBef>
          <a:spcPts val="3656"/>
        </a:spcBef>
        <a:buSzPct val="35000"/>
        <a:buFont typeface="Zapf Dingbats"/>
        <a:buBlip>
          <a:blip r:embed="rId15"/>
        </a:buBlip>
        <a:defRPr sz="2500"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latin typeface="+mn-lt"/>
          <a:ea typeface="+mn-ea"/>
          <a:cs typeface="+mn-cs"/>
          <a:sym typeface="Georgia"/>
        </a:defRPr>
      </a:lvl4pPr>
      <a:lvl5pPr marL="1517993" indent="-303599" defTabSz="410751" eaLnBrk="1" hangingPunct="1">
        <a:lnSpc>
          <a:spcPct val="120000"/>
        </a:lnSpc>
        <a:spcBef>
          <a:spcPts val="3656"/>
        </a:spcBef>
        <a:buSzPct val="35000"/>
        <a:buFont typeface="Zapf Dingbats"/>
        <a:buBlip>
          <a:blip r:embed="rId15"/>
        </a:buBlip>
        <a:defRPr sz="2500"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latin typeface="+mn-lt"/>
          <a:ea typeface="+mn-ea"/>
          <a:cs typeface="+mn-cs"/>
          <a:sym typeface="Georgia"/>
        </a:defRPr>
      </a:lvl5pPr>
      <a:lvl6pPr marL="1821591" indent="-303599" defTabSz="410751" eaLnBrk="1" hangingPunct="1">
        <a:lnSpc>
          <a:spcPct val="120000"/>
        </a:lnSpc>
        <a:spcBef>
          <a:spcPts val="3656"/>
        </a:spcBef>
        <a:buSzPct val="35000"/>
        <a:buFont typeface="Zapf Dingbats"/>
        <a:buBlip>
          <a:blip r:embed="rId15"/>
        </a:buBlip>
        <a:defRPr sz="2500"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latin typeface="+mn-lt"/>
          <a:ea typeface="+mn-ea"/>
          <a:cs typeface="+mn-cs"/>
          <a:sym typeface="Georgia"/>
        </a:defRPr>
      </a:lvl6pPr>
      <a:lvl7pPr marL="2125190" indent="-303599" defTabSz="410751" eaLnBrk="1" hangingPunct="1">
        <a:lnSpc>
          <a:spcPct val="120000"/>
        </a:lnSpc>
        <a:spcBef>
          <a:spcPts val="3656"/>
        </a:spcBef>
        <a:buSzPct val="35000"/>
        <a:buFont typeface="Zapf Dingbats"/>
        <a:buBlip>
          <a:blip r:embed="rId15"/>
        </a:buBlip>
        <a:defRPr sz="2500"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latin typeface="+mn-lt"/>
          <a:ea typeface="+mn-ea"/>
          <a:cs typeface="+mn-cs"/>
          <a:sym typeface="Georgia"/>
        </a:defRPr>
      </a:lvl7pPr>
      <a:lvl8pPr marL="2428789" indent="-303599" defTabSz="410751" eaLnBrk="1" hangingPunct="1">
        <a:lnSpc>
          <a:spcPct val="120000"/>
        </a:lnSpc>
        <a:spcBef>
          <a:spcPts val="3656"/>
        </a:spcBef>
        <a:buSzPct val="35000"/>
        <a:buFont typeface="Zapf Dingbats"/>
        <a:buBlip>
          <a:blip r:embed="rId15"/>
        </a:buBlip>
        <a:defRPr sz="2500"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latin typeface="+mn-lt"/>
          <a:ea typeface="+mn-ea"/>
          <a:cs typeface="+mn-cs"/>
          <a:sym typeface="Georgia"/>
        </a:defRPr>
      </a:lvl8pPr>
      <a:lvl9pPr marL="2732387" indent="-303599" defTabSz="410751" eaLnBrk="1" hangingPunct="1">
        <a:lnSpc>
          <a:spcPct val="120000"/>
        </a:lnSpc>
        <a:spcBef>
          <a:spcPts val="3656"/>
        </a:spcBef>
        <a:buSzPct val="35000"/>
        <a:buFont typeface="Zapf Dingbats"/>
        <a:buBlip>
          <a:blip r:embed="rId15"/>
        </a:buBlip>
        <a:defRPr sz="2500"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latin typeface="+mn-lt"/>
          <a:ea typeface="+mn-ea"/>
          <a:cs typeface="+mn-cs"/>
          <a:sym typeface="Georgia"/>
        </a:defRPr>
      </a:lvl9pPr>
    </p:bodyStyle>
    <p:otherStyle>
      <a:lvl1pPr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160729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321457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482186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642915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803643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964372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125101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285829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Confusing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—by Qi </a:t>
            </a:r>
            <a:r>
              <a:rPr lang="en-US" dirty="0" err="1"/>
              <a:t>Qu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09001"/>
      </p:ext>
    </p:extLst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Trees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17689421"/>
              </p:ext>
            </p:extLst>
          </p:nvPr>
        </p:nvGraphicFramePr>
        <p:xfrm>
          <a:off x="580430" y="1902023"/>
          <a:ext cx="7983141" cy="4375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Elbow Connector 5"/>
          <p:cNvCxnSpPr/>
          <p:nvPr/>
        </p:nvCxnSpPr>
        <p:spPr>
          <a:xfrm>
            <a:off x="1864975" y="5127926"/>
            <a:ext cx="900334" cy="868054"/>
          </a:xfrm>
          <a:prstGeom prst="bentConnector3">
            <a:avLst>
              <a:gd name="adj1" fmla="val 0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91411527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2742" y="2202276"/>
            <a:ext cx="2158443" cy="67710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eorgia"/>
              </a:rPr>
              <a:t>Thank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4F5C3F"/>
                </a:solidFill>
                <a:effectLst>
                  <a:outerShdw blurRad="25400" dist="12700" rotWithShape="0">
                    <a:srgbClr val="FFFFFF">
                      <a:alpha val="45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eorgia"/>
              </a:rPr>
              <a:t> you!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4F5C3F"/>
              </a:solidFill>
              <a:effectLst>
                <a:outerShdw blurRad="25400" dist="12700" rotWithShape="0">
                  <a:srgbClr val="FFFFFF">
                    <a:alpha val="45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62519133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List of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Binary tree</a:t>
            </a:r>
          </a:p>
          <a:p>
            <a:r>
              <a:rPr lang="en-US" dirty="0"/>
              <a:t>Binary search tree (BST)</a:t>
            </a:r>
          </a:p>
          <a:p>
            <a:r>
              <a:rPr lang="en-US" dirty="0"/>
              <a:t>Balanced tree</a:t>
            </a:r>
          </a:p>
          <a:p>
            <a:r>
              <a:rPr lang="en-US" dirty="0"/>
              <a:t>Self-balancing binary search tree</a:t>
            </a:r>
          </a:p>
          <a:p>
            <a:r>
              <a:rPr lang="en-US" dirty="0"/>
              <a:t>B tree</a:t>
            </a:r>
          </a:p>
          <a:p>
            <a:r>
              <a:rPr lang="en-US" dirty="0"/>
              <a:t>B</a:t>
            </a:r>
            <a:r>
              <a:rPr lang="en-US" dirty="0" smtClean="0"/>
              <a:t>+ tree</a:t>
            </a:r>
          </a:p>
          <a:p>
            <a:r>
              <a:rPr lang="en-US" dirty="0" err="1" smtClean="0"/>
              <a:t>Trie</a:t>
            </a:r>
            <a:r>
              <a:rPr lang="en-US" dirty="0" smtClean="0"/>
              <a:t>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3686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Each node has at most 2 </a:t>
            </a:r>
            <a:r>
              <a:rPr lang="en-US" dirty="0" smtClean="0"/>
              <a:t>children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76" y="2726532"/>
            <a:ext cx="3607594" cy="300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30548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 binary tree</a:t>
            </a:r>
          </a:p>
          <a:p>
            <a:pPr lvl="0"/>
            <a:r>
              <a:rPr lang="en-US" dirty="0"/>
              <a:t>Keeps nodes in order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94" y="2765260"/>
            <a:ext cx="3910577" cy="326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01244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sub-tree is balanced</a:t>
            </a:r>
          </a:p>
          <a:p>
            <a:r>
              <a:rPr lang="en-US" dirty="0"/>
              <a:t>the height of the two sub-trees differ by at most </a:t>
            </a:r>
            <a:r>
              <a:rPr lang="en-US" dirty="0" smtClean="0"/>
              <a:t>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94832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Self-balancing binary search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  <a:p>
            <a:r>
              <a:rPr lang="en-US" dirty="0"/>
              <a:t>automatically keeps its height </a:t>
            </a:r>
            <a:r>
              <a:rPr lang="en-US" dirty="0" smtClean="0"/>
              <a:t>small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494" y="3407715"/>
            <a:ext cx="4943111" cy="220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70450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self-balancing</a:t>
            </a:r>
          </a:p>
          <a:p>
            <a:r>
              <a:rPr lang="en-US" dirty="0"/>
              <a:t>keeps data sorted</a:t>
            </a:r>
          </a:p>
          <a:p>
            <a:r>
              <a:rPr lang="en-US" dirty="0"/>
              <a:t>can have a variable number of child </a:t>
            </a:r>
            <a:r>
              <a:rPr lang="en-US" dirty="0" smtClean="0"/>
              <a:t>nodes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445" y="2921639"/>
            <a:ext cx="5080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25243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B+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tree</a:t>
            </a:r>
          </a:p>
          <a:p>
            <a:r>
              <a:rPr lang="en-US" dirty="0"/>
              <a:t>Leaves are linked at the </a:t>
            </a:r>
            <a:r>
              <a:rPr lang="en-US" dirty="0" smtClean="0"/>
              <a:t>bottom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833" y="1821563"/>
            <a:ext cx="50800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07543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Ordered</a:t>
            </a:r>
          </a:p>
          <a:p>
            <a:r>
              <a:rPr lang="en-US" dirty="0" smtClean="0"/>
              <a:t>The position of the node </a:t>
            </a:r>
            <a:r>
              <a:rPr lang="en-US" dirty="0"/>
              <a:t>in the tree defines the key with which it is associated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977" y="2145645"/>
            <a:ext cx="3989055" cy="373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05894"/>
      </p:ext>
    </p:extLst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GMO label visual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Kyoto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Kyo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49056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F5C3F"/>
            </a:solidFill>
            <a:effectLst>
              <a:outerShdw blurRad="25400" dist="12700" rotWithShape="0">
                <a:srgbClr val="FFFFFF">
                  <a:alpha val="45000"/>
                </a:srgbClr>
              </a:outerShdw>
            </a:effectLst>
            <a:uFillTx/>
            <a:latin typeface="+mn-lt"/>
            <a:ea typeface="+mn-ea"/>
            <a:cs typeface="+mn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167</Words>
  <Application>Microsoft Macintosh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GMO label visual</vt:lpstr>
      <vt:lpstr>Confusing Trees</vt:lpstr>
      <vt:lpstr>A List of Trees</vt:lpstr>
      <vt:lpstr>Binary Tree</vt:lpstr>
      <vt:lpstr>Binary Search Tree (BST)</vt:lpstr>
      <vt:lpstr>Balanced Tree</vt:lpstr>
      <vt:lpstr>Self-balancing binary search tree</vt:lpstr>
      <vt:lpstr>B tree</vt:lpstr>
      <vt:lpstr>B+ tree</vt:lpstr>
      <vt:lpstr>Trie Tree</vt:lpstr>
      <vt:lpstr>All Trees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Confusing Trees</dc:title>
  <dc:creator>Qi</dc:creator>
  <cp:lastModifiedBy>Qi</cp:lastModifiedBy>
  <cp:revision>4</cp:revision>
  <dcterms:created xsi:type="dcterms:W3CDTF">2016-02-03T01:36:24Z</dcterms:created>
  <dcterms:modified xsi:type="dcterms:W3CDTF">2016-02-03T02:02:56Z</dcterms:modified>
</cp:coreProperties>
</file>