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0" r:id="rId6"/>
    <p:sldId id="259" r:id="rId7"/>
    <p:sldId id="292" r:id="rId8"/>
    <p:sldId id="293" r:id="rId9"/>
    <p:sldId id="294" r:id="rId10"/>
    <p:sldId id="295" r:id="rId11"/>
    <p:sldId id="296" r:id="rId12"/>
    <p:sldId id="265" r:id="rId13"/>
    <p:sldId id="271" r:id="rId14"/>
    <p:sldId id="266" r:id="rId15"/>
    <p:sldId id="276" r:id="rId16"/>
    <p:sldId id="277" r:id="rId17"/>
    <p:sldId id="286" r:id="rId18"/>
    <p:sldId id="284" r:id="rId19"/>
    <p:sldId id="287" r:id="rId20"/>
    <p:sldId id="288" r:id="rId21"/>
    <p:sldId id="289" r:id="rId22"/>
    <p:sldId id="290" r:id="rId23"/>
    <p:sldId id="291" r:id="rId24"/>
    <p:sldId id="29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C66A-CB64-4F2C-82FE-FB48C4951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CA60-3E71-4309-A708-432D0DFB89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顺序结构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流程图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813" y="1809634"/>
            <a:ext cx="109183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从第一行开始，按顺序逐行运行代码，直到结束。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565" y="3429000"/>
            <a:ext cx="839152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流程图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05" y="1809750"/>
            <a:ext cx="3750310" cy="316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语句判断所给定的条件是否满足来选择性地执行不同的代码块。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381000"/>
            <a:ext cx="5534025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813" y="1809634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条件表达式：在if语句中，条件表达式用于判断条件是否成立。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缩进： 在Python中，if语句的执行体（即条件成立时要执行的代码块）是通过缩进来表示的。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if-elif-else结构：除了简单的if语句外，Python还支持if-elif-else结构，用于处理多个条件情况。elif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的缩写，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中不使用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，使用会报错，一个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语句中可以含有多个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都以英文冒号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”:”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结尾。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嵌套if语句：在Python中，if语句可以嵌套使用，以处理更复杂的条件。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2685415"/>
            <a:ext cx="5229225" cy="240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30" y="1756410"/>
            <a:ext cx="4810125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4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流程图（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905" y="1809750"/>
            <a:ext cx="7542530" cy="4839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for循环是Python中用于迭代遍历序列（如列表、元组、字典等）或可迭代对象（如range对象）的一种控制结构。按顺序逐个处理可迭代对象中的元素。for循环中包含的代码块称为循环体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for循环的条件真假并不是显式地判断，而是由可迭代对象的状态来确定的。当可迭代对象还有元素时，条件为真，循环继续执行；当可迭代对象没有元素时，条件为假，循环结束。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在迭代字典时，默认情况下是迭代字典的键，而不是值或键值对。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也以英文冒号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”:”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结尾。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9435" y="1311910"/>
            <a:ext cx="379095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4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811020"/>
            <a:ext cx="3314700" cy="1057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289935"/>
            <a:ext cx="3076575" cy="1530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865" y="4909185"/>
            <a:ext cx="3347720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4909185"/>
            <a:ext cx="3105150" cy="1466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865" y="3300095"/>
            <a:ext cx="3347085" cy="1529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010" y="2105660"/>
            <a:ext cx="3876675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2340" y="3728085"/>
            <a:ext cx="46482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4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流程图（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905" y="1809750"/>
            <a:ext cx="7165340" cy="4910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循环条件：while循环的执行取决于一个条件表达式的真假。只要条件表达式为真，循环就会继续执行；一旦条件表达式为假，循环就会停止。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循环体：while循环中包含的代码块称为循环体。循环体中的代码会不断执行，直到循环条件为假为止。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更新循环变量：在循环体内通常需要更新循环变量的值，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或者嵌套选择语句跳出（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）循环，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以避免出现无限循环的情况。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也以英文冒号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”:”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结尾。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4520" y="1316355"/>
            <a:ext cx="3810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4 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6602"/>
          <a:stretch>
            <a:fillRect/>
          </a:stretch>
        </p:blipFill>
        <p:spPr>
          <a:xfrm>
            <a:off x="253365" y="2099310"/>
            <a:ext cx="458152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3951605"/>
            <a:ext cx="4581525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030" y="3804285"/>
            <a:ext cx="4600575" cy="76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58715" y="2538095"/>
            <a:ext cx="2037715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5715" y="5083175"/>
            <a:ext cx="261175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的和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15960" y="3114040"/>
            <a:ext cx="2037715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无限循环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5.5 if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嵌套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8907"/>
          <a:stretch>
            <a:fillRect/>
          </a:stretch>
        </p:blipFill>
        <p:spPr>
          <a:xfrm>
            <a:off x="196850" y="2605405"/>
            <a:ext cx="4234180" cy="2381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5166995"/>
            <a:ext cx="3352800" cy="1276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6850" y="1849120"/>
            <a:ext cx="379349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判断整数的奇偶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0" y="750570"/>
            <a:ext cx="6229350" cy="48882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50" y="5638800"/>
            <a:ext cx="4257675" cy="1219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94350" y="43180"/>
            <a:ext cx="379349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5.5 if</a:t>
            </a:r>
            <a:r>
              <a:rPr lang="zh-CN" altLang="en-US" dirty="0"/>
              <a:t>和</a:t>
            </a:r>
            <a:r>
              <a:rPr lang="en-US" altLang="zh-CN" dirty="0"/>
              <a:t>while</a:t>
            </a:r>
            <a:r>
              <a:rPr lang="zh-CN" altLang="en-US" dirty="0"/>
              <a:t>嵌套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390775"/>
            <a:ext cx="3000375" cy="3019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410200"/>
            <a:ext cx="2257425" cy="110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82955"/>
            <a:ext cx="6629400" cy="4953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5735955"/>
            <a:ext cx="3648075" cy="11049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94350" y="43180"/>
            <a:ext cx="379349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/>
              <a:t>第五章  控制结构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5.5 for</a:t>
            </a:r>
            <a:r>
              <a:rPr lang="zh-CN" altLang="en-US" dirty="0"/>
              <a:t>循环嵌套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43455"/>
            <a:ext cx="6715125" cy="160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0550"/>
            <a:ext cx="7362825" cy="2457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1661795"/>
            <a:ext cx="6282055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输出一个九九乘法表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多层嵌套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7740"/>
            <a:ext cx="6496050" cy="4591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5457190"/>
            <a:ext cx="4143375" cy="1371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1661795"/>
            <a:ext cx="6282055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输出奇数的阶乘的相反数，偶数的阶乘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670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控制结构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顺序结构，选择结构，循环结构。</a:t>
            </a:r>
            <a:endParaRPr lang="zh-CN" sz="24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选择结构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一般使用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语句实现。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循环结构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一般使用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语句或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语句实现。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各种结构可以嵌套使用来处理复杂的情况。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838200" y="1825625"/>
            <a:ext cx="10515600" cy="33896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在Python中，控制结构是编程的核心，它们使得程序能够根据不同的情况采取不同的行动。这些控制结构包括条件语句、循环等，它们帮助程序根据输入或其他条件动态地决定执行路径。本章主要内容如下：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控制结构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顺序结构，选择结构，循环结构。</a:t>
            </a:r>
            <a:endParaRPr lang="zh-CN" sz="24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真值测试以及判断需要的条件表达式。</a:t>
            </a:r>
            <a:endParaRPr lang="zh-CN" sz="24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选择结构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一般使用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语句实现。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循环结构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一般使用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语句或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语句实现。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最后介绍了各种结构如何嵌套使用来处理问题。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基础知识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控制结构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根据程序中语句执行的顺序，其流程控制结构包括顺序结构、选择结构和循环结构三种。选择结构和循环结构中暗含顺序结构。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顺序结构：最基本的控制结构，它由一系列按顺序排列的语句组成，每条语句都按照其在代码中的顺序依次执行。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选择结构：又称分支结构，根据判断所给定的条件是否满足来选择性地执行不同的代码块。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中一般使用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语句实现选择结构。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循环结构：在一定条件下重复执行一条或多条语句，被重复执行的一条或多条语句称为循环体。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中一般使用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语句或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语句实现循环结构。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控制结构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>
                <a:sym typeface="+mn-ea"/>
              </a:rPr>
              <a:t>基础知识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5213" y="1551967"/>
            <a:ext cx="10918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真值测试是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中的一种隐含的、强大的、基础的特性。用于在需要布尔上下文的情况下，自动将表达式或值转换为布尔值（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比较操作、逻辑操作、成员和身份测试、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any, all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等特定函数操作、条件表达式，等情况会触发真值测试，返回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以下对象在真值测试中的结果：</a:t>
            </a:r>
            <a:endParaRPr lang="en-US" alt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（真）：非零数字（包括正数、负数、小数），非空字符串（包括包含空格的字符串），非空列表、元组、集合和字典，非空对象（例如自定义类的实例），True 布尔值自身等。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（假）：数字 0、0.0，空字符串 ''，空列表 []、空元组 ()、空集合 set()、空字典 {}，None 对象，False 布尔值自身等。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知识回顾（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）：真值测试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032" y="4376189"/>
            <a:ext cx="3238500" cy="2400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17" y="4414289"/>
            <a:ext cx="314325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>
                <a:sym typeface="+mn-ea"/>
              </a:rPr>
              <a:t>基础知识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条件表达式：条件表达式用于判断某个条件是否成立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常用在选择结构和循环结构的判断条件中，用来判断接下来应该执行的代码块。分为关系表达式，逻辑表达式和混合条件表达式。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知识回顾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818890"/>
            <a:ext cx="3352800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3818890"/>
            <a:ext cx="443865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>
                <a:sym typeface="+mn-ea"/>
              </a:rPr>
              <a:t>基础知识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关系表达式：用于比较两个值之间关系的表达式，正确则返回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，错误则返回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。常用的关系运算符一共有六个，分别是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（大于）、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（小于）、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（大于等于）、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（小于等于）、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（等于）、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（不等于）。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知识回顾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关系表达式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3429000"/>
            <a:ext cx="2838450" cy="263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4025265"/>
            <a:ext cx="27622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>
                <a:sym typeface="+mn-ea"/>
              </a:rPr>
              <a:t>基础知识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逻辑表达式：用于进行逻辑运算的表达式，通常用于组合多个条件或者值，以判断复合条件的结果。逻辑运算符有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三种逻辑运算。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知识回顾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逻辑表达式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2628900"/>
            <a:ext cx="4578985" cy="120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1108" y="3913389"/>
            <a:ext cx="1091837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的逻辑表达式返回值不一定是布尔值。只有当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’and’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运算符或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’or’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运算符的两个操作数都是布尔值时，返回的结果才是布尔值。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具有短路求值的特点，可能不会对所有表达式进行求值，只要明确得出结果，就提前结束计算。如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 x and y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中，在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的情况下，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表达式的值将不再计算，结果是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；而对于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 x or 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时，结果直接返回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。可以根据这一特点来提高程序的执行效率。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>
                <a:sym typeface="+mn-ea"/>
              </a:rPr>
              <a:t>基础知识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混合条件表达式：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由常量、变量、表达式、关系运算符、逻辑运算符等组成的复合表达式称为混合条件表达式。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知识回顾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混合条件表达式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4226560"/>
            <a:ext cx="3914775" cy="1657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10" y="3550285"/>
            <a:ext cx="5257800" cy="2333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2525</Words>
  <Application>WPS 演示</Application>
  <PresentationFormat>宽屏</PresentationFormat>
  <Paragraphs>154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第五章  控制结构</vt:lpstr>
      <vt:lpstr>PowerPoint 演示文稿</vt:lpstr>
      <vt:lpstr>5.1 基础知识</vt:lpstr>
      <vt:lpstr>5.1 基础知识</vt:lpstr>
      <vt:lpstr>5.1 基础知识</vt:lpstr>
      <vt:lpstr>5.1 基础知识</vt:lpstr>
      <vt:lpstr>5.1 基础知识</vt:lpstr>
      <vt:lpstr>5.1 基础知识</vt:lpstr>
      <vt:lpstr>5.2 顺序结构</vt:lpstr>
      <vt:lpstr>5.3 选择结构</vt:lpstr>
      <vt:lpstr>5.3 选择结构</vt:lpstr>
      <vt:lpstr>5.3 选择结构</vt:lpstr>
      <vt:lpstr>5.4 循环结构</vt:lpstr>
      <vt:lpstr>5.4 循环结构</vt:lpstr>
      <vt:lpstr>5.4 循环结构</vt:lpstr>
      <vt:lpstr>5.4 循环结构</vt:lpstr>
      <vt:lpstr>5.5 if和for嵌套</vt:lpstr>
      <vt:lpstr>5.5 if和while嵌套</vt:lpstr>
      <vt:lpstr>5.5 for循环嵌套</vt:lpstr>
      <vt:lpstr>5.5 多层嵌套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A210-11</cp:lastModifiedBy>
  <cp:revision>22</cp:revision>
  <dcterms:created xsi:type="dcterms:W3CDTF">2024-04-19T00:01:00Z</dcterms:created>
  <dcterms:modified xsi:type="dcterms:W3CDTF">2024-06-01T14:27:40Z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29BDED08729043769C113A1DE1D6587B_12</vt:lpwstr>
  </property>
  <property fmtid="{D5CDD505-2E9C-101B-9397-08002B2CF9AE}" pid="3" name="KSOProductBuildVer">
    <vt:lpwstr>2052-12.1.0.16729</vt:lpwstr>
  </property>
</Properties>
</file>