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643F-07A1-448E-A160-2E38F333A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797F-E5DE-4A09-9E98-53AD33F51A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6348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5830"/>
          </a:xfrm>
          <a:noFill/>
        </p:spPr>
        <p:txBody>
          <a:bodyPr wrap="square" rtlCol="0">
            <a:noAutofit/>
          </a:bodyPr>
          <a:lstStyle/>
          <a:p>
            <a:pPr marL="342900" indent="-342900" algn="just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进行数据可视化，以及常用的画图函数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数据可视化常用库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083"/>
            <a:ext cx="12192000" cy="193983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/>
              <a:t>第十一章  数据可视化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94265" cy="2327275"/>
          </a:xfrm>
          <a:noFill/>
        </p:spPr>
        <p:txBody>
          <a:bodyPr wrap="square" rtlCol="0">
            <a:noAutofit/>
          </a:bodyPr>
          <a:lstStyle/>
          <a:p>
            <a:pPr marL="342900" indent="-342900" algn="just"/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数据可视化是指使用图形和图表等视觉元素来展示数据的过程。通过将数据以视觉化的形式呈现，可以帮助人们更直观地理解和分析数据，揭示数据中的模式、趋势和异常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便于让读者更高效阅读，通过数据可视化突出数据背后的规律，以此突出数据中的重要因素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11.1 </a:t>
            </a:r>
            <a:r>
              <a:rPr lang="zh-CN" altLang="en-US">
                <a:sym typeface="+mn-ea"/>
              </a:rPr>
              <a:t>数据可视化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ndas是一个强大的数据处理和分析库，尽管它的主要功能并不是数据可视化，但它提供了一些便捷的方法来快速创建基本图表。这些图表功能通常基于Matplotlib。通过Pandas的内置绘图功能，用户可以轻松地从DataFrame对象生成各种类型的图表，如折线图、柱状图、散点图等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Pandas的强大之处在于它能够方便地与其他可视化库结合使用。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数据可视化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数据可视化：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Pandas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对绘图库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Matplotlib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进行了封装，使用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Pandas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对象数据进行绘图步骤简单。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基本步骤：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、引入模块：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import matplotlib.pyplot as plt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（需要先下载）；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、设置中文字体资源：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plt.rcParams[‘font.family’] = ‘SimHei’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、设置画布：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fig = plt.figure()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、选定区域画图：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plt.subplot()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Series.plot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绘图。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常见的图形：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Series.plot.line()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绘制折线图；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Series.plot.bar()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绘制垂直条状图；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Series.plot.barh()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绘制水平条状图；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Series.plot.pie()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绘制饼状图等。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11.1 </a:t>
            </a:r>
            <a:r>
              <a:rPr lang="zh-CN" altLang="en-US">
                <a:sym typeface="+mn-ea"/>
              </a:rPr>
              <a:t>数据可视化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）：（续）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7025" y="1972945"/>
            <a:ext cx="5295900" cy="402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" y="1982470"/>
            <a:ext cx="6400800" cy="401955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11.1 </a:t>
            </a:r>
            <a:r>
              <a:rPr lang="zh-CN" altLang="en-US">
                <a:sym typeface="+mn-ea"/>
              </a:rPr>
              <a:t>数据可视化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数据可视化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DataFrame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数据可视化：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11.1 </a:t>
            </a:r>
            <a:r>
              <a:rPr lang="zh-CN" altLang="en-US">
                <a:sym typeface="+mn-ea"/>
              </a:rPr>
              <a:t>数据可视化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2111375"/>
            <a:ext cx="7072630" cy="4665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75" y="3232785"/>
            <a:ext cx="4279900" cy="3543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数据可视化常用函数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plot.hist()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：绘制直方图。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plot.area()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：绘制面积图。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plot.bar()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：绘制垂直条状图。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plot.barh()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：绘制水平条状图。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plot.box()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：绘制箱式图。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plot.density()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：绘制密度图。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plot.line()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：绘制折线图。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plot.pie()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：绘制饼状图。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plot.scatter()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：绘制散点图。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具体使用方法可以自行查阅资料。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11.1 </a:t>
            </a:r>
            <a:r>
              <a:rPr lang="zh-CN" altLang="en-US">
                <a:sym typeface="+mn-ea"/>
              </a:rPr>
              <a:t>数据可视化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数据可视化常用库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Matplotlib</a:t>
            </a: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 Python 中最基础和最常用的绘图库，支持多种图形类型（如线图、柱状图、散点图、饼图等）。</a:t>
            </a:r>
            <a:endParaRPr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优点：功能强大、灵活性高，可以完全控制图形的各个方面。</a:t>
            </a:r>
            <a:endParaRPr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缺点：语法相对复杂，绘制高级图形需要编写较多代码。</a:t>
            </a:r>
            <a:endParaRPr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Seaborn：Seaborn 建立在 Matplotlib 之上，提供了更高级的接口，使得绘制统计图表更加方便。</a:t>
            </a:r>
            <a:endParaRPr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优点：默认图形美观，适合进行统计分析和探索性数据分析。</a:t>
            </a:r>
            <a:endParaRPr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缺点：灵活性不如 Matplotlib，某些复杂图形可能难以实现。</a:t>
            </a:r>
            <a:endParaRPr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具体使用方法可以自行查阅资料。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11.1 </a:t>
            </a:r>
            <a:r>
              <a:rPr lang="zh-CN" altLang="en-US">
                <a:sym typeface="+mn-ea"/>
              </a:rPr>
              <a:t>数据可视化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5YjViYzRkNDBmOTFlZjVmOTdkM2MzY2IxZmNjY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演示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第十一章  数据可视化</vt:lpstr>
      <vt:lpstr>PowerPoint 演示文稿</vt:lpstr>
      <vt:lpstr>11.1 数据可视化</vt:lpstr>
      <vt:lpstr>PowerPoint 演示文稿</vt:lpstr>
      <vt:lpstr>11.1 数据可视化</vt:lpstr>
      <vt:lpstr>11.1 数据可视化</vt:lpstr>
      <vt:lpstr>11.1 数据可视化</vt:lpstr>
      <vt:lpstr>11.1 数据可视化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</dc:creator>
  <cp:lastModifiedBy>A210-11</cp:lastModifiedBy>
  <cp:revision>8</cp:revision>
  <dcterms:created xsi:type="dcterms:W3CDTF">2024-04-19T00:05:00Z</dcterms:created>
  <dcterms:modified xsi:type="dcterms:W3CDTF">2024-06-02T13:32:23Z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949AD95607C34A729D9EF7F3FDF70E8D_12</vt:lpwstr>
  </property>
  <property fmtid="{D5CDD505-2E9C-101B-9397-08002B2CF9AE}" pid="3" name="KSOProductBuildVer">
    <vt:lpwstr>2052-12.1.0.16729</vt:lpwstr>
  </property>
</Properties>
</file>