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58" r:id="rId4"/>
    <p:sldId id="300" r:id="rId5"/>
    <p:sldId id="259" r:id="rId6"/>
    <p:sldId id="261" r:id="rId7"/>
    <p:sldId id="260" r:id="rId8"/>
    <p:sldId id="263" r:id="rId9"/>
    <p:sldId id="267" r:id="rId10"/>
    <p:sldId id="264" r:id="rId11"/>
    <p:sldId id="265" r:id="rId12"/>
    <p:sldId id="271" r:id="rId13"/>
    <p:sldId id="269" r:id="rId14"/>
    <p:sldId id="270" r:id="rId15"/>
    <p:sldId id="274" r:id="rId16"/>
    <p:sldId id="283" r:id="rId17"/>
    <p:sldId id="279" r:id="rId18"/>
    <p:sldId id="276" r:id="rId19"/>
    <p:sldId id="284" r:id="rId20"/>
    <p:sldId id="290" r:id="rId21"/>
    <p:sldId id="294" r:id="rId22"/>
    <p:sldId id="295" r:id="rId23"/>
    <p:sldId id="296" r:id="rId24"/>
    <p:sldId id="280" r:id="rId25"/>
    <p:sldId id="281" r:id="rId26"/>
    <p:sldId id="282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对一个可变对象进行索引赋值操作并不等于对变量进行赋值操作。将变量当做参数传递进去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F9D9-9ECB-42F8-90D7-157AA33570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1DC63-AFFE-4FC8-8F7C-9EF28C2436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en-US" altLang="zh-CN" dirty="0">
                <a:sym typeface="+mn-ea"/>
              </a:rPr>
              <a:t>2 </a:t>
            </a:r>
            <a:r>
              <a:rPr lang="zh-CN" altLang="en-US" dirty="0">
                <a:sym typeface="+mn-ea"/>
              </a:rPr>
              <a:t>参数传递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2164080"/>
            <a:ext cx="4144010" cy="16643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045" y="1703705"/>
            <a:ext cx="3027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可变位置参数传递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25" y="1485265"/>
            <a:ext cx="4886325" cy="2343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" y="3961765"/>
            <a:ext cx="10304145" cy="2896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07025" y="1024890"/>
            <a:ext cx="4245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可变关键字参数传递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参数传递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单星号、双星号以及位置参数的混合传递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345"/>
            <a:ext cx="8822055" cy="4478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55" y="4648200"/>
            <a:ext cx="26670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参数传递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序列解包：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将序列（如列表或元组）中的元素自动分配给变量。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有单星号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形式、双星号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形式，以及单双星号混合形式。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单星号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形式序列解包：当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调用函数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有多个位置参数时，可以使用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列表、集合、元组、字典以及可迭代对象作为实际参数，并用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加上实参名格式。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序列解包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3804920"/>
            <a:ext cx="4594860" cy="1606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0" y="3804920"/>
            <a:ext cx="4215765" cy="1606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参数传递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双单星号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形式序列解包：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当实际参数是字典，且实际参数字典中的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所有键都是函数的形式参数名称，或者与函数中的两个星号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可变长参数相对应时，使用双星号进行序列解包，把字典转换为关键参数形式进行参数传递。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序列解包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6315"/>
          <a:stretch>
            <a:fillRect/>
          </a:stretch>
        </p:blipFill>
        <p:spPr>
          <a:xfrm>
            <a:off x="636905" y="3599180"/>
            <a:ext cx="5577205" cy="1952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955" y="3599180"/>
            <a:ext cx="55054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变量的作用域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作用域：是指变量在程序中的作用范围，包含四种，分为局部作用域（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Local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嵌套作用域（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Enclosing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）、全局作用域（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）、内置作用域（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Built-in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），不同作用域内同名变量之间也是互不影响的。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局部作用域：局部作用域限制在定义它的函数内部。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嵌套父级函数的局部作用域：也称封闭作用域，嵌套作用域。作用于嵌套的父级函数定义所在范围，即作用于包含此函数的上级函数定义所在范围，是一种局部作用域（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Enclosing Function Locals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全局作用域：作用于函数定义所在模块。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内置作用域：作用于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内置模块范围。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变量的作用域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根据变量的不同作用域，一般分为两种变量类型：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局部变量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全局变量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局部变量：局部变量是在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函数内部定义的变量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。它们只能在其被定义的函数内部被访问。当函数执行完毕，局部变量的生命周期就结束了，自动删除，不可以再使用了。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全局变量：全局变量是在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函数外部定义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的，并且可以在程序的任何地方（定义之后）被访问，包括函数内部。要在函数内部修改全局变量（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可变对象有特殊情况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），需要使用关键字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lobal声明 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局部变量的引用比全局变量速度快，应优先考虑使用。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变量的作用域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中一个保留字，用来显示声明一个变量为全局变量。如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global x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，可以一次性声明多个全局变量，但不能同时赋值，如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global x=1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是错误的。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当一个变量已在函数外定义（全局变量），如果需要在函数内修改这个变量，可以在函数内使用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声明这个变量，将其声明为全局变量。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当一个变量在函数外没有声明，在函数内部直接将一个变量声明为全局变量，该函数执行后，将增加为新的全局变量。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nonlocal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使用在嵌套函数中，表明变量不是所在块的局部变量，而是在上级函数体中定义的局部变量。可以一次性声明多个非局部变量，用法如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nonlocal x, y, z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变量的作用域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2112645"/>
            <a:ext cx="4781550" cy="1671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" y="4511675"/>
            <a:ext cx="4391025" cy="2000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765" y="3013075"/>
            <a:ext cx="6191250" cy="3505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12765" y="2552700"/>
            <a:ext cx="5573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函数内修改全局变量（可变对象）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r="7207"/>
          <a:stretch>
            <a:fillRect/>
          </a:stretch>
        </p:blipFill>
        <p:spPr>
          <a:xfrm>
            <a:off x="6553200" y="95250"/>
            <a:ext cx="3924300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变量的作用域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1685" y="3295015"/>
            <a:ext cx="3857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nonlocal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声明非局部变量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" y="3101340"/>
            <a:ext cx="3924300" cy="3019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9010" y="2620010"/>
            <a:ext cx="3601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声明全局变量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205" y="1031875"/>
            <a:ext cx="2819400" cy="2133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205" y="3884930"/>
            <a:ext cx="26289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变量改变的本质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知识点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变量也称为对象的引用，而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不是存储数据的容器</a:t>
            </a:r>
            <a:r>
              <a:rPr lang="zh-CN" altLang="en-US" sz="24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修改一个变量（让变量的值发生变化）本质上有两种情况，一种是对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变量的</a:t>
            </a:r>
            <a:r>
              <a:rPr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进行修改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（即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让它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指向一个新的对象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（改变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；一种是对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变量所指向的</a:t>
            </a:r>
            <a:r>
              <a:rPr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可变对象本身</a:t>
            </a:r>
            <a:r>
              <a:rPr 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进行修改（不改变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虽然 Python 是逐行执行代码的，但是对于函数内的变量作用域，解释器会在函数执行前就进行整体分析。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如果在函数体内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变量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进行了赋值操作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，无论这个操作出现在使用变量之前还是之后，该变量都被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视为局部变量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，除非显式地使用 global 或 nonlocal 声明它指向外部作用域。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如果函数内部引用了外部定义的变量，且没有在函数内对其重新赋值，则默认引用的是外部作用域的变量。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通过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LEGB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规则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使用其他作用域的变量时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，如果不进行声明，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不允许改变变量的引用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，若变量引用的对象是可变对象，那么可以对可变对象本身进行修改。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/>
              <a:t>第六章  自定义函数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代码示例：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10360"/>
          <a:stretch>
            <a:fillRect/>
          </a:stretch>
        </p:blipFill>
        <p:spPr>
          <a:xfrm>
            <a:off x="0" y="2820670"/>
            <a:ext cx="2928620" cy="2514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420" y="2820670"/>
            <a:ext cx="3086100" cy="2619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6905" y="1809750"/>
            <a:ext cx="22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不可变对象</a:t>
            </a: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6.4 </a:t>
            </a:r>
            <a:r>
              <a:rPr lang="zh-CN" altLang="en-US" dirty="0"/>
              <a:t>变量改变的本质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995" y="2820670"/>
            <a:ext cx="3019425" cy="26098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20" y="2820670"/>
            <a:ext cx="300037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代码示例：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6905" y="1809750"/>
            <a:ext cx="22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可变对象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600325"/>
            <a:ext cx="4267200" cy="3562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2600325"/>
            <a:ext cx="4419600" cy="3781425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变量改变的本质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代码示例：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6905" y="1809750"/>
            <a:ext cx="22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传参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变量改变的本质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5" y="2300605"/>
            <a:ext cx="4143375" cy="2257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38825" y="1811020"/>
            <a:ext cx="22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不传参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9295" y="5033645"/>
            <a:ext cx="11483340" cy="1670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尽管这两段代码的输出相同，但是通过参数传递的方式，从编程实践的角度看，更推荐使用。它通过明确地传递参数，提高了代码的模块化和函数的独立性，使得函数的作用和依赖关系更加清晰。这种做法使得函数更容易理解和维护，特别是在更复杂或更大的代码库中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896475" y="2270125"/>
            <a:ext cx="2117725" cy="2485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该操作等价于把实参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传给形参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2270125"/>
            <a:ext cx="40862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6.5 lambda</a:t>
            </a:r>
            <a:r>
              <a:rPr lang="zh-CN" altLang="en-US" dirty="0"/>
              <a:t>表达式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813" y="1735743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是一种特定的表达式，也是一个匿名函数（即没有函数名称的函数），可以包含表达式和语句。</a:t>
            </a:r>
            <a:endParaRPr lang="en-US" altLang="zh-CN"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一般格式：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lambda 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。参数列表可以是一个或多个参数，参数之间用逗号分隔。表达式是一个关于这些参数的运算表达式，它的计算结果会被自动返回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表达式不允许包含复杂的语句，但表达式中可以调用函数，表达式的计算结果相当于匿名函数的返回值。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1" y="3684953"/>
            <a:ext cx="2261408" cy="6461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2" y="4341288"/>
            <a:ext cx="2261408" cy="692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1" y="5044352"/>
            <a:ext cx="2261408" cy="1025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36" y="3684953"/>
            <a:ext cx="4800000" cy="8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636" y="4687711"/>
            <a:ext cx="5209524" cy="153333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885381" y="3934691"/>
            <a:ext cx="2558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filter(</a:t>
            </a:r>
            <a:r>
              <a:rPr lang="en-US" altLang="zh-CN" dirty="0" err="1"/>
              <a:t>function,iterable</a:t>
            </a:r>
            <a:r>
              <a:rPr lang="en-US" altLang="zh-CN" dirty="0"/>
              <a:t>)</a:t>
            </a:r>
            <a:r>
              <a:rPr lang="zh-CN" altLang="en-US" dirty="0"/>
              <a:t>从</a:t>
            </a:r>
            <a:r>
              <a:rPr lang="en-US" altLang="zh-CN" dirty="0" err="1"/>
              <a:t>iterable</a:t>
            </a:r>
            <a:r>
              <a:rPr lang="zh-CN" altLang="en-US" dirty="0"/>
              <a:t>中依次取出元素代入</a:t>
            </a:r>
            <a:r>
              <a:rPr lang="en-US" altLang="zh-CN" dirty="0"/>
              <a:t>function</a:t>
            </a:r>
            <a:r>
              <a:rPr lang="zh-CN" altLang="en-US" dirty="0"/>
              <a:t>中，不断返回</a:t>
            </a:r>
            <a:r>
              <a:rPr lang="en-US" altLang="zh-CN" dirty="0"/>
              <a:t>True</a:t>
            </a:r>
            <a:r>
              <a:rPr lang="zh-CN" altLang="en-US" dirty="0"/>
              <a:t>或</a:t>
            </a:r>
            <a:r>
              <a:rPr lang="en-US" altLang="zh-CN" dirty="0"/>
              <a:t>False</a:t>
            </a:r>
            <a:r>
              <a:rPr lang="zh-CN" altLang="en-US" dirty="0"/>
              <a:t>，并由此创建一个新的</a:t>
            </a:r>
            <a:r>
              <a:rPr lang="en-US" altLang="zh-CN" dirty="0" err="1"/>
              <a:t>iterable</a:t>
            </a:r>
            <a:r>
              <a:rPr lang="zh-CN" altLang="en-US" dirty="0"/>
              <a:t>，只包含返回</a:t>
            </a:r>
            <a:r>
              <a:rPr lang="en-US" altLang="zh-CN" dirty="0"/>
              <a:t>True</a:t>
            </a:r>
            <a:r>
              <a:rPr lang="zh-CN" altLang="en-US" dirty="0"/>
              <a:t>的原始元素。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递归函数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函数内部可以调用其他函数。如果一个函数在内部调用本身，则该函数是递归函数，递归函数需要包含递归终止的条件，防止递归无限进行。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概念：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3810000"/>
            <a:ext cx="4629150" cy="236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0" y="3800475"/>
            <a:ext cx="4905375" cy="2371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100" y="3198495"/>
            <a:ext cx="341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递归函数计算阶乘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16980" y="3272790"/>
            <a:ext cx="4904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递归函数计算斐波那契数列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6025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基本概念：函数定义与调用、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参数传递、序列解包、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变量作用域、局部变量、全局变量、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nonlocal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表达式和递归函数的使用。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0610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Python中，自定义函数是一种封装代码的强大方式，使得代码更加模块化、重用性更高，并且易于维护。通过定义函数，程序员可以将复杂的任务分解为更小、更好管理的部分，这样既可以简化代码，也可以提高代码的可读性和效率。本章主要内容如下：</a:t>
            </a:r>
          </a:p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函数定义与调用、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参数传递、序列解包、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变量作用域、变量的改变方式。</a:t>
            </a:r>
          </a:p>
          <a:p>
            <a:pPr marL="342900" indent="-342900" algn="just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表达式和递归函数的使用。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6.1 </a:t>
            </a:r>
            <a:r>
              <a:rPr lang="zh-CN" altLang="en-US" dirty="0">
                <a:sym typeface="+mn-ea"/>
              </a:rPr>
              <a:t>函数定义与调用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函数定义：使用关键字 def 定义函数，后跟函数名和参数列表，语法为：def function_name(parameters):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一个完整的函数由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函数名及参数列表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函数说明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函数体代码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返回值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部分组成。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：函数定义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10" y="3051175"/>
            <a:ext cx="3416300" cy="2331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813" y="5511049"/>
            <a:ext cx="109183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圆括号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（英文）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后面的冒号（英文）必不可少。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6.1 </a:t>
            </a:r>
            <a:r>
              <a:rPr lang="zh-CN" altLang="en-US" dirty="0">
                <a:sym typeface="+mn-ea"/>
              </a:rPr>
              <a:t>函数定义与调用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命名规则：函数名最好能体现函数的功能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，函数名一般是小写字母，多个单词用下划线连接。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（形参）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定义函数的形式参数（简称形参），使用圆括号括起来，可以有多个参数，也可以没有参数，多个参数用逗号隔开。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函数说明：一个描述函数功能的字符串，有助于理解函数的用途。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函数体：函数的主体部分，包含要执行的代码块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，必须保持一定的空格缩进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返回值：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函数执行时，一旦遇到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语句，函数就执行完毕，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语句中表达式值的结果，多个值将以元组形式返回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。如果没有 return 语句，函数会默认返回 None。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返回类型与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语句中的表达式值类型一致。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中函数可以嵌套定义，即函数内部定义函数。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：函数定义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函数定义与调用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函数调用：必须在函数定义之后，使用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函数名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)”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调用函数。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参数（实参）：为函数调用的实际参数（简称实参），必须和函数定义时的形参一一对应。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若函数调用是表达式，可以直接参与表达式运算，需要注意返回值的类型，若没有返回值就默认为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None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：函数调用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945" y="4133215"/>
            <a:ext cx="3486150" cy="1838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70" y="4133215"/>
            <a:ext cx="3343275" cy="1857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4133215"/>
            <a:ext cx="3342005" cy="1837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参数传递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函数的参数包括定义时的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形式参数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和调用时的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实际参数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参数传递：函数在调用的时候，形式参数会被实际参数替换，也就是存在一个参数传递的过程，将实参的值或引用传递给形参。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位置参数传递：按照函数定义时的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位置顺序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传递参数给函数。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关键字参数传递：使用</a:t>
            </a: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形参名=值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的方式传递参数，可以不按照函数定义的顺序传递参数。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默认参数：在函数定义时给参数指定默认值，调用函数时可以不传递该参数，使用默认值。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可变位置参数：使用 *args 接收不定数量的位置参数。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可变关键字参数：使用 **kwargs 接收不定数量的关键字参数。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参数传递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813" y="1809634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参数传递的顺序：位置参数必须在其它参数之前传递，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*args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必须出现在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**kwargs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之前，在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*args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之后和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**kwargs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之前出现的参数必须是关键字参数，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**kwargs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参数之后不能有任何参数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*args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收集位置参数之后的非关键字参数为一个元组类型。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**kwargs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收集关键字参数为一个字典，关键词、参数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一一对应。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参数传递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</a:t>
            </a:r>
            <a:endParaRPr 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" y="2245995"/>
            <a:ext cx="3095625" cy="122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045" y="1703705"/>
            <a:ext cx="3027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位置参数传递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105275"/>
            <a:ext cx="4743450" cy="2600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1800" y="3559810"/>
            <a:ext cx="3292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关键字参数传递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370" y="1923415"/>
            <a:ext cx="3219450" cy="18764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51955" y="1381760"/>
            <a:ext cx="378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默认参数传递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0" y="4671695"/>
            <a:ext cx="3552825" cy="1962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84975" y="4067175"/>
            <a:ext cx="378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默认参数为可变参数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M5YjViYzRkNDBmOTFlZjVmOTdkM2MzY2IxZmNj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Microsoft Office PowerPoint</Application>
  <PresentationFormat>宽屏</PresentationFormat>
  <Paragraphs>120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Office 主题​​</vt:lpstr>
      <vt:lpstr>1_Office 主题​​</vt:lpstr>
      <vt:lpstr>PowerPoint 演示文稿</vt:lpstr>
      <vt:lpstr>第六章  自定义函数</vt:lpstr>
      <vt:lpstr>PowerPoint 演示文稿</vt:lpstr>
      <vt:lpstr>6.1 函数定义与调用</vt:lpstr>
      <vt:lpstr>6.1 函数定义与调用</vt:lpstr>
      <vt:lpstr>6.1 函数定义与调用</vt:lpstr>
      <vt:lpstr>6.2 参数传递</vt:lpstr>
      <vt:lpstr>6.2 参数传递</vt:lpstr>
      <vt:lpstr>6.2 参数传递</vt:lpstr>
      <vt:lpstr>6.2 参数传递</vt:lpstr>
      <vt:lpstr>6.2 参数传递</vt:lpstr>
      <vt:lpstr>6.2 参数传递</vt:lpstr>
      <vt:lpstr>6.2 参数传递</vt:lpstr>
      <vt:lpstr>6.3 变量的作用域</vt:lpstr>
      <vt:lpstr>6.3 变量的作用域</vt:lpstr>
      <vt:lpstr>6.3 变量的作用域</vt:lpstr>
      <vt:lpstr>6.3 变量的作用域</vt:lpstr>
      <vt:lpstr>6.3 变量的作用域</vt:lpstr>
      <vt:lpstr>6.4 变量改变的本质</vt:lpstr>
      <vt:lpstr>PowerPoint 演示文稿</vt:lpstr>
      <vt:lpstr>6.4 变量改变的本质</vt:lpstr>
      <vt:lpstr>6.4 变量改变的本质</vt:lpstr>
      <vt:lpstr>6.5 lambda表达式</vt:lpstr>
      <vt:lpstr>6.6 递归函数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Yuan Yu</cp:lastModifiedBy>
  <cp:revision>31</cp:revision>
  <dcterms:created xsi:type="dcterms:W3CDTF">2024-04-19T00:02:00Z</dcterms:created>
  <dcterms:modified xsi:type="dcterms:W3CDTF">2024-05-11T14:19:52Z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C48E3B0F6CB34079A3E7CD174F39BFCE_12</vt:lpwstr>
  </property>
  <property fmtid="{D5CDD505-2E9C-101B-9397-08002B2CF9AE}" pid="3" name="KSOProductBuildVer">
    <vt:lpwstr>2052-12.1.0.16729</vt:lpwstr>
  </property>
</Properties>
</file>