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333" r:id="rId5"/>
    <p:sldId id="271" r:id="rId6"/>
    <p:sldId id="274" r:id="rId8"/>
    <p:sldId id="291" r:id="rId9"/>
    <p:sldId id="290" r:id="rId10"/>
    <p:sldId id="273" r:id="rId11"/>
    <p:sldId id="280" r:id="rId12"/>
    <p:sldId id="302" r:id="rId13"/>
    <p:sldId id="308" r:id="rId14"/>
    <p:sldId id="309" r:id="rId15"/>
    <p:sldId id="320" r:id="rId16"/>
    <p:sldId id="321" r:id="rId17"/>
    <p:sldId id="322" r:id="rId18"/>
    <p:sldId id="310" r:id="rId19"/>
    <p:sldId id="311" r:id="rId20"/>
    <p:sldId id="312" r:id="rId21"/>
    <p:sldId id="313" r:id="rId22"/>
    <p:sldId id="314" r:id="rId23"/>
    <p:sldId id="315" r:id="rId24"/>
    <p:sldId id="283" r:id="rId25"/>
    <p:sldId id="281" r:id="rId26"/>
    <p:sldId id="317" r:id="rId27"/>
    <p:sldId id="316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缓冲是一个内存区域，它临时保存数据，以减少频繁读写文件时的性能开销。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文件描述符是一个用于访问文件或其他输入/输出资源的整数标识符。</a:t>
            </a:r>
            <a:r>
              <a:rPr lang="zh-CN" altLang="en-US">
                <a:sym typeface="+mn-ea"/>
              </a:rPr>
              <a:t>不同操作系统的换行符可能并不一样Unix/Linux使用 \n，</a:t>
            </a:r>
            <a:r>
              <a:rPr lang="zh-CN" altLang="en-US" dirty="0"/>
              <a:t>Windows使用 \r\n，旧的Mac OS使用 \r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不同操作系统的换行符可能</a:t>
            </a:r>
            <a:r>
              <a:rPr lang="zh-CN" altLang="en-US"/>
              <a:t>并不一样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flush</a:t>
            </a:r>
            <a:r>
              <a:rPr lang="zh-CN" altLang="en-US">
                <a:sym typeface="+mn-ea"/>
              </a:rPr>
              <a:t>参数为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的话，需要等缓冲区存满才输出，输出缓冲的大小取决于多个因素，操作系统、Python解释器的配置以及输出目标（例如，是终端还是文件），</a:t>
            </a:r>
            <a:r>
              <a:rPr lang="zh-CN" altLang="en-US">
                <a:sym typeface="+mn-ea"/>
              </a:rPr>
              <a:t>通常，缓冲区的大小不是固定的，而是根据具体环境动态调整的。当输出到终端（控制台）时，通常是行缓冲的。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98F2-9704-470D-83DB-E3984D4F6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flush</a:t>
            </a:r>
            <a:r>
              <a:rPr lang="zh-CN" altLang="en-US"/>
              <a:t>参数为</a:t>
            </a:r>
            <a:r>
              <a:rPr lang="en-US" altLang="zh-CN"/>
              <a:t>False</a:t>
            </a:r>
            <a:r>
              <a:rPr lang="zh-CN" altLang="en-US"/>
              <a:t>的话，需要等缓冲区存满才输出，输出缓冲的大小取决于多个因素，操作系统、Python解释器的配置以及输出目标（例如，是终端还是文件），</a:t>
            </a:r>
            <a:r>
              <a:rPr lang="zh-CN" altLang="en-US">
                <a:sym typeface="+mn-ea"/>
              </a:rPr>
              <a:t>通常，缓冲区的大小不是固定的，而是根据具体环境动态调整的。当输出到终端（控制台）时，通常是行缓冲的。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BE61-FD48-46DC-9BFF-CD6667C52D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FFA2-8CDE-4B04-B881-A1324FE6E9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microsoft.com/office/2007/relationships/media" Target="../media/media1.mp4"/><Relationship Id="rId6" Type="http://schemas.openxmlformats.org/officeDocument/2006/relationships/video" Target="../media/media1.mp4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2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  <a:endParaRPr lang="zh-CN" altLang="en-US" sz="66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7.2 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）文件关闭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325" y="2036445"/>
            <a:ext cx="5962650" cy="647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684145"/>
            <a:ext cx="4829175" cy="3429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15" y="906145"/>
            <a:ext cx="5172075" cy="600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63715" y="445770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text.txt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" y="4061460"/>
            <a:ext cx="5963920" cy="10001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15" y="4461510"/>
            <a:ext cx="5172075" cy="600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715" y="5689600"/>
            <a:ext cx="5210175" cy="962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0" y="5613400"/>
            <a:ext cx="596328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csv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27535" cy="4171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CSV（Comma-Separated Values，逗号分隔值）文件是一种常用的数据存储格式，它以纯文本形式存储表格数据。CSV文件主要用于数据交换和数据导入导出。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CSV文件通常包含多行，每行代表一个数据记录。每行的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多个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数据之间通常使用逗号（,）分隔，这也是CSV得名的原因。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易于理解和编辑：CSV文件可以使用任何文本编辑器打开，也可以通过表格处理软件（如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WPS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）进行编辑和查看。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兼容性强：几乎所有的编程语言和数据库都支持CSV格式的导入和导出，使得它成为数据交换的一种非常通用的格式。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灵活性：在现代用法中，CSV文件的定义已经被广泛扩展到使用任何形式的分隔符。虽然最常见的分隔符是逗号，但CSV文件也可以使用其他字符作为分隔符，如制表符（TAB），分号等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，最好同一个文件使用同一种分隔符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csv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4410" y="3502660"/>
            <a:ext cx="1733550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2968625"/>
            <a:ext cx="3093720" cy="202311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04410" y="2968625"/>
            <a:ext cx="236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文本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编辑器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34325" y="2968625"/>
            <a:ext cx="2444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表格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处理软件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3645535"/>
            <a:ext cx="2800350" cy="8953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使用文件对象的读写方法对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文件进行操作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csv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04410" y="3681730"/>
            <a:ext cx="2365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文本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编辑器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34325" y="3681730"/>
            <a:ext cx="2444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表格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处理软件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4431665"/>
            <a:ext cx="26098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25" y="4431665"/>
            <a:ext cx="3095625" cy="1219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3345" y="1599565"/>
            <a:ext cx="12098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csv.reader用于从文件中读取 CSV 数据。它返回一个读取器对象，这个对象会遍历给定的文件中的每一行。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delimiter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参数用于确定分隔符。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csv.writer用于创建一个写入器对象，可以用来将数据写入 CSV 文件。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newline='' 是为了让 CSV 模块自行处理文件中的换行符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告诉Python的文件处理系统不要对换行符进行任何特殊处理（不添加也不删除）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" y="3569335"/>
            <a:ext cx="3900805" cy="3020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csv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csv.DictReader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与 csv.reader 类似，但是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它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将信息读取到字典对象中，其中每行数据的键由文件中的首行列标题确定。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3661410"/>
            <a:ext cx="3601720" cy="1370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730" y="2757805"/>
            <a:ext cx="6677660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30" y="4967605"/>
            <a:ext cx="5854065" cy="948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6565" y="3068320"/>
            <a:ext cx="278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example.csv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csv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csv.DictWriter 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与 csv.writer 类似，但它处理字典对象，允许你通过列名操作数据。在写入数据之前，通常要先写入列名作为头部。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2816225"/>
            <a:ext cx="5324475" cy="3819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80" y="4049395"/>
            <a:ext cx="3484880" cy="13258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155180" y="3589020"/>
            <a:ext cx="2788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output.csv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excel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Excel 文件是由 Microsoft 开发的一种电子表格文件格式，以 .xls 或 .xlsx（从 Microsoft Office 2007 开始）为扩展名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Excel 文件允许存储数据在单元格中，这些单元格按行和列组织。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这里只使用最简单的操作来处理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文件，更复杂的操作需要使用专门的库。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3537585"/>
            <a:ext cx="4800600" cy="2476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0" y="3735705"/>
            <a:ext cx="3171825" cy="99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345" y="6066790"/>
            <a:ext cx="5809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代表换到下一列，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\n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代表换到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下一行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JSON（JavaScript Object Notation）是一种轻量级的数据交换格式，易于阅读和编写，同时也易于机器解析和生成。JSON由于其文本形式的简洁性和易于交换数据的特点，在Web应用程序与服务器之间传输数据时非常流行。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JSON格式支持以下数据类型：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buFont typeface="Arial" panose="020B0604020202020204" pitchFamily="34" charset="0"/>
              <a:buNone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字符串：必须用</a:t>
            </a:r>
            <a:r>
              <a:rPr sz="2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双引号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包围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数字：整数或浮点数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对象：键值对的集合，由大括号{}包围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数组：有序的值列表，由方括号[]包围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布尔值：true 或 false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null 值。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使用Python内置的json模块处理JSON数据非常直接和高效。这个模块提供了load()和loads()方法用于读取JSON数据，以及dump()和dumps()方法用于将数据写入JSON格式，使得在Python程序中处理JSON数据变得简单便捷。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在使用Python的内置 json 模块处理JSON数据时，JSON数据类型和Python数据类型之间的转换是自动进行的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数据类型之间的</a:t>
            </a:r>
            <a:r>
              <a:rPr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映射关系</a:t>
            </a:r>
            <a:endParaRPr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 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数据类型与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Python 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数据类型之间</a:t>
            </a: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的转换</a:t>
            </a: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0" y="2393315"/>
            <a:ext cx="6229350" cy="3905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35" y="2066925"/>
            <a:ext cx="56673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12098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模块中主要的几个函数：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json.dumps()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json.dump()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json.loads()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json.load()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740" y="2954655"/>
            <a:ext cx="108585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59083"/>
            <a:ext cx="12192000" cy="1939834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/>
              <a:t>第七章  文件操作与输入输出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345" y="1599565"/>
            <a:ext cx="440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json.dumps()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json.dump()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12548"/>
          <a:stretch>
            <a:fillRect/>
          </a:stretch>
        </p:blipFill>
        <p:spPr>
          <a:xfrm>
            <a:off x="270510" y="2333625"/>
            <a:ext cx="4947920" cy="452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0"/>
            <a:ext cx="3267075" cy="3429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0" y="728345"/>
            <a:ext cx="4101465" cy="2378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21985" y="5276215"/>
            <a:ext cx="2945765" cy="1061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这里破坏了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的标准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925" y="3429000"/>
            <a:ext cx="3267075" cy="3435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430" y="3429000"/>
            <a:ext cx="37242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7.3 </a:t>
            </a:r>
            <a:r>
              <a:rPr lang="zh-CN" altLang="en-US" dirty="0"/>
              <a:t>几种常用文件的操作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示例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345" y="1599565"/>
            <a:ext cx="3855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json.loads()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json.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load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2423795"/>
            <a:ext cx="4981575" cy="3457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10" y="1704975"/>
            <a:ext cx="2973070" cy="41802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85" y="3980180"/>
            <a:ext cx="3667125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455" y="5925185"/>
            <a:ext cx="7172325" cy="638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09710" y="1204595"/>
            <a:ext cx="272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test.json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）：输入与输出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（Input）：是指从外部世界（用户、其他设备或程序）向计算机系统传递数据或信息的过程。这些数据可以是用户提供的信息（例如键盘输入、鼠标点击），或者来自其他设备或程序的数据（例如传感器数据、文件内容）。在Python中，常用的输入函数是input()，用于从用户获取输入数据。它的基本用法是在括号中提供一个提示信息，然后等待用户输入，并返回用户输入的字符串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输出（Output）：是指计算机系统向外部世界传递数据或信息的过程。这些数据可以是计算机处理后生成的结果（例如文本、图形、声音），或者传递给其他设备或程序使用的数据。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在Python中，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常用的输出函数是print()，用于将数据打印到控制台上。它可以打印字符串、数字等各种类型的数据，并且可以同时打印多个值，用逗号分隔。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print(*args, sep=' ', end='\n', file=None, flush=False)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sep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为值之间插入的字符串，默认为空格；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为附加在最后一个值后面的字符串，默认为换行符；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为类文件对象，表示输出的地方，默认为标准输出（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sys.stdout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）（控制台）；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是否立即将输出刷新到流（立即输出内容）。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）输入与输出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565" y="2078990"/>
            <a:ext cx="4229100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2660015"/>
            <a:ext cx="3362325" cy="514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3565" y="3332480"/>
            <a:ext cx="422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sep 参数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3565" y="4554855"/>
            <a:ext cx="422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end 参数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5015230"/>
            <a:ext cx="2886075" cy="14954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3565" y="1618615"/>
            <a:ext cx="4229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56220" y="359410"/>
            <a:ext cx="375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 参数（输出到文件）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220" y="878205"/>
            <a:ext cx="3752850" cy="1019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856220" y="2041525"/>
            <a:ext cx="375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lush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参数（立即输出）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155" y="5320030"/>
            <a:ext cx="7883525" cy="1190625"/>
          </a:xfrm>
          <a:prstGeom prst="rect">
            <a:avLst/>
          </a:prstGeom>
        </p:spPr>
      </p:pic>
      <p:pic>
        <p:nvPicPr>
          <p:cNvPr id="19" name="屏幕录制">
            <a:hlinkClick r:id="" action="ppaction://media"/>
          </p:cNvPr>
          <p:cNvPicPr/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343775" y="4713605"/>
            <a:ext cx="4362450" cy="5334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5625" y="2507615"/>
            <a:ext cx="4800600" cy="21336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946525" y="4714240"/>
            <a:ext cx="3300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视频演示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flush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565" y="3799205"/>
            <a:ext cx="49530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7.4 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）格式化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输出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3565" y="1618615"/>
            <a:ext cx="116090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通过在字符串中使用%符号作为占位符，后面跟具体的格式指定符，可以插入和格式化值。</a:t>
            </a:r>
            <a:r>
              <a:rPr lang="zh-CN"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（不推荐使用，因为它较为古老且在某些情况下可能会导致错误。）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在字符串中使用{}作为占位符，可以在后面的format()函数中按顺序或通过关键字指定替换的内容。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从Python 3.6开始引入的f-字符串是目前推荐的格式化字符串的方式。在字符串前加f或F，并在花括号中直接插入变量和表达式，Python会在运行时解析这些表达式。</a:t>
            </a:r>
            <a:endParaRPr sz="20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3395980"/>
            <a:ext cx="5943600" cy="1447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991735"/>
            <a:ext cx="8458200" cy="1676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3395980"/>
            <a:ext cx="533400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670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文件的概念以及几种文件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with open() as f:	f.read()	   f.readline()	 f.readlines() 	f.write()      f.close()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json.dumps()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json.dump()	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json.loads()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json.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load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()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input()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、格式化输出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5570"/>
          </a:xfr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Python中，文件操作和输入输出是处理数据和与用户交互的基本技术，熟练掌握Python中的文件操作和输入输出技术不仅使程序能够存储和检索数据，还允许与用户进行有效的交互。通过文件系统进行数据的读写，程序可以实现数据的持久化保存和交换，支持复杂的数据处理任务。本章主要内容如下：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文件的概念，文件打开，读取，写入。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文件的基础读写方法。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input()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print()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、格式化输出。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重点了解怎么使用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open()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函数打开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文件进行读写操作以及简单的输入输出。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文件是计算机系统中用于存储数据的基本单位之一。它可以包含任意类型的信息，例如文本、图像、音频、视频、程序代码等。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文件通常是由一系列数据组成的集合。这些数据可以按照特定的格式组织，以便计算机程序能够读取、处理和操作这些数据。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文件具有逻辑结构，可以根据需要组织和管理数据。例如，文本文件可以按行或按段落组织，图像文件可以按像素组织等。</a:t>
            </a:r>
            <a:endParaRPr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在计算机系统中，文件通常以二进制形式存储在硬盘、固态硬盘、光盘、闪存等存储介质上。每个文件都有一个唯一的文件名（绝对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路径），用于标识和区分不同的文件。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文件可以被计算机程序访问和操作。通过合适的文件操作方法，可以打开文件、读取文件内容、写入新数据到文件、关闭文件等。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根据存储的数据类型和格式，文件分为多种类型，如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.txt、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.csv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.json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.xls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.xlsx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文件还可以具有一些属性，如文件大小、创建时间、修改时间、访问权限等。这些属性可以帮助操作系统和用户管理和识别文件。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打开文件：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在进行文件操作之前，首先需要打开文件。在打开文件时，需要指定文件路径和打开模式（读取、写入、追加等）。在Python中，可以使用open()函数来打开文件，并返回一个文件对象。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读取文件：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文件打开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模式包含（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‘r’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）（或者包含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’+’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，就可以从文件中读取数据。根据需要，可以按行读取或一次性读取整个文件的内容。使用文件对象的read()、readline()或readlines()方法来读取文件内容。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写入文件：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如果需要向文件中写入数据，可以在打开文件时选择写入模式（'w'或'a'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’+’）。使用文件对象的write()方法向文件中写入数据。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关闭文件：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在文件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使用完后需要关闭文件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一方面，文件对象会占用操作系统的资源；另一方面，如果用带缓冲的方式写入数据，关闭文件能够保证所有数据被写入文件，避免出现意外导致数据损失。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使用文件对象的close()方法关闭文件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，或者使用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with open() as f: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方式打开文件，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with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语句运行完会自动关闭文件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）：文件的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3345" y="1599565"/>
            <a:ext cx="12098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file_object = open(file_name, mode='r', buffering=-1, encoding=None, errors=None, newline=None, closefd=True, opener=None)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file_name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: 要打开的文件名或路径。</a:t>
            </a:r>
            <a:endParaRPr 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mode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: 打开文件的模式。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可以为读取、写入和追加等。默认为读取（</a:t>
            </a: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'r'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buffering: 用于设置缓冲方案的可选整数，在二进制模式下，值为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表示关闭缓冲；在文本模式下值为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表示选择行缓冲（不能关闭缓冲），一般不需要考虑。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（了解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即可）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encoding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文本文件的编码。建议设置为需要打开文件的编码，避免错误。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默认编码取决于你的操作系统和Python环境的配置。</a:t>
            </a: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errors: 指定如何处理编码和解码错误。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newline: 控制如何处理换行符，可用于跨平台（换行符可能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有区别）的文件处理。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closefd: 当文件对象关闭时是否关闭底层文件描述符。（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了解即可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opener: 通过给定的可调用对象来打开底层文件描述符。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（了解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即可）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open()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概念（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）：文件访问模式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890" y="1732915"/>
            <a:ext cx="9088755" cy="4830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）文件读取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zh-CN" altLang="en-US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7.2 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0630" y="2524125"/>
            <a:ext cx="258127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2019300"/>
            <a:ext cx="5743575" cy="122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3429000"/>
            <a:ext cx="5742940" cy="1337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65" y="4097020"/>
            <a:ext cx="5762625" cy="52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" y="4869815"/>
            <a:ext cx="5734050" cy="1619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630" y="5469890"/>
            <a:ext cx="2647950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4105" y="742950"/>
            <a:ext cx="3276600" cy="1162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44105" y="187960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text.txt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0" y="0"/>
            <a:ext cx="12192000" cy="8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7.2 </a:t>
            </a:r>
            <a:r>
              <a:rPr lang="zh-CN" altLang="en-US" dirty="0"/>
              <a:t>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031967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程序示例（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）文件写入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☆</a:t>
            </a:r>
            <a:endParaRPr lang="en-US" altLang="zh-CN" sz="3200" b="1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08250"/>
            <a:ext cx="6543675" cy="141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3394075"/>
            <a:ext cx="523875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4962525"/>
            <a:ext cx="5238750" cy="49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62525"/>
            <a:ext cx="6557645" cy="13487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5539740"/>
            <a:ext cx="521017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095" y="1854200"/>
            <a:ext cx="3505200" cy="847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2047875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’w’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模式</a:t>
            </a:r>
            <a:endParaRPr lang="en-US" altLang="zh-CN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4502150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’a’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模式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4385" y="1367155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text.txt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2250" y="4503420"/>
            <a:ext cx="3690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text.txt</a:t>
            </a:r>
            <a:r>
              <a:rPr lang="zh-CN" altLang="en-US" sz="24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dirty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M5YjViYzRkNDBmOTFlZjVmOTdkM2MzY2IxZmNj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4475</Words>
  <Application>WPS 演示</Application>
  <PresentationFormat>宽屏</PresentationFormat>
  <Paragraphs>212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Times New Roman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第七章  文件操作与输入输出</vt:lpstr>
      <vt:lpstr>PowerPoint 演示文稿</vt:lpstr>
      <vt:lpstr>7.1 基本概念</vt:lpstr>
      <vt:lpstr>7.1 基本概念</vt:lpstr>
      <vt:lpstr>7.1 基本概念</vt:lpstr>
      <vt:lpstr>7.1 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基本概念</vt:lpstr>
      <vt:lpstr>PowerPoint 演示文稿</vt:lpstr>
      <vt:lpstr>PowerPoint 演示文稿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Yu</dc:creator>
  <cp:lastModifiedBy>A210-11</cp:lastModifiedBy>
  <cp:revision>22</cp:revision>
  <dcterms:created xsi:type="dcterms:W3CDTF">2024-04-19T00:03:00Z</dcterms:created>
  <dcterms:modified xsi:type="dcterms:W3CDTF">2024-05-22T13:33:30Z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8E4AAA63DF224D10B9087E3F83B7C005_12</vt:lpwstr>
  </property>
  <property fmtid="{D5CDD505-2E9C-101B-9397-08002B2CF9AE}" pid="3" name="KSOProductBuildVer">
    <vt:lpwstr>2052-12.1.0.16729</vt:lpwstr>
  </property>
</Properties>
</file>