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Raleway ExtraBold"/>
      <p:bold r:id="rId34"/>
      <p:boldItalic r:id="rId35"/>
    </p:embeddedFont>
    <p:embeddedFont>
      <p:font typeface="Anaheim"/>
      <p:regular r:id="rId36"/>
    </p:embeddedFont>
    <p:embeddedFont>
      <p:font typeface="Bebas Neue"/>
      <p:regular r:id="rId37"/>
    </p:embeddedFont>
    <p:embeddedFont>
      <p:font typeface="Raleway Black"/>
      <p:bold r:id="rId38"/>
      <p:boldItalic r:id="rId39"/>
    </p:embeddedFont>
    <p:embeddedFont>
      <p:font typeface="PT Sans"/>
      <p:regular r:id="rId40"/>
      <p:bold r:id="rId41"/>
      <p:italic r:id="rId42"/>
      <p:boldItalic r:id="rId43"/>
    </p:embeddedFont>
    <p:embeddedFont>
      <p:font typeface="Poppins ExtraBold"/>
      <p:bold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regular.fntdata"/><Relationship Id="rId42" Type="http://schemas.openxmlformats.org/officeDocument/2006/relationships/font" Target="fonts/PTSans-italic.fntdata"/><Relationship Id="rId41" Type="http://schemas.openxmlformats.org/officeDocument/2006/relationships/font" Target="fonts/PTSans-bold.fntdata"/><Relationship Id="rId44" Type="http://schemas.openxmlformats.org/officeDocument/2006/relationships/font" Target="fonts/PoppinsExtraBold-bold.fntdata"/><Relationship Id="rId43" Type="http://schemas.openxmlformats.org/officeDocument/2006/relationships/font" Target="fonts/PTSans-boldItalic.fntdata"/><Relationship Id="rId46" Type="http://schemas.openxmlformats.org/officeDocument/2006/relationships/font" Target="fonts/OpenSans-regular.fntdata"/><Relationship Id="rId45" Type="http://schemas.openxmlformats.org/officeDocument/2006/relationships/font" Target="fonts/PoppinsExtra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33" Type="http://schemas.openxmlformats.org/officeDocument/2006/relationships/font" Target="fonts/Raleway-boldItalic.fntdata"/><Relationship Id="rId32" Type="http://schemas.openxmlformats.org/officeDocument/2006/relationships/font" Target="fonts/Raleway-italic.fntdata"/><Relationship Id="rId35" Type="http://schemas.openxmlformats.org/officeDocument/2006/relationships/font" Target="fonts/RalewayExtraBold-boldItalic.fntdata"/><Relationship Id="rId34" Type="http://schemas.openxmlformats.org/officeDocument/2006/relationships/font" Target="fonts/RalewayExtraBold-bold.fntdata"/><Relationship Id="rId37" Type="http://schemas.openxmlformats.org/officeDocument/2006/relationships/font" Target="fonts/BebasNeue-regular.fntdata"/><Relationship Id="rId36" Type="http://schemas.openxmlformats.org/officeDocument/2006/relationships/font" Target="fonts/Anaheim-regular.fntdata"/><Relationship Id="rId39" Type="http://schemas.openxmlformats.org/officeDocument/2006/relationships/font" Target="fonts/RalewayBlack-boldItalic.fntdata"/><Relationship Id="rId38" Type="http://schemas.openxmlformats.org/officeDocument/2006/relationships/font" Target="fonts/RalewayBlack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Laylani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29fa4b7c6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29fa4b7c6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29fa4b7c69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29fa4b7c69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29fa4b7c69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29fa4b7c69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29fa4b7c69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29fa4b7c69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29f771f2cd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29f771f2cd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29fa4b7c69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29fa4b7c69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TXIntent: User is asked the following regarding the treatment intent: 0 = NA, 1 = Curative, 2 = Palliative (pain relief only).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TXMethod: User is asked what kind of treatment method is being utilized: 0 = NA, 1 = Conventional EBRT, 2 = 3D-CRT, 3 = IMRT, 4 = SRS, 5 = SBRT.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Status: Ranges from 7 to 10.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DevType: Main type of deviation selected by the user on the first screen when entering an error: 0 = Clinical, 1 = Radiation Safety, 2 = Quality Assurance.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29fa4b7c69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29fa4b7c69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29fa4b7c69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29fa4b7c69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Jasper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29fffd38df9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29fffd38df9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Jasper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29fffd38df9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29fffd38df9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Jasper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Laylani</a:t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9fffd38df9_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9fffd38df9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Jasper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29fa4b7c69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0" name="Google Shape;1640;g29fa4b7c69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step: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29fffd38df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29fffd38df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54dda1946d_4_2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54dda1946d_4_2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Lucy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29fa4b7c69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29fa4b7c69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54dda1946d_6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54dda1946d_6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29fffd38df9_4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29fffd38df9_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Jasper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29f771f2c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29f771f2c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Laylani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29fa4b7c693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29fa4b7c693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29fa4b7c6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29fa4b7c6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29fa4b7c69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29fa4b7c69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Laylani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469250"/>
            <a:ext cx="4372500" cy="14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121125"/>
            <a:ext cx="21966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5769775" y="691900"/>
            <a:ext cx="2529900" cy="391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sp>
      <p:grpSp>
        <p:nvGrpSpPr>
          <p:cNvPr id="12" name="Google Shape;12;p2"/>
          <p:cNvGrpSpPr/>
          <p:nvPr/>
        </p:nvGrpSpPr>
        <p:grpSpPr>
          <a:xfrm>
            <a:off x="11" y="8"/>
            <a:ext cx="9150586" cy="5180291"/>
            <a:chOff x="11" y="8"/>
            <a:chExt cx="9150586" cy="518029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11" y="8"/>
              <a:ext cx="5996369" cy="691927"/>
              <a:chOff x="335350" y="238125"/>
              <a:chExt cx="6838925" cy="78915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335350" y="764200"/>
                <a:ext cx="6838925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35350" y="501150"/>
                <a:ext cx="6838925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983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614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1244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3875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50575" y="238125"/>
                <a:ext cx="0" cy="789150"/>
              </a:xfrm>
              <a:custGeom>
                <a:rect b="b" l="l" r="r" t="t"/>
                <a:pathLst>
                  <a:path extrusionOk="0" fill="none" h="31566" w="0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9136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1765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4395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7026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9656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2287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4917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7548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017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 rot="-5400000">
              <a:off x="7448829" y="3478531"/>
              <a:ext cx="2552675" cy="850862"/>
              <a:chOff x="4806522" y="238125"/>
              <a:chExt cx="2367753" cy="789150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4806522" y="764209"/>
                <a:ext cx="2367636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806522" y="501147"/>
                <a:ext cx="2367636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" name="Google Shape;55;p2"/>
          <p:cNvGrpSpPr/>
          <p:nvPr/>
        </p:nvGrpSpPr>
        <p:grpSpPr>
          <a:xfrm>
            <a:off x="-1044212" y="868436"/>
            <a:ext cx="8198911" cy="5997140"/>
            <a:chOff x="-1044212" y="868436"/>
            <a:chExt cx="8198911" cy="5997140"/>
          </a:xfrm>
        </p:grpSpPr>
        <p:grpSp>
          <p:nvGrpSpPr>
            <p:cNvPr id="56" name="Google Shape;56;p2"/>
            <p:cNvGrpSpPr/>
            <p:nvPr/>
          </p:nvGrpSpPr>
          <p:grpSpPr>
            <a:xfrm>
              <a:off x="-1044212" y="868436"/>
              <a:ext cx="1724550" cy="2863623"/>
              <a:chOff x="-891812" y="1478036"/>
              <a:chExt cx="1724550" cy="2863623"/>
            </a:xfrm>
          </p:grpSpPr>
          <p:pic>
            <p:nvPicPr>
              <p:cNvPr id="57" name="Google Shape;57;p2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b="19626" l="32762" r="29841" t="14444"/>
              <a:stretch/>
            </p:blipFill>
            <p:spPr>
              <a:xfrm rot="5400000">
                <a:off x="-1192287" y="1778510"/>
                <a:ext cx="2325499" cy="1724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58;p2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b="19626" l="32762" r="29841" t="14444"/>
              <a:stretch/>
            </p:blipFill>
            <p:spPr>
              <a:xfrm rot="5400000">
                <a:off x="-1192287" y="2316636"/>
                <a:ext cx="2325499" cy="172454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9" name="Google Shape;59;p2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3083300" y="3502750"/>
              <a:ext cx="4071398" cy="33628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" name="Google Shape;60;p2"/>
          <p:cNvGrpSpPr/>
          <p:nvPr/>
        </p:nvGrpSpPr>
        <p:grpSpPr>
          <a:xfrm>
            <a:off x="-16650" y="-9600"/>
            <a:ext cx="9177300" cy="5162700"/>
            <a:chOff x="-16650" y="-9600"/>
            <a:chExt cx="9177300" cy="5162700"/>
          </a:xfrm>
        </p:grpSpPr>
        <p:cxnSp>
          <p:nvCxnSpPr>
            <p:cNvPr id="61" name="Google Shape;61;p2"/>
            <p:cNvCxnSpPr/>
            <p:nvPr/>
          </p:nvCxnSpPr>
          <p:spPr>
            <a:xfrm>
              <a:off x="-16650" y="6919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8299725" y="-9600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-16650" y="46040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1"/>
          <p:cNvSpPr txBox="1"/>
          <p:nvPr>
            <p:ph hasCustomPrompt="1" type="title"/>
          </p:nvPr>
        </p:nvSpPr>
        <p:spPr>
          <a:xfrm>
            <a:off x="713225" y="1752563"/>
            <a:ext cx="4306500" cy="11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4" name="Google Shape;384;p11"/>
          <p:cNvSpPr txBox="1"/>
          <p:nvPr>
            <p:ph idx="1" type="subTitle"/>
          </p:nvPr>
        </p:nvSpPr>
        <p:spPr>
          <a:xfrm>
            <a:off x="713225" y="2926538"/>
            <a:ext cx="29442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5" name="Google Shape;385;p11"/>
          <p:cNvSpPr/>
          <p:nvPr>
            <p:ph idx="2" type="pic"/>
          </p:nvPr>
        </p:nvSpPr>
        <p:spPr>
          <a:xfrm>
            <a:off x="5769775" y="691900"/>
            <a:ext cx="2529900" cy="391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sp>
      <p:grpSp>
        <p:nvGrpSpPr>
          <p:cNvPr id="386" name="Google Shape;386;p11"/>
          <p:cNvGrpSpPr/>
          <p:nvPr/>
        </p:nvGrpSpPr>
        <p:grpSpPr>
          <a:xfrm>
            <a:off x="1" y="8"/>
            <a:ext cx="9150597" cy="5180291"/>
            <a:chOff x="1" y="8"/>
            <a:chExt cx="9150597" cy="5180291"/>
          </a:xfrm>
        </p:grpSpPr>
        <p:grpSp>
          <p:nvGrpSpPr>
            <p:cNvPr id="387" name="Google Shape;387;p11"/>
            <p:cNvGrpSpPr/>
            <p:nvPr/>
          </p:nvGrpSpPr>
          <p:grpSpPr>
            <a:xfrm>
              <a:off x="1" y="8"/>
              <a:ext cx="5072455" cy="691927"/>
              <a:chOff x="1389085" y="238125"/>
              <a:chExt cx="5785190" cy="789150"/>
            </a:xfrm>
          </p:grpSpPr>
          <p:sp>
            <p:nvSpPr>
              <p:cNvPr id="388" name="Google Shape;388;p11"/>
              <p:cNvSpPr/>
              <p:nvPr/>
            </p:nvSpPr>
            <p:spPr>
              <a:xfrm>
                <a:off x="1389085" y="764209"/>
                <a:ext cx="5785047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>
                <a:off x="1389085" y="501146"/>
                <a:ext cx="5785047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>
                <a:off x="1650575" y="238125"/>
                <a:ext cx="0" cy="789150"/>
              </a:xfrm>
              <a:custGeom>
                <a:rect b="b" l="l" r="r" t="t"/>
                <a:pathLst>
                  <a:path extrusionOk="0" fill="none" h="31566" w="0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>
                <a:off x="19136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>
                <a:off x="21765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>
                <a:off x="24395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1"/>
              <p:cNvSpPr/>
              <p:nvPr/>
            </p:nvSpPr>
            <p:spPr>
              <a:xfrm>
                <a:off x="27026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1"/>
              <p:cNvSpPr/>
              <p:nvPr/>
            </p:nvSpPr>
            <p:spPr>
              <a:xfrm>
                <a:off x="29656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>
                <a:off x="32287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>
                <a:off x="34917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>
                <a:off x="37548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1"/>
              <p:cNvSpPr/>
              <p:nvPr/>
            </p:nvSpPr>
            <p:spPr>
              <a:xfrm>
                <a:off x="4017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1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1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1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1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1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1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1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1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1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1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1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2" name="Google Shape;412;p11"/>
            <p:cNvGrpSpPr/>
            <p:nvPr/>
          </p:nvGrpSpPr>
          <p:grpSpPr>
            <a:xfrm rot="-5400000">
              <a:off x="7448829" y="3478531"/>
              <a:ext cx="2552675" cy="850862"/>
              <a:chOff x="4806522" y="238125"/>
              <a:chExt cx="2367753" cy="789150"/>
            </a:xfrm>
          </p:grpSpPr>
          <p:sp>
            <p:nvSpPr>
              <p:cNvPr id="413" name="Google Shape;413;p11"/>
              <p:cNvSpPr/>
              <p:nvPr/>
            </p:nvSpPr>
            <p:spPr>
              <a:xfrm>
                <a:off x="4806522" y="764209"/>
                <a:ext cx="2367636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1"/>
              <p:cNvSpPr/>
              <p:nvPr/>
            </p:nvSpPr>
            <p:spPr>
              <a:xfrm>
                <a:off x="4806522" y="501147"/>
                <a:ext cx="2367636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1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1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1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1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1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1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1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5" name="Google Shape;425;p11"/>
          <p:cNvGrpSpPr/>
          <p:nvPr/>
        </p:nvGrpSpPr>
        <p:grpSpPr>
          <a:xfrm>
            <a:off x="-782682" y="1284224"/>
            <a:ext cx="1554174" cy="2863623"/>
            <a:chOff x="-968025" y="1478036"/>
            <a:chExt cx="1724561" cy="2863623"/>
          </a:xfrm>
        </p:grpSpPr>
        <p:pic>
          <p:nvPicPr>
            <p:cNvPr id="426" name="Google Shape;426;p11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 rot="5400000">
              <a:off x="-1268499" y="1778510"/>
              <a:ext cx="2325499" cy="1724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11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 rot="5400000">
              <a:off x="-1268487" y="2316636"/>
              <a:ext cx="2325499" cy="17245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" name="Google Shape;428;p11"/>
          <p:cNvGrpSpPr/>
          <p:nvPr/>
        </p:nvGrpSpPr>
        <p:grpSpPr>
          <a:xfrm>
            <a:off x="-16650" y="-9600"/>
            <a:ext cx="9177300" cy="5162700"/>
            <a:chOff x="-16650" y="-9600"/>
            <a:chExt cx="9177300" cy="5162700"/>
          </a:xfrm>
        </p:grpSpPr>
        <p:cxnSp>
          <p:nvCxnSpPr>
            <p:cNvPr id="429" name="Google Shape;429;p11"/>
            <p:cNvCxnSpPr/>
            <p:nvPr/>
          </p:nvCxnSpPr>
          <p:spPr>
            <a:xfrm>
              <a:off x="8299725" y="-9600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1"/>
            <p:cNvCxnSpPr/>
            <p:nvPr/>
          </p:nvCxnSpPr>
          <p:spPr>
            <a:xfrm>
              <a:off x="-16650" y="46040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11"/>
            <p:cNvCxnSpPr/>
            <p:nvPr/>
          </p:nvCxnSpPr>
          <p:spPr>
            <a:xfrm>
              <a:off x="-16650" y="6919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"/>
          <p:cNvSpPr txBox="1"/>
          <p:nvPr>
            <p:ph hasCustomPrompt="1" type="title"/>
          </p:nvPr>
        </p:nvSpPr>
        <p:spPr>
          <a:xfrm>
            <a:off x="1523075" y="1546075"/>
            <a:ext cx="927900" cy="44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5" name="Google Shape;435;p13"/>
          <p:cNvSpPr txBox="1"/>
          <p:nvPr>
            <p:ph hasCustomPrompt="1" idx="2" type="title"/>
          </p:nvPr>
        </p:nvSpPr>
        <p:spPr>
          <a:xfrm>
            <a:off x="1523075" y="3295149"/>
            <a:ext cx="927900" cy="44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6" name="Google Shape;436;p13"/>
          <p:cNvSpPr txBox="1"/>
          <p:nvPr>
            <p:ph hasCustomPrompt="1" idx="3" type="title"/>
          </p:nvPr>
        </p:nvSpPr>
        <p:spPr>
          <a:xfrm>
            <a:off x="4108050" y="1546075"/>
            <a:ext cx="927900" cy="44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7" name="Google Shape;437;p13"/>
          <p:cNvSpPr txBox="1"/>
          <p:nvPr>
            <p:ph hasCustomPrompt="1" idx="4" type="title"/>
          </p:nvPr>
        </p:nvSpPr>
        <p:spPr>
          <a:xfrm>
            <a:off x="4108050" y="3295150"/>
            <a:ext cx="927900" cy="44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8" name="Google Shape;438;p13"/>
          <p:cNvSpPr txBox="1"/>
          <p:nvPr>
            <p:ph hasCustomPrompt="1" idx="5" type="title"/>
          </p:nvPr>
        </p:nvSpPr>
        <p:spPr>
          <a:xfrm>
            <a:off x="6693025" y="1546075"/>
            <a:ext cx="927900" cy="44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9" name="Google Shape;439;p13"/>
          <p:cNvSpPr txBox="1"/>
          <p:nvPr>
            <p:ph hasCustomPrompt="1" idx="6" type="title"/>
          </p:nvPr>
        </p:nvSpPr>
        <p:spPr>
          <a:xfrm>
            <a:off x="6693025" y="3295149"/>
            <a:ext cx="927900" cy="44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0" name="Google Shape;440;p13"/>
          <p:cNvSpPr txBox="1"/>
          <p:nvPr>
            <p:ph idx="1" type="subTitle"/>
          </p:nvPr>
        </p:nvSpPr>
        <p:spPr>
          <a:xfrm>
            <a:off x="932525" y="2091350"/>
            <a:ext cx="21090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1" name="Google Shape;441;p13"/>
          <p:cNvSpPr txBox="1"/>
          <p:nvPr>
            <p:ph idx="7" type="subTitle"/>
          </p:nvPr>
        </p:nvSpPr>
        <p:spPr>
          <a:xfrm>
            <a:off x="3517500" y="2091350"/>
            <a:ext cx="21090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2" name="Google Shape;442;p13"/>
          <p:cNvSpPr txBox="1"/>
          <p:nvPr>
            <p:ph idx="8" type="subTitle"/>
          </p:nvPr>
        </p:nvSpPr>
        <p:spPr>
          <a:xfrm>
            <a:off x="6102475" y="2091350"/>
            <a:ext cx="21090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" name="Google Shape;443;p13"/>
          <p:cNvSpPr txBox="1"/>
          <p:nvPr>
            <p:ph idx="9" type="subTitle"/>
          </p:nvPr>
        </p:nvSpPr>
        <p:spPr>
          <a:xfrm>
            <a:off x="932525" y="3840500"/>
            <a:ext cx="21090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4" name="Google Shape;444;p13"/>
          <p:cNvSpPr txBox="1"/>
          <p:nvPr>
            <p:ph idx="13" type="subTitle"/>
          </p:nvPr>
        </p:nvSpPr>
        <p:spPr>
          <a:xfrm>
            <a:off x="3517500" y="3840500"/>
            <a:ext cx="21090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5" name="Google Shape;445;p13"/>
          <p:cNvSpPr txBox="1"/>
          <p:nvPr>
            <p:ph idx="14" type="subTitle"/>
          </p:nvPr>
        </p:nvSpPr>
        <p:spPr>
          <a:xfrm>
            <a:off x="6102475" y="3840500"/>
            <a:ext cx="21090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6" name="Google Shape;446;p13"/>
          <p:cNvSpPr txBox="1"/>
          <p:nvPr>
            <p:ph idx="15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47" name="Google Shape;447;p13"/>
          <p:cNvGrpSpPr/>
          <p:nvPr/>
        </p:nvGrpSpPr>
        <p:grpSpPr>
          <a:xfrm>
            <a:off x="-2" y="7"/>
            <a:ext cx="9144010" cy="5161438"/>
            <a:chOff x="-2" y="7"/>
            <a:chExt cx="9144010" cy="5161438"/>
          </a:xfrm>
        </p:grpSpPr>
        <p:grpSp>
          <p:nvGrpSpPr>
            <p:cNvPr id="448" name="Google Shape;448;p13"/>
            <p:cNvGrpSpPr/>
            <p:nvPr/>
          </p:nvGrpSpPr>
          <p:grpSpPr>
            <a:xfrm>
              <a:off x="-2" y="7"/>
              <a:ext cx="2166286" cy="539542"/>
              <a:chOff x="4006254" y="238125"/>
              <a:chExt cx="3168474" cy="789150"/>
            </a:xfrm>
          </p:grpSpPr>
          <p:sp>
            <p:nvSpPr>
              <p:cNvPr id="449" name="Google Shape;449;p13"/>
              <p:cNvSpPr/>
              <p:nvPr/>
            </p:nvSpPr>
            <p:spPr>
              <a:xfrm>
                <a:off x="4006254" y="764198"/>
                <a:ext cx="316847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4006254" y="501132"/>
                <a:ext cx="316847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3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3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3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3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3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3" name="Google Shape;463;p13"/>
            <p:cNvGrpSpPr/>
            <p:nvPr/>
          </p:nvGrpSpPr>
          <p:grpSpPr>
            <a:xfrm rot="-5400000">
              <a:off x="8238332" y="4255769"/>
              <a:ext cx="1271810" cy="539542"/>
              <a:chOff x="5314093" y="238125"/>
              <a:chExt cx="1860188" cy="789150"/>
            </a:xfrm>
          </p:grpSpPr>
          <p:sp>
            <p:nvSpPr>
              <p:cNvPr id="464" name="Google Shape;464;p13"/>
              <p:cNvSpPr/>
              <p:nvPr/>
            </p:nvSpPr>
            <p:spPr>
              <a:xfrm>
                <a:off x="5314093" y="764185"/>
                <a:ext cx="1860188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3"/>
              <p:cNvSpPr/>
              <p:nvPr/>
            </p:nvSpPr>
            <p:spPr>
              <a:xfrm>
                <a:off x="5314093" y="501120"/>
                <a:ext cx="1860188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3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3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3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3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3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4" name="Google Shape;474;p13"/>
          <p:cNvGrpSpPr/>
          <p:nvPr/>
        </p:nvGrpSpPr>
        <p:grpSpPr>
          <a:xfrm>
            <a:off x="-16650" y="-15562"/>
            <a:ext cx="9177300" cy="5162700"/>
            <a:chOff x="-16650" y="-15562"/>
            <a:chExt cx="9177300" cy="5162700"/>
          </a:xfrm>
        </p:grpSpPr>
        <p:cxnSp>
          <p:nvCxnSpPr>
            <p:cNvPr id="475" name="Google Shape;475;p13"/>
            <p:cNvCxnSpPr/>
            <p:nvPr/>
          </p:nvCxnSpPr>
          <p:spPr>
            <a:xfrm rot="10800000">
              <a:off x="-16650" y="5395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13"/>
            <p:cNvCxnSpPr/>
            <p:nvPr/>
          </p:nvCxnSpPr>
          <p:spPr>
            <a:xfrm rot="10800000">
              <a:off x="8597841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13"/>
            <p:cNvCxnSpPr/>
            <p:nvPr/>
          </p:nvCxnSpPr>
          <p:spPr>
            <a:xfrm rot="10800000">
              <a:off x="546156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8" name="Google Shape;478;p13"/>
          <p:cNvGrpSpPr/>
          <p:nvPr/>
        </p:nvGrpSpPr>
        <p:grpSpPr>
          <a:xfrm>
            <a:off x="-1458705" y="-1114402"/>
            <a:ext cx="11785626" cy="8020579"/>
            <a:chOff x="-1458705" y="-1114402"/>
            <a:chExt cx="11785626" cy="8020579"/>
          </a:xfrm>
        </p:grpSpPr>
        <p:pic>
          <p:nvPicPr>
            <p:cNvPr id="479" name="Google Shape;479;p13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6991348" y="-1114402"/>
              <a:ext cx="3335572" cy="3307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0" name="Google Shape;480;p13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 rot="-714251">
              <a:off x="-1131661" y="3229587"/>
              <a:ext cx="2616595" cy="34437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4"/>
          <p:cNvSpPr txBox="1"/>
          <p:nvPr>
            <p:ph type="title"/>
          </p:nvPr>
        </p:nvSpPr>
        <p:spPr>
          <a:xfrm>
            <a:off x="713225" y="3679163"/>
            <a:ext cx="4197900" cy="4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1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3" name="Google Shape;483;p14"/>
          <p:cNvSpPr txBox="1"/>
          <p:nvPr>
            <p:ph idx="1" type="subTitle"/>
          </p:nvPr>
        </p:nvSpPr>
        <p:spPr>
          <a:xfrm>
            <a:off x="713225" y="1118338"/>
            <a:ext cx="4197900" cy="24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4" name="Google Shape;484;p14"/>
          <p:cNvSpPr/>
          <p:nvPr>
            <p:ph idx="2" type="pic"/>
          </p:nvPr>
        </p:nvSpPr>
        <p:spPr>
          <a:xfrm>
            <a:off x="5769775" y="691900"/>
            <a:ext cx="2529900" cy="391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sp>
      <p:grpSp>
        <p:nvGrpSpPr>
          <p:cNvPr id="485" name="Google Shape;485;p14"/>
          <p:cNvGrpSpPr/>
          <p:nvPr/>
        </p:nvGrpSpPr>
        <p:grpSpPr>
          <a:xfrm>
            <a:off x="11" y="8"/>
            <a:ext cx="9150586" cy="5153092"/>
            <a:chOff x="11" y="8"/>
            <a:chExt cx="9150586" cy="5153092"/>
          </a:xfrm>
        </p:grpSpPr>
        <p:grpSp>
          <p:nvGrpSpPr>
            <p:cNvPr id="486" name="Google Shape;486;p14"/>
            <p:cNvGrpSpPr/>
            <p:nvPr/>
          </p:nvGrpSpPr>
          <p:grpSpPr>
            <a:xfrm>
              <a:off x="11" y="8"/>
              <a:ext cx="5996369" cy="691927"/>
              <a:chOff x="335350" y="238125"/>
              <a:chExt cx="6838925" cy="789150"/>
            </a:xfrm>
          </p:grpSpPr>
          <p:sp>
            <p:nvSpPr>
              <p:cNvPr id="487" name="Google Shape;487;p14"/>
              <p:cNvSpPr/>
              <p:nvPr/>
            </p:nvSpPr>
            <p:spPr>
              <a:xfrm>
                <a:off x="335350" y="764200"/>
                <a:ext cx="6838925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4"/>
              <p:cNvSpPr/>
              <p:nvPr/>
            </p:nvSpPr>
            <p:spPr>
              <a:xfrm>
                <a:off x="335350" y="501150"/>
                <a:ext cx="6838925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4"/>
              <p:cNvSpPr/>
              <p:nvPr/>
            </p:nvSpPr>
            <p:spPr>
              <a:xfrm>
                <a:off x="5983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>
                <a:off x="8614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>
                <a:off x="11244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4"/>
              <p:cNvSpPr/>
              <p:nvPr/>
            </p:nvSpPr>
            <p:spPr>
              <a:xfrm>
                <a:off x="13875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4"/>
              <p:cNvSpPr/>
              <p:nvPr/>
            </p:nvSpPr>
            <p:spPr>
              <a:xfrm>
                <a:off x="1650575" y="238125"/>
                <a:ext cx="0" cy="789150"/>
              </a:xfrm>
              <a:custGeom>
                <a:rect b="b" l="l" r="r" t="t"/>
                <a:pathLst>
                  <a:path extrusionOk="0" fill="none" h="31566" w="0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4"/>
              <p:cNvSpPr/>
              <p:nvPr/>
            </p:nvSpPr>
            <p:spPr>
              <a:xfrm>
                <a:off x="19136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4"/>
              <p:cNvSpPr/>
              <p:nvPr/>
            </p:nvSpPr>
            <p:spPr>
              <a:xfrm>
                <a:off x="21765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4"/>
              <p:cNvSpPr/>
              <p:nvPr/>
            </p:nvSpPr>
            <p:spPr>
              <a:xfrm>
                <a:off x="24395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4"/>
              <p:cNvSpPr/>
              <p:nvPr/>
            </p:nvSpPr>
            <p:spPr>
              <a:xfrm>
                <a:off x="27026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4"/>
              <p:cNvSpPr/>
              <p:nvPr/>
            </p:nvSpPr>
            <p:spPr>
              <a:xfrm>
                <a:off x="29656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4"/>
              <p:cNvSpPr/>
              <p:nvPr/>
            </p:nvSpPr>
            <p:spPr>
              <a:xfrm>
                <a:off x="32287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4"/>
              <p:cNvSpPr/>
              <p:nvPr/>
            </p:nvSpPr>
            <p:spPr>
              <a:xfrm>
                <a:off x="34917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4"/>
              <p:cNvSpPr/>
              <p:nvPr/>
            </p:nvSpPr>
            <p:spPr>
              <a:xfrm>
                <a:off x="37548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4"/>
              <p:cNvSpPr/>
              <p:nvPr/>
            </p:nvSpPr>
            <p:spPr>
              <a:xfrm>
                <a:off x="4017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4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4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4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4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4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4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4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4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4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4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4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4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5" name="Google Shape;515;p14"/>
            <p:cNvGrpSpPr/>
            <p:nvPr/>
          </p:nvGrpSpPr>
          <p:grpSpPr>
            <a:xfrm rot="-5400000">
              <a:off x="7462429" y="3464931"/>
              <a:ext cx="2525476" cy="850862"/>
              <a:chOff x="4831750" y="238125"/>
              <a:chExt cx="2342525" cy="789150"/>
            </a:xfrm>
          </p:grpSpPr>
          <p:sp>
            <p:nvSpPr>
              <p:cNvPr id="516" name="Google Shape;516;p14"/>
              <p:cNvSpPr/>
              <p:nvPr/>
            </p:nvSpPr>
            <p:spPr>
              <a:xfrm>
                <a:off x="4831750" y="764198"/>
                <a:ext cx="2342332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4"/>
              <p:cNvSpPr/>
              <p:nvPr/>
            </p:nvSpPr>
            <p:spPr>
              <a:xfrm>
                <a:off x="4831750" y="501146"/>
                <a:ext cx="2342332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4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4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4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4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4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4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4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4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4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7" name="Google Shape;527;p14"/>
          <p:cNvGrpSpPr/>
          <p:nvPr/>
        </p:nvGrpSpPr>
        <p:grpSpPr>
          <a:xfrm>
            <a:off x="-1053737" y="962036"/>
            <a:ext cx="1724550" cy="2863623"/>
            <a:chOff x="-891812" y="1478036"/>
            <a:chExt cx="1724550" cy="2863623"/>
          </a:xfrm>
        </p:grpSpPr>
        <p:pic>
          <p:nvPicPr>
            <p:cNvPr id="528" name="Google Shape;528;p14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 rot="5400000">
              <a:off x="-1192287" y="1778510"/>
              <a:ext cx="2325499" cy="1724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9" name="Google Shape;529;p14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 rot="5400000">
              <a:off x="-1192287" y="2316636"/>
              <a:ext cx="2325499" cy="17245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" name="Google Shape;530;p14"/>
          <p:cNvGrpSpPr/>
          <p:nvPr/>
        </p:nvGrpSpPr>
        <p:grpSpPr>
          <a:xfrm>
            <a:off x="-16650" y="-9600"/>
            <a:ext cx="9177300" cy="5162700"/>
            <a:chOff x="-16650" y="-9600"/>
            <a:chExt cx="9177300" cy="5162700"/>
          </a:xfrm>
        </p:grpSpPr>
        <p:cxnSp>
          <p:nvCxnSpPr>
            <p:cNvPr id="531" name="Google Shape;531;p14"/>
            <p:cNvCxnSpPr/>
            <p:nvPr/>
          </p:nvCxnSpPr>
          <p:spPr>
            <a:xfrm>
              <a:off x="-16650" y="6919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14"/>
            <p:cNvCxnSpPr/>
            <p:nvPr/>
          </p:nvCxnSpPr>
          <p:spPr>
            <a:xfrm>
              <a:off x="8299725" y="-9600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-16650" y="46040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5"/>
          <p:cNvGrpSpPr/>
          <p:nvPr/>
        </p:nvGrpSpPr>
        <p:grpSpPr>
          <a:xfrm>
            <a:off x="-16650" y="-15562"/>
            <a:ext cx="9177300" cy="5162700"/>
            <a:chOff x="-16650" y="-15562"/>
            <a:chExt cx="9177300" cy="5162700"/>
          </a:xfrm>
        </p:grpSpPr>
        <p:cxnSp>
          <p:nvCxnSpPr>
            <p:cNvPr id="536" name="Google Shape;536;p15"/>
            <p:cNvCxnSpPr/>
            <p:nvPr/>
          </p:nvCxnSpPr>
          <p:spPr>
            <a:xfrm rot="10800000">
              <a:off x="-16650" y="5395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5"/>
            <p:cNvCxnSpPr/>
            <p:nvPr/>
          </p:nvCxnSpPr>
          <p:spPr>
            <a:xfrm rot="10800000">
              <a:off x="8597841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5"/>
            <p:cNvCxnSpPr/>
            <p:nvPr/>
          </p:nvCxnSpPr>
          <p:spPr>
            <a:xfrm rot="10800000">
              <a:off x="546156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9" name="Google Shape;539;p15"/>
          <p:cNvGrpSpPr/>
          <p:nvPr/>
        </p:nvGrpSpPr>
        <p:grpSpPr>
          <a:xfrm>
            <a:off x="0" y="7"/>
            <a:ext cx="9144011" cy="5143489"/>
            <a:chOff x="0" y="7"/>
            <a:chExt cx="9144011" cy="5143489"/>
          </a:xfrm>
        </p:grpSpPr>
        <p:grpSp>
          <p:nvGrpSpPr>
            <p:cNvPr id="540" name="Google Shape;540;p15"/>
            <p:cNvGrpSpPr/>
            <p:nvPr/>
          </p:nvGrpSpPr>
          <p:grpSpPr>
            <a:xfrm>
              <a:off x="0" y="7"/>
              <a:ext cx="1798770" cy="539542"/>
              <a:chOff x="4543939" y="238125"/>
              <a:chExt cx="2630934" cy="789150"/>
            </a:xfrm>
          </p:grpSpPr>
          <p:sp>
            <p:nvSpPr>
              <p:cNvPr id="541" name="Google Shape;541;p15"/>
              <p:cNvSpPr/>
              <p:nvPr/>
            </p:nvSpPr>
            <p:spPr>
              <a:xfrm>
                <a:off x="4543939" y="764198"/>
                <a:ext cx="263093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5"/>
              <p:cNvSpPr/>
              <p:nvPr/>
            </p:nvSpPr>
            <p:spPr>
              <a:xfrm>
                <a:off x="4543939" y="501132"/>
                <a:ext cx="263093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5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5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5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5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5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5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5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5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5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5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3" name="Google Shape;553;p15"/>
            <p:cNvGrpSpPr/>
            <p:nvPr/>
          </p:nvGrpSpPr>
          <p:grpSpPr>
            <a:xfrm flipH="1" rot="5400000">
              <a:off x="7791097" y="3790582"/>
              <a:ext cx="2166286" cy="539542"/>
              <a:chOff x="4006254" y="238125"/>
              <a:chExt cx="3168474" cy="789150"/>
            </a:xfrm>
          </p:grpSpPr>
          <p:sp>
            <p:nvSpPr>
              <p:cNvPr id="554" name="Google Shape;554;p15"/>
              <p:cNvSpPr/>
              <p:nvPr/>
            </p:nvSpPr>
            <p:spPr>
              <a:xfrm>
                <a:off x="4006254" y="764198"/>
                <a:ext cx="316847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5"/>
              <p:cNvSpPr/>
              <p:nvPr/>
            </p:nvSpPr>
            <p:spPr>
              <a:xfrm>
                <a:off x="4006254" y="501132"/>
                <a:ext cx="316847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5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5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8" name="Google Shape;568;p15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69" name="Google Shape;569;p15"/>
          <p:cNvGrpSpPr/>
          <p:nvPr/>
        </p:nvGrpSpPr>
        <p:grpSpPr>
          <a:xfrm>
            <a:off x="-1366601" y="-1411575"/>
            <a:ext cx="11877203" cy="3087976"/>
            <a:chOff x="-1366601" y="-1411575"/>
            <a:chExt cx="11877203" cy="3087976"/>
          </a:xfrm>
        </p:grpSpPr>
        <p:pic>
          <p:nvPicPr>
            <p:cNvPr id="570" name="Google Shape;570;p15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7396720" y="-1411575"/>
              <a:ext cx="3113882" cy="3087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1" name="Google Shape;571;p15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-1366601" y="-1335373"/>
              <a:ext cx="3037051" cy="30117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6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74" name="Google Shape;574;p16"/>
          <p:cNvGrpSpPr/>
          <p:nvPr/>
        </p:nvGrpSpPr>
        <p:grpSpPr>
          <a:xfrm>
            <a:off x="-16650" y="-15562"/>
            <a:ext cx="9177300" cy="5162700"/>
            <a:chOff x="-16650" y="-15562"/>
            <a:chExt cx="9177300" cy="5162700"/>
          </a:xfrm>
        </p:grpSpPr>
        <p:cxnSp>
          <p:nvCxnSpPr>
            <p:cNvPr id="575" name="Google Shape;575;p16"/>
            <p:cNvCxnSpPr/>
            <p:nvPr/>
          </p:nvCxnSpPr>
          <p:spPr>
            <a:xfrm rot="10800000">
              <a:off x="-16650" y="5395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16"/>
            <p:cNvCxnSpPr/>
            <p:nvPr/>
          </p:nvCxnSpPr>
          <p:spPr>
            <a:xfrm rot="10800000">
              <a:off x="8597841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16"/>
            <p:cNvCxnSpPr/>
            <p:nvPr/>
          </p:nvCxnSpPr>
          <p:spPr>
            <a:xfrm rot="10800000">
              <a:off x="546156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8" name="Google Shape;578;p16"/>
          <p:cNvGrpSpPr/>
          <p:nvPr/>
        </p:nvGrpSpPr>
        <p:grpSpPr>
          <a:xfrm>
            <a:off x="-2" y="7"/>
            <a:ext cx="9137385" cy="3943621"/>
            <a:chOff x="-2" y="7"/>
            <a:chExt cx="9137385" cy="3943621"/>
          </a:xfrm>
        </p:grpSpPr>
        <p:grpSp>
          <p:nvGrpSpPr>
            <p:cNvPr id="579" name="Google Shape;579;p16"/>
            <p:cNvGrpSpPr/>
            <p:nvPr/>
          </p:nvGrpSpPr>
          <p:grpSpPr>
            <a:xfrm flipH="1" rot="5400000">
              <a:off x="-359688" y="3044400"/>
              <a:ext cx="1258914" cy="539542"/>
              <a:chOff x="5332950" y="238125"/>
              <a:chExt cx="1841325" cy="789150"/>
            </a:xfrm>
          </p:grpSpPr>
          <p:sp>
            <p:nvSpPr>
              <p:cNvPr id="580" name="Google Shape;580;p16"/>
              <p:cNvSpPr/>
              <p:nvPr/>
            </p:nvSpPr>
            <p:spPr>
              <a:xfrm>
                <a:off x="5332991" y="764185"/>
                <a:ext cx="184103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6"/>
              <p:cNvSpPr/>
              <p:nvPr/>
            </p:nvSpPr>
            <p:spPr>
              <a:xfrm>
                <a:off x="5332991" y="501119"/>
                <a:ext cx="184103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6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6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6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0" name="Google Shape;590;p16"/>
            <p:cNvGrpSpPr/>
            <p:nvPr/>
          </p:nvGrpSpPr>
          <p:grpSpPr>
            <a:xfrm flipH="1">
              <a:off x="6971097" y="7"/>
              <a:ext cx="2166286" cy="539542"/>
              <a:chOff x="4006254" y="238125"/>
              <a:chExt cx="3168474" cy="789150"/>
            </a:xfrm>
          </p:grpSpPr>
          <p:sp>
            <p:nvSpPr>
              <p:cNvPr id="591" name="Google Shape;591;p16"/>
              <p:cNvSpPr/>
              <p:nvPr/>
            </p:nvSpPr>
            <p:spPr>
              <a:xfrm>
                <a:off x="4006254" y="764198"/>
                <a:ext cx="316847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4006254" y="501132"/>
                <a:ext cx="316847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6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6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6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6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6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6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6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5" name="Google Shape;605;p16"/>
          <p:cNvGrpSpPr/>
          <p:nvPr/>
        </p:nvGrpSpPr>
        <p:grpSpPr>
          <a:xfrm>
            <a:off x="-700949" y="-1007191"/>
            <a:ext cx="11230057" cy="7515415"/>
            <a:chOff x="-700949" y="-1007191"/>
            <a:chExt cx="11230057" cy="7515415"/>
          </a:xfrm>
        </p:grpSpPr>
        <p:pic>
          <p:nvPicPr>
            <p:cNvPr id="606" name="Google Shape;606;p16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7193535" y="3200423"/>
              <a:ext cx="3335572" cy="3307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7" name="Google Shape;607;p16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 flipH="1" rot="-5404987">
              <a:off x="-1029717" y="-675193"/>
              <a:ext cx="2558805" cy="189755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7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10" name="Google Shape;610;p17"/>
          <p:cNvGrpSpPr/>
          <p:nvPr/>
        </p:nvGrpSpPr>
        <p:grpSpPr>
          <a:xfrm>
            <a:off x="-2104912" y="-1218689"/>
            <a:ext cx="12374837" cy="6383446"/>
            <a:chOff x="-2104912" y="-1218689"/>
            <a:chExt cx="12374837" cy="6383446"/>
          </a:xfrm>
        </p:grpSpPr>
        <p:pic>
          <p:nvPicPr>
            <p:cNvPr id="611" name="Google Shape;611;p17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 flipH="1">
              <a:off x="7421674" y="-1218689"/>
              <a:ext cx="2848251" cy="2824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2" name="Google Shape;612;p17"/>
            <p:cNvGrpSpPr/>
            <p:nvPr/>
          </p:nvGrpSpPr>
          <p:grpSpPr>
            <a:xfrm flipH="1" rot="-4013992">
              <a:off x="-1839194" y="1411174"/>
              <a:ext cx="3643497" cy="2984763"/>
              <a:chOff x="-3343228" y="432224"/>
              <a:chExt cx="3311297" cy="2712624"/>
            </a:xfrm>
          </p:grpSpPr>
          <p:pic>
            <p:nvPicPr>
              <p:cNvPr id="613" name="Google Shape;613;p17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b="19626" l="32762" r="29841" t="14444"/>
              <a:stretch/>
            </p:blipFill>
            <p:spPr>
              <a:xfrm rot="1390994">
                <a:off x="-3097665" y="820340"/>
                <a:ext cx="2325501" cy="17245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4" name="Google Shape;614;p17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b="19626" l="32762" r="29841" t="14444"/>
              <a:stretch/>
            </p:blipFill>
            <p:spPr>
              <a:xfrm rot="1390994">
                <a:off x="-2602995" y="1032186"/>
                <a:ext cx="2325501" cy="172454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15" name="Google Shape;615;p17"/>
          <p:cNvGrpSpPr/>
          <p:nvPr/>
        </p:nvGrpSpPr>
        <p:grpSpPr>
          <a:xfrm>
            <a:off x="-68" y="-2"/>
            <a:ext cx="9144074" cy="3474531"/>
            <a:chOff x="-68" y="-2"/>
            <a:chExt cx="9144074" cy="3474531"/>
          </a:xfrm>
        </p:grpSpPr>
        <p:grpSp>
          <p:nvGrpSpPr>
            <p:cNvPr id="616" name="Google Shape;616;p17"/>
            <p:cNvGrpSpPr/>
            <p:nvPr/>
          </p:nvGrpSpPr>
          <p:grpSpPr>
            <a:xfrm rot="-5400000">
              <a:off x="8244778" y="2575300"/>
              <a:ext cx="1258914" cy="539542"/>
              <a:chOff x="5332950" y="238125"/>
              <a:chExt cx="1841325" cy="789150"/>
            </a:xfrm>
          </p:grpSpPr>
          <p:sp>
            <p:nvSpPr>
              <p:cNvPr id="617" name="Google Shape;617;p17"/>
              <p:cNvSpPr/>
              <p:nvPr/>
            </p:nvSpPr>
            <p:spPr>
              <a:xfrm>
                <a:off x="5332991" y="764187"/>
                <a:ext cx="184103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7"/>
              <p:cNvSpPr/>
              <p:nvPr/>
            </p:nvSpPr>
            <p:spPr>
              <a:xfrm>
                <a:off x="5332991" y="501122"/>
                <a:ext cx="184103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7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7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7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7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7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7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7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7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7" name="Google Shape;627;p17"/>
            <p:cNvGrpSpPr/>
            <p:nvPr/>
          </p:nvGrpSpPr>
          <p:grpSpPr>
            <a:xfrm>
              <a:off x="-68" y="-2"/>
              <a:ext cx="3109746" cy="539542"/>
              <a:chOff x="2693257" y="238125"/>
              <a:chExt cx="4481548" cy="789150"/>
            </a:xfrm>
          </p:grpSpPr>
          <p:sp>
            <p:nvSpPr>
              <p:cNvPr id="628" name="Google Shape;628;p17"/>
              <p:cNvSpPr/>
              <p:nvPr/>
            </p:nvSpPr>
            <p:spPr>
              <a:xfrm>
                <a:off x="2693257" y="764198"/>
                <a:ext cx="4481548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7"/>
              <p:cNvSpPr/>
              <p:nvPr/>
            </p:nvSpPr>
            <p:spPr>
              <a:xfrm>
                <a:off x="2693257" y="501132"/>
                <a:ext cx="4481548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7"/>
              <p:cNvSpPr/>
              <p:nvPr/>
            </p:nvSpPr>
            <p:spPr>
              <a:xfrm>
                <a:off x="29656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7"/>
              <p:cNvSpPr/>
              <p:nvPr/>
            </p:nvSpPr>
            <p:spPr>
              <a:xfrm>
                <a:off x="32287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7"/>
              <p:cNvSpPr/>
              <p:nvPr/>
            </p:nvSpPr>
            <p:spPr>
              <a:xfrm>
                <a:off x="34917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7"/>
              <p:cNvSpPr/>
              <p:nvPr/>
            </p:nvSpPr>
            <p:spPr>
              <a:xfrm>
                <a:off x="37548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7"/>
              <p:cNvSpPr/>
              <p:nvPr/>
            </p:nvSpPr>
            <p:spPr>
              <a:xfrm>
                <a:off x="4017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7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7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7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7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7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7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7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7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7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7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7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7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7" name="Google Shape;647;p17"/>
          <p:cNvGrpSpPr/>
          <p:nvPr/>
        </p:nvGrpSpPr>
        <p:grpSpPr>
          <a:xfrm>
            <a:off x="-16650" y="-15562"/>
            <a:ext cx="9177300" cy="5162700"/>
            <a:chOff x="-16650" y="-15562"/>
            <a:chExt cx="9177300" cy="5162700"/>
          </a:xfrm>
        </p:grpSpPr>
        <p:cxnSp>
          <p:nvCxnSpPr>
            <p:cNvPr id="648" name="Google Shape;648;p17"/>
            <p:cNvCxnSpPr/>
            <p:nvPr/>
          </p:nvCxnSpPr>
          <p:spPr>
            <a:xfrm rot="10800000">
              <a:off x="-16650" y="5395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17"/>
            <p:cNvCxnSpPr/>
            <p:nvPr/>
          </p:nvCxnSpPr>
          <p:spPr>
            <a:xfrm rot="10800000">
              <a:off x="8597841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17"/>
            <p:cNvCxnSpPr/>
            <p:nvPr/>
          </p:nvCxnSpPr>
          <p:spPr>
            <a:xfrm rot="10800000">
              <a:off x="546156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8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53" name="Google Shape;653;p18"/>
          <p:cNvGrpSpPr/>
          <p:nvPr/>
        </p:nvGrpSpPr>
        <p:grpSpPr>
          <a:xfrm>
            <a:off x="-7" y="7"/>
            <a:ext cx="9160658" cy="5161438"/>
            <a:chOff x="-7" y="7"/>
            <a:chExt cx="9160658" cy="5161438"/>
          </a:xfrm>
        </p:grpSpPr>
        <p:grpSp>
          <p:nvGrpSpPr>
            <p:cNvPr id="654" name="Google Shape;654;p18"/>
            <p:cNvGrpSpPr/>
            <p:nvPr/>
          </p:nvGrpSpPr>
          <p:grpSpPr>
            <a:xfrm flipH="1">
              <a:off x="5368131" y="7"/>
              <a:ext cx="3792519" cy="539542"/>
              <a:chOff x="1627473" y="238125"/>
              <a:chExt cx="5547052" cy="789150"/>
            </a:xfrm>
          </p:grpSpPr>
          <p:sp>
            <p:nvSpPr>
              <p:cNvPr id="655" name="Google Shape;655;p18"/>
              <p:cNvSpPr/>
              <p:nvPr/>
            </p:nvSpPr>
            <p:spPr>
              <a:xfrm>
                <a:off x="1627473" y="764198"/>
                <a:ext cx="5547052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8"/>
              <p:cNvSpPr/>
              <p:nvPr/>
            </p:nvSpPr>
            <p:spPr>
              <a:xfrm>
                <a:off x="1627473" y="501132"/>
                <a:ext cx="5547052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8"/>
              <p:cNvSpPr/>
              <p:nvPr/>
            </p:nvSpPr>
            <p:spPr>
              <a:xfrm>
                <a:off x="19136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8"/>
              <p:cNvSpPr/>
              <p:nvPr/>
            </p:nvSpPr>
            <p:spPr>
              <a:xfrm>
                <a:off x="21765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8"/>
              <p:cNvSpPr/>
              <p:nvPr/>
            </p:nvSpPr>
            <p:spPr>
              <a:xfrm>
                <a:off x="24395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8"/>
              <p:cNvSpPr/>
              <p:nvPr/>
            </p:nvSpPr>
            <p:spPr>
              <a:xfrm>
                <a:off x="27026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8"/>
              <p:cNvSpPr/>
              <p:nvPr/>
            </p:nvSpPr>
            <p:spPr>
              <a:xfrm>
                <a:off x="29656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8"/>
              <p:cNvSpPr/>
              <p:nvPr/>
            </p:nvSpPr>
            <p:spPr>
              <a:xfrm>
                <a:off x="32287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8"/>
              <p:cNvSpPr/>
              <p:nvPr/>
            </p:nvSpPr>
            <p:spPr>
              <a:xfrm>
                <a:off x="34917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8"/>
              <p:cNvSpPr/>
              <p:nvPr/>
            </p:nvSpPr>
            <p:spPr>
              <a:xfrm>
                <a:off x="37548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8"/>
              <p:cNvSpPr/>
              <p:nvPr/>
            </p:nvSpPr>
            <p:spPr>
              <a:xfrm>
                <a:off x="4017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8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8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8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8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8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8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8" name="Google Shape;678;p18"/>
            <p:cNvGrpSpPr/>
            <p:nvPr/>
          </p:nvGrpSpPr>
          <p:grpSpPr>
            <a:xfrm flipH="1" rot="5400000">
              <a:off x="-366142" y="4255769"/>
              <a:ext cx="1271810" cy="539542"/>
              <a:chOff x="5314093" y="238125"/>
              <a:chExt cx="1860188" cy="789150"/>
            </a:xfrm>
          </p:grpSpPr>
          <p:sp>
            <p:nvSpPr>
              <p:cNvPr id="679" name="Google Shape;679;p18"/>
              <p:cNvSpPr/>
              <p:nvPr/>
            </p:nvSpPr>
            <p:spPr>
              <a:xfrm>
                <a:off x="5314093" y="764185"/>
                <a:ext cx="1860188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5314093" y="501120"/>
                <a:ext cx="1860188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8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8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9" name="Google Shape;689;p18"/>
          <p:cNvGrpSpPr/>
          <p:nvPr/>
        </p:nvGrpSpPr>
        <p:grpSpPr>
          <a:xfrm>
            <a:off x="-16650" y="-15562"/>
            <a:ext cx="9177300" cy="5162700"/>
            <a:chOff x="-16650" y="-15562"/>
            <a:chExt cx="9177300" cy="5162700"/>
          </a:xfrm>
        </p:grpSpPr>
        <p:cxnSp>
          <p:nvCxnSpPr>
            <p:cNvPr id="690" name="Google Shape;690;p18"/>
            <p:cNvCxnSpPr/>
            <p:nvPr/>
          </p:nvCxnSpPr>
          <p:spPr>
            <a:xfrm>
              <a:off x="-16650" y="5395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8"/>
            <p:cNvCxnSpPr/>
            <p:nvPr/>
          </p:nvCxnSpPr>
          <p:spPr>
            <a:xfrm rot="10800000">
              <a:off x="546159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8"/>
            <p:cNvCxnSpPr/>
            <p:nvPr/>
          </p:nvCxnSpPr>
          <p:spPr>
            <a:xfrm rot="10800000">
              <a:off x="8597845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93" name="Google Shape;693;p18"/>
          <p:cNvGrpSpPr/>
          <p:nvPr/>
        </p:nvGrpSpPr>
        <p:grpSpPr>
          <a:xfrm>
            <a:off x="-1213880" y="-1228214"/>
            <a:ext cx="11468205" cy="8171940"/>
            <a:chOff x="-1213880" y="-1228214"/>
            <a:chExt cx="11468205" cy="8171940"/>
          </a:xfrm>
        </p:grpSpPr>
        <p:pic>
          <p:nvPicPr>
            <p:cNvPr id="694" name="Google Shape;694;p18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7406073" y="-1228214"/>
              <a:ext cx="2848251" cy="282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5" name="Google Shape;695;p18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-1213880" y="3855750"/>
              <a:ext cx="3113882" cy="30879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9"/>
          <p:cNvSpPr txBox="1"/>
          <p:nvPr>
            <p:ph idx="1" type="body"/>
          </p:nvPr>
        </p:nvSpPr>
        <p:spPr>
          <a:xfrm>
            <a:off x="720000" y="2358750"/>
            <a:ext cx="3847500" cy="17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 Light"/>
              <a:buChar char="■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698" name="Google Shape;698;p19"/>
          <p:cNvSpPr txBox="1"/>
          <p:nvPr>
            <p:ph type="title"/>
          </p:nvPr>
        </p:nvSpPr>
        <p:spPr>
          <a:xfrm>
            <a:off x="720000" y="1149100"/>
            <a:ext cx="40728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9" name="Google Shape;699;p19"/>
          <p:cNvSpPr/>
          <p:nvPr>
            <p:ph idx="2" type="pic"/>
          </p:nvPr>
        </p:nvSpPr>
        <p:spPr>
          <a:xfrm>
            <a:off x="5769775" y="691900"/>
            <a:ext cx="2529900" cy="391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sp>
      <p:grpSp>
        <p:nvGrpSpPr>
          <p:cNvPr id="700" name="Google Shape;700;p19"/>
          <p:cNvGrpSpPr/>
          <p:nvPr/>
        </p:nvGrpSpPr>
        <p:grpSpPr>
          <a:xfrm>
            <a:off x="-954400" y="1435466"/>
            <a:ext cx="1724561" cy="2863623"/>
            <a:chOff x="-968025" y="1478036"/>
            <a:chExt cx="1724561" cy="2863623"/>
          </a:xfrm>
        </p:grpSpPr>
        <p:pic>
          <p:nvPicPr>
            <p:cNvPr id="701" name="Google Shape;701;p19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 rot="5400000">
              <a:off x="-1268499" y="1778510"/>
              <a:ext cx="2325499" cy="1724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2" name="Google Shape;702;p19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 rot="5400000">
              <a:off x="-1268487" y="2316636"/>
              <a:ext cx="2325499" cy="17245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3" name="Google Shape;703;p19"/>
          <p:cNvGrpSpPr/>
          <p:nvPr/>
        </p:nvGrpSpPr>
        <p:grpSpPr>
          <a:xfrm>
            <a:off x="-16650" y="-9600"/>
            <a:ext cx="9177300" cy="5162700"/>
            <a:chOff x="-16650" y="-9600"/>
            <a:chExt cx="9177300" cy="5162700"/>
          </a:xfrm>
        </p:grpSpPr>
        <p:cxnSp>
          <p:nvCxnSpPr>
            <p:cNvPr id="704" name="Google Shape;704;p19"/>
            <p:cNvCxnSpPr/>
            <p:nvPr/>
          </p:nvCxnSpPr>
          <p:spPr>
            <a:xfrm>
              <a:off x="8299725" y="-9600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9"/>
            <p:cNvCxnSpPr/>
            <p:nvPr/>
          </p:nvCxnSpPr>
          <p:spPr>
            <a:xfrm>
              <a:off x="-16650" y="46040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9"/>
            <p:cNvCxnSpPr/>
            <p:nvPr/>
          </p:nvCxnSpPr>
          <p:spPr>
            <a:xfrm>
              <a:off x="-16650" y="6919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7" name="Google Shape;707;p19"/>
          <p:cNvGrpSpPr/>
          <p:nvPr/>
        </p:nvGrpSpPr>
        <p:grpSpPr>
          <a:xfrm>
            <a:off x="1" y="8"/>
            <a:ext cx="9150596" cy="4603891"/>
            <a:chOff x="1" y="8"/>
            <a:chExt cx="9150596" cy="4603891"/>
          </a:xfrm>
        </p:grpSpPr>
        <p:grpSp>
          <p:nvGrpSpPr>
            <p:cNvPr id="708" name="Google Shape;708;p19"/>
            <p:cNvGrpSpPr/>
            <p:nvPr/>
          </p:nvGrpSpPr>
          <p:grpSpPr>
            <a:xfrm rot="-5400000">
              <a:off x="7448829" y="2902131"/>
              <a:ext cx="2552675" cy="850862"/>
              <a:chOff x="4806522" y="238125"/>
              <a:chExt cx="2367753" cy="789150"/>
            </a:xfrm>
          </p:grpSpPr>
          <p:sp>
            <p:nvSpPr>
              <p:cNvPr id="709" name="Google Shape;709;p19"/>
              <p:cNvSpPr/>
              <p:nvPr/>
            </p:nvSpPr>
            <p:spPr>
              <a:xfrm>
                <a:off x="4806522" y="764209"/>
                <a:ext cx="2367636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9"/>
              <p:cNvSpPr/>
              <p:nvPr/>
            </p:nvSpPr>
            <p:spPr>
              <a:xfrm>
                <a:off x="4806522" y="501147"/>
                <a:ext cx="2367636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1" name="Google Shape;721;p19"/>
            <p:cNvGrpSpPr/>
            <p:nvPr/>
          </p:nvGrpSpPr>
          <p:grpSpPr>
            <a:xfrm>
              <a:off x="1" y="8"/>
              <a:ext cx="4605811" cy="691927"/>
              <a:chOff x="1921390" y="238125"/>
              <a:chExt cx="5252978" cy="789150"/>
            </a:xfrm>
          </p:grpSpPr>
          <p:sp>
            <p:nvSpPr>
              <p:cNvPr id="722" name="Google Shape;722;p19"/>
              <p:cNvSpPr/>
              <p:nvPr/>
            </p:nvSpPr>
            <p:spPr>
              <a:xfrm>
                <a:off x="1921390" y="764209"/>
                <a:ext cx="5252978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1921390" y="501146"/>
                <a:ext cx="5252978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21765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24395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27026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29656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32287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34917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37548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4017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0"/>
          <p:cNvSpPr txBox="1"/>
          <p:nvPr>
            <p:ph type="title"/>
          </p:nvPr>
        </p:nvSpPr>
        <p:spPr>
          <a:xfrm>
            <a:off x="1024800" y="1395750"/>
            <a:ext cx="24786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6" name="Google Shape;746;p20"/>
          <p:cNvSpPr txBox="1"/>
          <p:nvPr>
            <p:ph idx="1" type="subTitle"/>
          </p:nvPr>
        </p:nvSpPr>
        <p:spPr>
          <a:xfrm>
            <a:off x="1024800" y="2458950"/>
            <a:ext cx="2478600" cy="1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747" name="Google Shape;747;p20"/>
          <p:cNvGrpSpPr/>
          <p:nvPr/>
        </p:nvGrpSpPr>
        <p:grpSpPr>
          <a:xfrm>
            <a:off x="1" y="8"/>
            <a:ext cx="9150597" cy="5180291"/>
            <a:chOff x="1" y="8"/>
            <a:chExt cx="9150597" cy="5180291"/>
          </a:xfrm>
        </p:grpSpPr>
        <p:grpSp>
          <p:nvGrpSpPr>
            <p:cNvPr id="748" name="Google Shape;748;p20"/>
            <p:cNvGrpSpPr/>
            <p:nvPr/>
          </p:nvGrpSpPr>
          <p:grpSpPr>
            <a:xfrm>
              <a:off x="1" y="8"/>
              <a:ext cx="5072455" cy="691927"/>
              <a:chOff x="1389085" y="238125"/>
              <a:chExt cx="5785190" cy="789150"/>
            </a:xfrm>
          </p:grpSpPr>
          <p:sp>
            <p:nvSpPr>
              <p:cNvPr id="749" name="Google Shape;749;p20"/>
              <p:cNvSpPr/>
              <p:nvPr/>
            </p:nvSpPr>
            <p:spPr>
              <a:xfrm>
                <a:off x="1389085" y="764209"/>
                <a:ext cx="5785047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0"/>
              <p:cNvSpPr/>
              <p:nvPr/>
            </p:nvSpPr>
            <p:spPr>
              <a:xfrm>
                <a:off x="1389085" y="501146"/>
                <a:ext cx="5785047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0"/>
              <p:cNvSpPr/>
              <p:nvPr/>
            </p:nvSpPr>
            <p:spPr>
              <a:xfrm>
                <a:off x="1650575" y="238125"/>
                <a:ext cx="0" cy="789150"/>
              </a:xfrm>
              <a:custGeom>
                <a:rect b="b" l="l" r="r" t="t"/>
                <a:pathLst>
                  <a:path extrusionOk="0" fill="none" h="31566" w="0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0"/>
              <p:cNvSpPr/>
              <p:nvPr/>
            </p:nvSpPr>
            <p:spPr>
              <a:xfrm>
                <a:off x="19136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0"/>
              <p:cNvSpPr/>
              <p:nvPr/>
            </p:nvSpPr>
            <p:spPr>
              <a:xfrm>
                <a:off x="21765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0"/>
              <p:cNvSpPr/>
              <p:nvPr/>
            </p:nvSpPr>
            <p:spPr>
              <a:xfrm>
                <a:off x="24395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0"/>
              <p:cNvSpPr/>
              <p:nvPr/>
            </p:nvSpPr>
            <p:spPr>
              <a:xfrm>
                <a:off x="27026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0"/>
              <p:cNvSpPr/>
              <p:nvPr/>
            </p:nvSpPr>
            <p:spPr>
              <a:xfrm>
                <a:off x="29656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0"/>
              <p:cNvSpPr/>
              <p:nvPr/>
            </p:nvSpPr>
            <p:spPr>
              <a:xfrm>
                <a:off x="32287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0"/>
              <p:cNvSpPr/>
              <p:nvPr/>
            </p:nvSpPr>
            <p:spPr>
              <a:xfrm>
                <a:off x="34917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0"/>
              <p:cNvSpPr/>
              <p:nvPr/>
            </p:nvSpPr>
            <p:spPr>
              <a:xfrm>
                <a:off x="37548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0"/>
              <p:cNvSpPr/>
              <p:nvPr/>
            </p:nvSpPr>
            <p:spPr>
              <a:xfrm>
                <a:off x="4017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0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0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0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0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0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0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0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0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0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0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0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0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3" name="Google Shape;773;p20"/>
            <p:cNvGrpSpPr/>
            <p:nvPr/>
          </p:nvGrpSpPr>
          <p:grpSpPr>
            <a:xfrm rot="-5400000">
              <a:off x="7448829" y="3478531"/>
              <a:ext cx="2552675" cy="850862"/>
              <a:chOff x="4806522" y="238125"/>
              <a:chExt cx="2367753" cy="789150"/>
            </a:xfrm>
          </p:grpSpPr>
          <p:sp>
            <p:nvSpPr>
              <p:cNvPr id="774" name="Google Shape;774;p20"/>
              <p:cNvSpPr/>
              <p:nvPr/>
            </p:nvSpPr>
            <p:spPr>
              <a:xfrm>
                <a:off x="4806522" y="764209"/>
                <a:ext cx="2367636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0"/>
              <p:cNvSpPr/>
              <p:nvPr/>
            </p:nvSpPr>
            <p:spPr>
              <a:xfrm>
                <a:off x="4806522" y="501147"/>
                <a:ext cx="2367636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0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0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0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0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0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0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0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0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0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0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6" name="Google Shape;786;p20"/>
          <p:cNvGrpSpPr/>
          <p:nvPr/>
        </p:nvGrpSpPr>
        <p:grpSpPr>
          <a:xfrm>
            <a:off x="1698101" y="-1411863"/>
            <a:ext cx="8150662" cy="7703349"/>
            <a:chOff x="1698101" y="-1411863"/>
            <a:chExt cx="8150662" cy="7703349"/>
          </a:xfrm>
        </p:grpSpPr>
        <p:pic>
          <p:nvPicPr>
            <p:cNvPr id="787" name="Google Shape;787;p20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1698101" y="-1411863"/>
              <a:ext cx="4071398" cy="33628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8" name="Google Shape;788;p20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6579613" y="3049563"/>
              <a:ext cx="3269151" cy="32419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9" name="Google Shape;789;p20"/>
          <p:cNvGrpSpPr/>
          <p:nvPr/>
        </p:nvGrpSpPr>
        <p:grpSpPr>
          <a:xfrm>
            <a:off x="-16650" y="-9600"/>
            <a:ext cx="9177300" cy="5162700"/>
            <a:chOff x="-16650" y="-9600"/>
            <a:chExt cx="9177300" cy="5162700"/>
          </a:xfrm>
        </p:grpSpPr>
        <p:cxnSp>
          <p:nvCxnSpPr>
            <p:cNvPr id="790" name="Google Shape;790;p20"/>
            <p:cNvCxnSpPr/>
            <p:nvPr/>
          </p:nvCxnSpPr>
          <p:spPr>
            <a:xfrm>
              <a:off x="8299725" y="-9600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1" name="Google Shape;791;p20"/>
            <p:cNvCxnSpPr/>
            <p:nvPr/>
          </p:nvCxnSpPr>
          <p:spPr>
            <a:xfrm>
              <a:off x="-16650" y="46040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2" name="Google Shape;792;p20"/>
            <p:cNvCxnSpPr/>
            <p:nvPr/>
          </p:nvCxnSpPr>
          <p:spPr>
            <a:xfrm>
              <a:off x="-16650" y="6919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713225" y="2366463"/>
            <a:ext cx="35892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3"/>
          <p:cNvSpPr txBox="1"/>
          <p:nvPr>
            <p:ph hasCustomPrompt="1" idx="2" type="title"/>
          </p:nvPr>
        </p:nvSpPr>
        <p:spPr>
          <a:xfrm>
            <a:off x="713225" y="1265638"/>
            <a:ext cx="1320600" cy="843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>
            <p:ph idx="3" type="pic"/>
          </p:nvPr>
        </p:nvSpPr>
        <p:spPr>
          <a:xfrm>
            <a:off x="5769775" y="691900"/>
            <a:ext cx="2529900" cy="391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sp>
      <p:grpSp>
        <p:nvGrpSpPr>
          <p:cNvPr id="68" name="Google Shape;68;p3"/>
          <p:cNvGrpSpPr/>
          <p:nvPr/>
        </p:nvGrpSpPr>
        <p:grpSpPr>
          <a:xfrm>
            <a:off x="1" y="8"/>
            <a:ext cx="9150597" cy="5180291"/>
            <a:chOff x="1" y="8"/>
            <a:chExt cx="9150597" cy="5180291"/>
          </a:xfrm>
        </p:grpSpPr>
        <p:grpSp>
          <p:nvGrpSpPr>
            <p:cNvPr id="69" name="Google Shape;69;p3"/>
            <p:cNvGrpSpPr/>
            <p:nvPr/>
          </p:nvGrpSpPr>
          <p:grpSpPr>
            <a:xfrm>
              <a:off x="1" y="8"/>
              <a:ext cx="5072455" cy="691927"/>
              <a:chOff x="1389085" y="238125"/>
              <a:chExt cx="5785190" cy="789150"/>
            </a:xfrm>
          </p:grpSpPr>
          <p:sp>
            <p:nvSpPr>
              <p:cNvPr id="70" name="Google Shape;70;p3"/>
              <p:cNvSpPr/>
              <p:nvPr/>
            </p:nvSpPr>
            <p:spPr>
              <a:xfrm>
                <a:off x="1389085" y="764209"/>
                <a:ext cx="5785047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1389085" y="501146"/>
                <a:ext cx="5785047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1650575" y="238125"/>
                <a:ext cx="0" cy="789150"/>
              </a:xfrm>
              <a:custGeom>
                <a:rect b="b" l="l" r="r" t="t"/>
                <a:pathLst>
                  <a:path extrusionOk="0" fill="none" h="31566" w="0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9136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21765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24395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27026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29656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2287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34917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37548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4017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" name="Google Shape;94;p3"/>
            <p:cNvGrpSpPr/>
            <p:nvPr/>
          </p:nvGrpSpPr>
          <p:grpSpPr>
            <a:xfrm rot="-5400000">
              <a:off x="7448829" y="3478531"/>
              <a:ext cx="2552675" cy="850862"/>
              <a:chOff x="4806522" y="238125"/>
              <a:chExt cx="2367753" cy="789150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4806522" y="764209"/>
                <a:ext cx="2367636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4806522" y="501147"/>
                <a:ext cx="2367636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" name="Google Shape;107;p3"/>
          <p:cNvGrpSpPr/>
          <p:nvPr/>
        </p:nvGrpSpPr>
        <p:grpSpPr>
          <a:xfrm>
            <a:off x="-16650" y="-9600"/>
            <a:ext cx="9177300" cy="5162700"/>
            <a:chOff x="-16650" y="-9600"/>
            <a:chExt cx="9177300" cy="5162700"/>
          </a:xfrm>
        </p:grpSpPr>
        <p:cxnSp>
          <p:nvCxnSpPr>
            <p:cNvPr id="108" name="Google Shape;108;p3"/>
            <p:cNvCxnSpPr/>
            <p:nvPr/>
          </p:nvCxnSpPr>
          <p:spPr>
            <a:xfrm>
              <a:off x="8299725" y="-9600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-16650" y="46040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3"/>
            <p:cNvCxnSpPr/>
            <p:nvPr/>
          </p:nvCxnSpPr>
          <p:spPr>
            <a:xfrm>
              <a:off x="-16650" y="6919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" name="Google Shape;111;p3"/>
          <p:cNvGrpSpPr/>
          <p:nvPr/>
        </p:nvGrpSpPr>
        <p:grpSpPr>
          <a:xfrm>
            <a:off x="-858925" y="-1411863"/>
            <a:ext cx="6628424" cy="6093102"/>
            <a:chOff x="-858925" y="-1411863"/>
            <a:chExt cx="6628424" cy="6093102"/>
          </a:xfrm>
        </p:grpSpPr>
        <p:grpSp>
          <p:nvGrpSpPr>
            <p:cNvPr id="112" name="Google Shape;112;p3"/>
            <p:cNvGrpSpPr/>
            <p:nvPr/>
          </p:nvGrpSpPr>
          <p:grpSpPr>
            <a:xfrm>
              <a:off x="-858925" y="1817616"/>
              <a:ext cx="1724561" cy="2863623"/>
              <a:chOff x="-968025" y="1478036"/>
              <a:chExt cx="1724561" cy="2863623"/>
            </a:xfrm>
          </p:grpSpPr>
          <p:pic>
            <p:nvPicPr>
              <p:cNvPr id="113" name="Google Shape;113;p3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b="19626" l="32762" r="29841" t="14444"/>
              <a:stretch/>
            </p:blipFill>
            <p:spPr>
              <a:xfrm rot="5400000">
                <a:off x="-1268499" y="1778510"/>
                <a:ext cx="2325499" cy="1724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" name="Google Shape;114;p3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b="19626" l="32762" r="29841" t="14444"/>
              <a:stretch/>
            </p:blipFill>
            <p:spPr>
              <a:xfrm rot="5400000">
                <a:off x="-1268487" y="2316636"/>
                <a:ext cx="2325499" cy="172454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5" name="Google Shape;115;p3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1698101" y="-1411863"/>
              <a:ext cx="4071398" cy="33628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1"/>
          <p:cNvSpPr txBox="1"/>
          <p:nvPr>
            <p:ph type="title"/>
          </p:nvPr>
        </p:nvSpPr>
        <p:spPr>
          <a:xfrm flipH="1">
            <a:off x="5647125" y="1395750"/>
            <a:ext cx="24786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5" name="Google Shape;795;p21"/>
          <p:cNvSpPr txBox="1"/>
          <p:nvPr>
            <p:ph idx="1" type="subTitle"/>
          </p:nvPr>
        </p:nvSpPr>
        <p:spPr>
          <a:xfrm flipH="1">
            <a:off x="5647125" y="2458950"/>
            <a:ext cx="2478600" cy="1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796" name="Google Shape;796;p21"/>
          <p:cNvGrpSpPr/>
          <p:nvPr/>
        </p:nvGrpSpPr>
        <p:grpSpPr>
          <a:xfrm>
            <a:off x="37" y="8"/>
            <a:ext cx="9152312" cy="5153094"/>
            <a:chOff x="37" y="8"/>
            <a:chExt cx="9152312" cy="5153094"/>
          </a:xfrm>
        </p:grpSpPr>
        <p:grpSp>
          <p:nvGrpSpPr>
            <p:cNvPr id="797" name="Google Shape;797;p21"/>
            <p:cNvGrpSpPr/>
            <p:nvPr/>
          </p:nvGrpSpPr>
          <p:grpSpPr>
            <a:xfrm flipH="1">
              <a:off x="4306070" y="8"/>
              <a:ext cx="4846279" cy="691927"/>
              <a:chOff x="1647041" y="238125"/>
              <a:chExt cx="5527234" cy="789150"/>
            </a:xfrm>
          </p:grpSpPr>
          <p:sp>
            <p:nvSpPr>
              <p:cNvPr id="798" name="Google Shape;798;p21"/>
              <p:cNvSpPr/>
              <p:nvPr/>
            </p:nvSpPr>
            <p:spPr>
              <a:xfrm>
                <a:off x="1647041" y="764209"/>
                <a:ext cx="552721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1"/>
              <p:cNvSpPr/>
              <p:nvPr/>
            </p:nvSpPr>
            <p:spPr>
              <a:xfrm>
                <a:off x="1647041" y="501146"/>
                <a:ext cx="552721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1"/>
              <p:cNvSpPr/>
              <p:nvPr/>
            </p:nvSpPr>
            <p:spPr>
              <a:xfrm>
                <a:off x="19136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1"/>
              <p:cNvSpPr/>
              <p:nvPr/>
            </p:nvSpPr>
            <p:spPr>
              <a:xfrm>
                <a:off x="21765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1"/>
              <p:cNvSpPr/>
              <p:nvPr/>
            </p:nvSpPr>
            <p:spPr>
              <a:xfrm>
                <a:off x="24395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1"/>
              <p:cNvSpPr/>
              <p:nvPr/>
            </p:nvSpPr>
            <p:spPr>
              <a:xfrm>
                <a:off x="27026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1"/>
              <p:cNvSpPr/>
              <p:nvPr/>
            </p:nvSpPr>
            <p:spPr>
              <a:xfrm>
                <a:off x="29656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1"/>
              <p:cNvSpPr/>
              <p:nvPr/>
            </p:nvSpPr>
            <p:spPr>
              <a:xfrm>
                <a:off x="32287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1"/>
              <p:cNvSpPr/>
              <p:nvPr/>
            </p:nvSpPr>
            <p:spPr>
              <a:xfrm>
                <a:off x="34917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1"/>
              <p:cNvSpPr/>
              <p:nvPr/>
            </p:nvSpPr>
            <p:spPr>
              <a:xfrm>
                <a:off x="37548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1"/>
              <p:cNvSpPr/>
              <p:nvPr/>
            </p:nvSpPr>
            <p:spPr>
              <a:xfrm>
                <a:off x="4017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1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1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1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1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1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1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1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1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1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1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1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1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1" name="Google Shape;821;p21"/>
            <p:cNvGrpSpPr/>
            <p:nvPr/>
          </p:nvGrpSpPr>
          <p:grpSpPr>
            <a:xfrm flipH="1" rot="5400000">
              <a:off x="-553959" y="3763160"/>
              <a:ext cx="1943938" cy="835947"/>
              <a:chOff x="5345566" y="238125"/>
              <a:chExt cx="1828729" cy="789150"/>
            </a:xfrm>
          </p:grpSpPr>
          <p:sp>
            <p:nvSpPr>
              <p:cNvPr id="822" name="Google Shape;822;p21"/>
              <p:cNvSpPr/>
              <p:nvPr/>
            </p:nvSpPr>
            <p:spPr>
              <a:xfrm>
                <a:off x="5345566" y="764210"/>
                <a:ext cx="182872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1"/>
              <p:cNvSpPr/>
              <p:nvPr/>
            </p:nvSpPr>
            <p:spPr>
              <a:xfrm>
                <a:off x="5345566" y="501137"/>
                <a:ext cx="182872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1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1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1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1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1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1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1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1" name="Google Shape;831;p21"/>
          <p:cNvGrpSpPr/>
          <p:nvPr/>
        </p:nvGrpSpPr>
        <p:grpSpPr>
          <a:xfrm>
            <a:off x="-24949" y="-9600"/>
            <a:ext cx="9185599" cy="5162700"/>
            <a:chOff x="-24949" y="-9600"/>
            <a:chExt cx="9185599" cy="5162700"/>
          </a:xfrm>
        </p:grpSpPr>
        <p:cxnSp>
          <p:nvCxnSpPr>
            <p:cNvPr id="832" name="Google Shape;832;p21"/>
            <p:cNvCxnSpPr/>
            <p:nvPr/>
          </p:nvCxnSpPr>
          <p:spPr>
            <a:xfrm rot="10800000">
              <a:off x="-24949" y="6919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21"/>
            <p:cNvCxnSpPr/>
            <p:nvPr/>
          </p:nvCxnSpPr>
          <p:spPr>
            <a:xfrm>
              <a:off x="835976" y="-9600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21"/>
            <p:cNvCxnSpPr/>
            <p:nvPr/>
          </p:nvCxnSpPr>
          <p:spPr>
            <a:xfrm>
              <a:off x="-16650" y="46040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5" name="Google Shape;835;p21"/>
          <p:cNvGrpSpPr/>
          <p:nvPr/>
        </p:nvGrpSpPr>
        <p:grpSpPr>
          <a:xfrm>
            <a:off x="-798612" y="-1014787"/>
            <a:ext cx="9490837" cy="7804451"/>
            <a:chOff x="-798612" y="-1014787"/>
            <a:chExt cx="9490837" cy="7804451"/>
          </a:xfrm>
        </p:grpSpPr>
        <p:pic>
          <p:nvPicPr>
            <p:cNvPr id="836" name="Google Shape;836;p21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 flipH="1">
              <a:off x="-798612" y="-1014787"/>
              <a:ext cx="3269151" cy="3241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7" name="Google Shape;837;p21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4620826" y="3426837"/>
              <a:ext cx="4071398" cy="33628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2"/>
          <p:cNvSpPr txBox="1"/>
          <p:nvPr>
            <p:ph type="title"/>
          </p:nvPr>
        </p:nvSpPr>
        <p:spPr>
          <a:xfrm>
            <a:off x="4111375" y="1276000"/>
            <a:ext cx="43194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8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0" name="Google Shape;840;p22"/>
          <p:cNvSpPr txBox="1"/>
          <p:nvPr>
            <p:ph idx="1" type="subTitle"/>
          </p:nvPr>
        </p:nvSpPr>
        <p:spPr>
          <a:xfrm>
            <a:off x="4111375" y="2617575"/>
            <a:ext cx="43194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1" name="Google Shape;841;p22"/>
          <p:cNvSpPr/>
          <p:nvPr>
            <p:ph idx="2" type="pic"/>
          </p:nvPr>
        </p:nvSpPr>
        <p:spPr>
          <a:xfrm>
            <a:off x="835975" y="691925"/>
            <a:ext cx="2532900" cy="391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sp>
      <p:pic>
        <p:nvPicPr>
          <p:cNvPr id="842" name="Google Shape;842;p22"/>
          <p:cNvPicPr preferRelativeResize="0"/>
          <p:nvPr/>
        </p:nvPicPr>
        <p:blipFill rotWithShape="1">
          <a:blip r:embed="rId2">
            <a:alphaModFix amt="35000"/>
          </a:blip>
          <a:srcRect b="19626" l="32762" r="29841" t="14444"/>
          <a:stretch/>
        </p:blipFill>
        <p:spPr>
          <a:xfrm flipH="1">
            <a:off x="6875101" y="2830800"/>
            <a:ext cx="4872899" cy="5074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3" name="Google Shape;843;p22"/>
          <p:cNvGrpSpPr/>
          <p:nvPr/>
        </p:nvGrpSpPr>
        <p:grpSpPr>
          <a:xfrm>
            <a:off x="-14897" y="8"/>
            <a:ext cx="9175847" cy="5167367"/>
            <a:chOff x="-14897" y="8"/>
            <a:chExt cx="9175847" cy="5167367"/>
          </a:xfrm>
        </p:grpSpPr>
        <p:grpSp>
          <p:nvGrpSpPr>
            <p:cNvPr id="844" name="Google Shape;844;p22"/>
            <p:cNvGrpSpPr/>
            <p:nvPr/>
          </p:nvGrpSpPr>
          <p:grpSpPr>
            <a:xfrm flipH="1">
              <a:off x="3841770" y="8"/>
              <a:ext cx="5319180" cy="691927"/>
              <a:chOff x="1107692" y="238125"/>
              <a:chExt cx="6066583" cy="789150"/>
            </a:xfrm>
          </p:grpSpPr>
          <p:sp>
            <p:nvSpPr>
              <p:cNvPr id="845" name="Google Shape;845;p22"/>
              <p:cNvSpPr/>
              <p:nvPr/>
            </p:nvSpPr>
            <p:spPr>
              <a:xfrm>
                <a:off x="1107692" y="764209"/>
                <a:ext cx="6066126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1107692" y="501146"/>
                <a:ext cx="6066126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2"/>
              <p:cNvSpPr/>
              <p:nvPr/>
            </p:nvSpPr>
            <p:spPr>
              <a:xfrm>
                <a:off x="13875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2"/>
              <p:cNvSpPr/>
              <p:nvPr/>
            </p:nvSpPr>
            <p:spPr>
              <a:xfrm>
                <a:off x="1650575" y="238125"/>
                <a:ext cx="0" cy="789150"/>
              </a:xfrm>
              <a:custGeom>
                <a:rect b="b" l="l" r="r" t="t"/>
                <a:pathLst>
                  <a:path extrusionOk="0" fill="none" h="31566" w="0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2"/>
              <p:cNvSpPr/>
              <p:nvPr/>
            </p:nvSpPr>
            <p:spPr>
              <a:xfrm>
                <a:off x="19136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2"/>
              <p:cNvSpPr/>
              <p:nvPr/>
            </p:nvSpPr>
            <p:spPr>
              <a:xfrm>
                <a:off x="21765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2"/>
              <p:cNvSpPr/>
              <p:nvPr/>
            </p:nvSpPr>
            <p:spPr>
              <a:xfrm>
                <a:off x="24395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2"/>
              <p:cNvSpPr/>
              <p:nvPr/>
            </p:nvSpPr>
            <p:spPr>
              <a:xfrm>
                <a:off x="27026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2"/>
              <p:cNvSpPr/>
              <p:nvPr/>
            </p:nvSpPr>
            <p:spPr>
              <a:xfrm>
                <a:off x="29656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2"/>
              <p:cNvSpPr/>
              <p:nvPr/>
            </p:nvSpPr>
            <p:spPr>
              <a:xfrm>
                <a:off x="32287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2"/>
              <p:cNvSpPr/>
              <p:nvPr/>
            </p:nvSpPr>
            <p:spPr>
              <a:xfrm>
                <a:off x="34917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2"/>
              <p:cNvSpPr/>
              <p:nvPr/>
            </p:nvSpPr>
            <p:spPr>
              <a:xfrm>
                <a:off x="37548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2"/>
              <p:cNvSpPr/>
              <p:nvPr/>
            </p:nvSpPr>
            <p:spPr>
              <a:xfrm>
                <a:off x="4017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2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2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2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2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2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2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2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2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2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2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2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2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0" name="Google Shape;870;p22"/>
            <p:cNvGrpSpPr/>
            <p:nvPr/>
          </p:nvGrpSpPr>
          <p:grpSpPr>
            <a:xfrm flipH="1" rot="5400000">
              <a:off x="-722929" y="3608481"/>
              <a:ext cx="2266926" cy="850862"/>
              <a:chOff x="5071570" y="238125"/>
              <a:chExt cx="2102705" cy="789150"/>
            </a:xfrm>
          </p:grpSpPr>
          <p:sp>
            <p:nvSpPr>
              <p:cNvPr id="871" name="Google Shape;871;p22"/>
              <p:cNvSpPr/>
              <p:nvPr/>
            </p:nvSpPr>
            <p:spPr>
              <a:xfrm>
                <a:off x="5071570" y="764199"/>
                <a:ext cx="2102286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2"/>
              <p:cNvSpPr/>
              <p:nvPr/>
            </p:nvSpPr>
            <p:spPr>
              <a:xfrm>
                <a:off x="5071570" y="501147"/>
                <a:ext cx="2102286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1" name="Google Shape;881;p22"/>
          <p:cNvGrpSpPr/>
          <p:nvPr/>
        </p:nvGrpSpPr>
        <p:grpSpPr>
          <a:xfrm>
            <a:off x="-24949" y="-9600"/>
            <a:ext cx="9185599" cy="5162700"/>
            <a:chOff x="-24949" y="-9600"/>
            <a:chExt cx="9185599" cy="5162700"/>
          </a:xfrm>
        </p:grpSpPr>
        <p:cxnSp>
          <p:nvCxnSpPr>
            <p:cNvPr id="882" name="Google Shape;882;p22"/>
            <p:cNvCxnSpPr/>
            <p:nvPr/>
          </p:nvCxnSpPr>
          <p:spPr>
            <a:xfrm rot="10800000">
              <a:off x="-24949" y="6919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2"/>
            <p:cNvCxnSpPr/>
            <p:nvPr/>
          </p:nvCxnSpPr>
          <p:spPr>
            <a:xfrm>
              <a:off x="835976" y="-9600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22"/>
            <p:cNvCxnSpPr/>
            <p:nvPr/>
          </p:nvCxnSpPr>
          <p:spPr>
            <a:xfrm>
              <a:off x="-16650" y="46040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3"/>
          <p:cNvSpPr txBox="1"/>
          <p:nvPr>
            <p:ph idx="1" type="subTitle"/>
          </p:nvPr>
        </p:nvSpPr>
        <p:spPr>
          <a:xfrm>
            <a:off x="5084510" y="2900925"/>
            <a:ext cx="2759400" cy="14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7" name="Google Shape;887;p23"/>
          <p:cNvSpPr txBox="1"/>
          <p:nvPr>
            <p:ph idx="2" type="subTitle"/>
          </p:nvPr>
        </p:nvSpPr>
        <p:spPr>
          <a:xfrm>
            <a:off x="1300090" y="2900925"/>
            <a:ext cx="2759400" cy="14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8" name="Google Shape;888;p23"/>
          <p:cNvSpPr txBox="1"/>
          <p:nvPr>
            <p:ph idx="3" type="subTitle"/>
          </p:nvPr>
        </p:nvSpPr>
        <p:spPr>
          <a:xfrm>
            <a:off x="1300090" y="2456125"/>
            <a:ext cx="275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9" name="Google Shape;889;p23"/>
          <p:cNvSpPr txBox="1"/>
          <p:nvPr>
            <p:ph idx="4" type="subTitle"/>
          </p:nvPr>
        </p:nvSpPr>
        <p:spPr>
          <a:xfrm>
            <a:off x="5084510" y="2456125"/>
            <a:ext cx="275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0" name="Google Shape;890;p23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91" name="Google Shape;891;p23"/>
          <p:cNvGrpSpPr/>
          <p:nvPr/>
        </p:nvGrpSpPr>
        <p:grpSpPr>
          <a:xfrm>
            <a:off x="-16650" y="-15562"/>
            <a:ext cx="9177300" cy="5162700"/>
            <a:chOff x="-16650" y="-15562"/>
            <a:chExt cx="9177300" cy="5162700"/>
          </a:xfrm>
        </p:grpSpPr>
        <p:cxnSp>
          <p:nvCxnSpPr>
            <p:cNvPr id="892" name="Google Shape;892;p23"/>
            <p:cNvCxnSpPr/>
            <p:nvPr/>
          </p:nvCxnSpPr>
          <p:spPr>
            <a:xfrm rot="10800000">
              <a:off x="-16650" y="5395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3" name="Google Shape;893;p23"/>
            <p:cNvCxnSpPr/>
            <p:nvPr/>
          </p:nvCxnSpPr>
          <p:spPr>
            <a:xfrm rot="10800000">
              <a:off x="8597841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4" name="Google Shape;894;p23"/>
            <p:cNvCxnSpPr/>
            <p:nvPr/>
          </p:nvCxnSpPr>
          <p:spPr>
            <a:xfrm rot="10800000">
              <a:off x="546156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5" name="Google Shape;895;p23"/>
          <p:cNvGrpSpPr/>
          <p:nvPr/>
        </p:nvGrpSpPr>
        <p:grpSpPr>
          <a:xfrm>
            <a:off x="-1321815" y="-1381102"/>
            <a:ext cx="7869190" cy="8078877"/>
            <a:chOff x="-1321815" y="-1381102"/>
            <a:chExt cx="7869190" cy="8078877"/>
          </a:xfrm>
        </p:grpSpPr>
        <p:pic>
          <p:nvPicPr>
            <p:cNvPr id="896" name="Google Shape;896;p23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-1321815" y="-1381102"/>
              <a:ext cx="3335572" cy="3307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7" name="Google Shape;897;p23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 rot="5400000">
              <a:off x="3313850" y="3464250"/>
              <a:ext cx="2516301" cy="3950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8" name="Google Shape;898;p23"/>
          <p:cNvGrpSpPr/>
          <p:nvPr/>
        </p:nvGrpSpPr>
        <p:grpSpPr>
          <a:xfrm>
            <a:off x="-2" y="7"/>
            <a:ext cx="9137385" cy="3791221"/>
            <a:chOff x="-2" y="7"/>
            <a:chExt cx="9137385" cy="3791221"/>
          </a:xfrm>
        </p:grpSpPr>
        <p:grpSp>
          <p:nvGrpSpPr>
            <p:cNvPr id="899" name="Google Shape;899;p23"/>
            <p:cNvGrpSpPr/>
            <p:nvPr/>
          </p:nvGrpSpPr>
          <p:grpSpPr>
            <a:xfrm flipH="1" rot="5400000">
              <a:off x="-359688" y="2892000"/>
              <a:ext cx="1258914" cy="539542"/>
              <a:chOff x="5332950" y="238125"/>
              <a:chExt cx="1841325" cy="789150"/>
            </a:xfrm>
          </p:grpSpPr>
          <p:sp>
            <p:nvSpPr>
              <p:cNvPr id="900" name="Google Shape;900;p23"/>
              <p:cNvSpPr/>
              <p:nvPr/>
            </p:nvSpPr>
            <p:spPr>
              <a:xfrm>
                <a:off x="5332991" y="764185"/>
                <a:ext cx="184103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3"/>
              <p:cNvSpPr/>
              <p:nvPr/>
            </p:nvSpPr>
            <p:spPr>
              <a:xfrm>
                <a:off x="5332991" y="501119"/>
                <a:ext cx="184103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3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3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3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3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3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3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3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3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0" name="Google Shape;910;p23"/>
            <p:cNvGrpSpPr/>
            <p:nvPr/>
          </p:nvGrpSpPr>
          <p:grpSpPr>
            <a:xfrm flipH="1">
              <a:off x="6971097" y="7"/>
              <a:ext cx="2166286" cy="539542"/>
              <a:chOff x="4006254" y="238125"/>
              <a:chExt cx="3168474" cy="789150"/>
            </a:xfrm>
          </p:grpSpPr>
          <p:sp>
            <p:nvSpPr>
              <p:cNvPr id="911" name="Google Shape;911;p23"/>
              <p:cNvSpPr/>
              <p:nvPr/>
            </p:nvSpPr>
            <p:spPr>
              <a:xfrm>
                <a:off x="4006254" y="764198"/>
                <a:ext cx="316847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3"/>
              <p:cNvSpPr/>
              <p:nvPr/>
            </p:nvSpPr>
            <p:spPr>
              <a:xfrm>
                <a:off x="4006254" y="501132"/>
                <a:ext cx="316847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3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3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3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3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3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3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3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3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3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3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3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3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24"/>
          <p:cNvSpPr txBox="1"/>
          <p:nvPr>
            <p:ph idx="1" type="subTitle"/>
          </p:nvPr>
        </p:nvSpPr>
        <p:spPr>
          <a:xfrm>
            <a:off x="5043476" y="2048625"/>
            <a:ext cx="3199200" cy="20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7" name="Google Shape;927;p24"/>
          <p:cNvSpPr txBox="1"/>
          <p:nvPr>
            <p:ph idx="2" type="subTitle"/>
          </p:nvPr>
        </p:nvSpPr>
        <p:spPr>
          <a:xfrm>
            <a:off x="901324" y="2048625"/>
            <a:ext cx="3199200" cy="20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8" name="Google Shape;928;p24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29" name="Google Shape;929;p24"/>
          <p:cNvGrpSpPr/>
          <p:nvPr/>
        </p:nvGrpSpPr>
        <p:grpSpPr>
          <a:xfrm>
            <a:off x="-2" y="7"/>
            <a:ext cx="9144010" cy="5161438"/>
            <a:chOff x="-2" y="7"/>
            <a:chExt cx="9144010" cy="5161438"/>
          </a:xfrm>
        </p:grpSpPr>
        <p:grpSp>
          <p:nvGrpSpPr>
            <p:cNvPr id="930" name="Google Shape;930;p24"/>
            <p:cNvGrpSpPr/>
            <p:nvPr/>
          </p:nvGrpSpPr>
          <p:grpSpPr>
            <a:xfrm>
              <a:off x="-2" y="7"/>
              <a:ext cx="2166286" cy="539542"/>
              <a:chOff x="4006254" y="238125"/>
              <a:chExt cx="3168474" cy="789150"/>
            </a:xfrm>
          </p:grpSpPr>
          <p:sp>
            <p:nvSpPr>
              <p:cNvPr id="931" name="Google Shape;931;p24"/>
              <p:cNvSpPr/>
              <p:nvPr/>
            </p:nvSpPr>
            <p:spPr>
              <a:xfrm>
                <a:off x="4006254" y="764198"/>
                <a:ext cx="316847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4"/>
              <p:cNvSpPr/>
              <p:nvPr/>
            </p:nvSpPr>
            <p:spPr>
              <a:xfrm>
                <a:off x="4006254" y="501132"/>
                <a:ext cx="316847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4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4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4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4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4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4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4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4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4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4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4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4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5" name="Google Shape;945;p24"/>
            <p:cNvGrpSpPr/>
            <p:nvPr/>
          </p:nvGrpSpPr>
          <p:grpSpPr>
            <a:xfrm rot="-5400000">
              <a:off x="8238332" y="4255769"/>
              <a:ext cx="1271810" cy="539542"/>
              <a:chOff x="5314093" y="238125"/>
              <a:chExt cx="1860188" cy="789150"/>
            </a:xfrm>
          </p:grpSpPr>
          <p:sp>
            <p:nvSpPr>
              <p:cNvPr id="946" name="Google Shape;946;p24"/>
              <p:cNvSpPr/>
              <p:nvPr/>
            </p:nvSpPr>
            <p:spPr>
              <a:xfrm>
                <a:off x="5314093" y="764185"/>
                <a:ext cx="1860188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4"/>
              <p:cNvSpPr/>
              <p:nvPr/>
            </p:nvSpPr>
            <p:spPr>
              <a:xfrm>
                <a:off x="5314093" y="501120"/>
                <a:ext cx="1860188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4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4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4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4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4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4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4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4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6" name="Google Shape;956;p24"/>
          <p:cNvGrpSpPr/>
          <p:nvPr/>
        </p:nvGrpSpPr>
        <p:grpSpPr>
          <a:xfrm>
            <a:off x="-16650" y="-15562"/>
            <a:ext cx="9177300" cy="5162700"/>
            <a:chOff x="-16650" y="-15562"/>
            <a:chExt cx="9177300" cy="5162700"/>
          </a:xfrm>
        </p:grpSpPr>
        <p:cxnSp>
          <p:nvCxnSpPr>
            <p:cNvPr id="957" name="Google Shape;957;p24"/>
            <p:cNvCxnSpPr/>
            <p:nvPr/>
          </p:nvCxnSpPr>
          <p:spPr>
            <a:xfrm rot="10800000">
              <a:off x="-16650" y="5395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4"/>
            <p:cNvCxnSpPr/>
            <p:nvPr/>
          </p:nvCxnSpPr>
          <p:spPr>
            <a:xfrm rot="10800000">
              <a:off x="8597841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24"/>
            <p:cNvCxnSpPr/>
            <p:nvPr/>
          </p:nvCxnSpPr>
          <p:spPr>
            <a:xfrm rot="10800000">
              <a:off x="546156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60" name="Google Shape;960;p24"/>
          <p:cNvGrpSpPr/>
          <p:nvPr/>
        </p:nvGrpSpPr>
        <p:grpSpPr>
          <a:xfrm>
            <a:off x="-1458705" y="-1430627"/>
            <a:ext cx="11953101" cy="8336804"/>
            <a:chOff x="-1458705" y="-1430627"/>
            <a:chExt cx="11953101" cy="8336804"/>
          </a:xfrm>
        </p:grpSpPr>
        <p:pic>
          <p:nvPicPr>
            <p:cNvPr id="961" name="Google Shape;961;p24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7158823" y="-1430627"/>
              <a:ext cx="3335572" cy="3307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2" name="Google Shape;962;p24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 rot="-714251">
              <a:off x="-1131661" y="3229587"/>
              <a:ext cx="2616595" cy="34437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5"/>
          <p:cNvSpPr txBox="1"/>
          <p:nvPr>
            <p:ph idx="1" type="body"/>
          </p:nvPr>
        </p:nvSpPr>
        <p:spPr>
          <a:xfrm>
            <a:off x="720000" y="1686650"/>
            <a:ext cx="3785700" cy="27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965" name="Google Shape;965;p25"/>
          <p:cNvSpPr txBox="1"/>
          <p:nvPr>
            <p:ph idx="2" type="body"/>
          </p:nvPr>
        </p:nvSpPr>
        <p:spPr>
          <a:xfrm>
            <a:off x="4638300" y="1686650"/>
            <a:ext cx="3785700" cy="27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966" name="Google Shape;966;p25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67" name="Google Shape;967;p25"/>
          <p:cNvGrpSpPr/>
          <p:nvPr/>
        </p:nvGrpSpPr>
        <p:grpSpPr>
          <a:xfrm>
            <a:off x="-7" y="7"/>
            <a:ext cx="9160658" cy="5161438"/>
            <a:chOff x="-7" y="7"/>
            <a:chExt cx="9160658" cy="5161438"/>
          </a:xfrm>
        </p:grpSpPr>
        <p:grpSp>
          <p:nvGrpSpPr>
            <p:cNvPr id="968" name="Google Shape;968;p25"/>
            <p:cNvGrpSpPr/>
            <p:nvPr/>
          </p:nvGrpSpPr>
          <p:grpSpPr>
            <a:xfrm flipH="1">
              <a:off x="5368131" y="7"/>
              <a:ext cx="3792519" cy="539542"/>
              <a:chOff x="1627473" y="238125"/>
              <a:chExt cx="5547052" cy="789150"/>
            </a:xfrm>
          </p:grpSpPr>
          <p:sp>
            <p:nvSpPr>
              <p:cNvPr id="969" name="Google Shape;969;p25"/>
              <p:cNvSpPr/>
              <p:nvPr/>
            </p:nvSpPr>
            <p:spPr>
              <a:xfrm>
                <a:off x="1627473" y="764198"/>
                <a:ext cx="5547052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5"/>
              <p:cNvSpPr/>
              <p:nvPr/>
            </p:nvSpPr>
            <p:spPr>
              <a:xfrm>
                <a:off x="1627473" y="501132"/>
                <a:ext cx="5547052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5"/>
              <p:cNvSpPr/>
              <p:nvPr/>
            </p:nvSpPr>
            <p:spPr>
              <a:xfrm>
                <a:off x="19136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5"/>
              <p:cNvSpPr/>
              <p:nvPr/>
            </p:nvSpPr>
            <p:spPr>
              <a:xfrm>
                <a:off x="21765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5"/>
              <p:cNvSpPr/>
              <p:nvPr/>
            </p:nvSpPr>
            <p:spPr>
              <a:xfrm>
                <a:off x="24395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27026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5"/>
              <p:cNvSpPr/>
              <p:nvPr/>
            </p:nvSpPr>
            <p:spPr>
              <a:xfrm>
                <a:off x="29656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5"/>
              <p:cNvSpPr/>
              <p:nvPr/>
            </p:nvSpPr>
            <p:spPr>
              <a:xfrm>
                <a:off x="32287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5"/>
              <p:cNvSpPr/>
              <p:nvPr/>
            </p:nvSpPr>
            <p:spPr>
              <a:xfrm>
                <a:off x="34917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5"/>
              <p:cNvSpPr/>
              <p:nvPr/>
            </p:nvSpPr>
            <p:spPr>
              <a:xfrm>
                <a:off x="37548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5"/>
              <p:cNvSpPr/>
              <p:nvPr/>
            </p:nvSpPr>
            <p:spPr>
              <a:xfrm>
                <a:off x="4017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5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5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5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5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5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5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5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5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5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5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5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5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2" name="Google Shape;992;p25"/>
            <p:cNvGrpSpPr/>
            <p:nvPr/>
          </p:nvGrpSpPr>
          <p:grpSpPr>
            <a:xfrm flipH="1" rot="5400000">
              <a:off x="-366142" y="4255769"/>
              <a:ext cx="1271810" cy="539542"/>
              <a:chOff x="5314093" y="238125"/>
              <a:chExt cx="1860188" cy="789150"/>
            </a:xfrm>
          </p:grpSpPr>
          <p:sp>
            <p:nvSpPr>
              <p:cNvPr id="993" name="Google Shape;993;p25"/>
              <p:cNvSpPr/>
              <p:nvPr/>
            </p:nvSpPr>
            <p:spPr>
              <a:xfrm>
                <a:off x="5314093" y="764185"/>
                <a:ext cx="1860188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5"/>
              <p:cNvSpPr/>
              <p:nvPr/>
            </p:nvSpPr>
            <p:spPr>
              <a:xfrm>
                <a:off x="5314093" y="501120"/>
                <a:ext cx="1860188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5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5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5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5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5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5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5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5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03" name="Google Shape;1003;p25"/>
          <p:cNvGrpSpPr/>
          <p:nvPr/>
        </p:nvGrpSpPr>
        <p:grpSpPr>
          <a:xfrm>
            <a:off x="-1109277" y="-1218689"/>
            <a:ext cx="7113088" cy="7343486"/>
            <a:chOff x="-1109277" y="-1218689"/>
            <a:chExt cx="7113088" cy="7343486"/>
          </a:xfrm>
        </p:grpSpPr>
        <p:pic>
          <p:nvPicPr>
            <p:cNvPr id="1004" name="Google Shape;1004;p25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-1109277" y="-1218689"/>
              <a:ext cx="2848251" cy="2824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05" name="Google Shape;1005;p25"/>
            <p:cNvGrpSpPr/>
            <p:nvPr/>
          </p:nvGrpSpPr>
          <p:grpSpPr>
            <a:xfrm rot="5400000">
              <a:off x="3709725" y="3830711"/>
              <a:ext cx="1724550" cy="2863623"/>
              <a:chOff x="-891812" y="1478036"/>
              <a:chExt cx="1724550" cy="2863623"/>
            </a:xfrm>
          </p:grpSpPr>
          <p:pic>
            <p:nvPicPr>
              <p:cNvPr id="1006" name="Google Shape;1006;p25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b="19626" l="32762" r="29841" t="14444"/>
              <a:stretch/>
            </p:blipFill>
            <p:spPr>
              <a:xfrm rot="5400000">
                <a:off x="-1192287" y="1778510"/>
                <a:ext cx="2325499" cy="1724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7" name="Google Shape;1007;p25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b="19626" l="32762" r="29841" t="14444"/>
              <a:stretch/>
            </p:blipFill>
            <p:spPr>
              <a:xfrm rot="5400000">
                <a:off x="-1192287" y="2316636"/>
                <a:ext cx="2325499" cy="172454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008" name="Google Shape;1008;p25"/>
          <p:cNvGrpSpPr/>
          <p:nvPr/>
        </p:nvGrpSpPr>
        <p:grpSpPr>
          <a:xfrm>
            <a:off x="-16650" y="-15562"/>
            <a:ext cx="9177300" cy="5162700"/>
            <a:chOff x="-16650" y="-15562"/>
            <a:chExt cx="9177300" cy="5162700"/>
          </a:xfrm>
        </p:grpSpPr>
        <p:cxnSp>
          <p:nvCxnSpPr>
            <p:cNvPr id="1009" name="Google Shape;1009;p25"/>
            <p:cNvCxnSpPr/>
            <p:nvPr/>
          </p:nvCxnSpPr>
          <p:spPr>
            <a:xfrm>
              <a:off x="-16650" y="5395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25"/>
            <p:cNvCxnSpPr/>
            <p:nvPr/>
          </p:nvCxnSpPr>
          <p:spPr>
            <a:xfrm rot="10800000">
              <a:off x="546159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25"/>
            <p:cNvCxnSpPr/>
            <p:nvPr/>
          </p:nvCxnSpPr>
          <p:spPr>
            <a:xfrm rot="10800000">
              <a:off x="8597845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TWO_COLUMNS_1_1_1_1"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26"/>
          <p:cNvSpPr txBox="1"/>
          <p:nvPr>
            <p:ph idx="1" type="body"/>
          </p:nvPr>
        </p:nvSpPr>
        <p:spPr>
          <a:xfrm>
            <a:off x="1454120" y="2377700"/>
            <a:ext cx="2547600" cy="1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014" name="Google Shape;1014;p26"/>
          <p:cNvSpPr txBox="1"/>
          <p:nvPr>
            <p:ph idx="2" type="subTitle"/>
          </p:nvPr>
        </p:nvSpPr>
        <p:spPr>
          <a:xfrm>
            <a:off x="1454120" y="1844375"/>
            <a:ext cx="2547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5" name="Google Shape;1015;p26"/>
          <p:cNvSpPr txBox="1"/>
          <p:nvPr>
            <p:ph idx="3" type="body"/>
          </p:nvPr>
        </p:nvSpPr>
        <p:spPr>
          <a:xfrm>
            <a:off x="5142278" y="2377700"/>
            <a:ext cx="2547600" cy="1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016" name="Google Shape;1016;p26"/>
          <p:cNvSpPr txBox="1"/>
          <p:nvPr>
            <p:ph idx="4" type="subTitle"/>
          </p:nvPr>
        </p:nvSpPr>
        <p:spPr>
          <a:xfrm>
            <a:off x="5142280" y="1844375"/>
            <a:ext cx="2547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7" name="Google Shape;1017;p26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18" name="Google Shape;1018;p26"/>
          <p:cNvGrpSpPr/>
          <p:nvPr/>
        </p:nvGrpSpPr>
        <p:grpSpPr>
          <a:xfrm>
            <a:off x="-16650" y="-15562"/>
            <a:ext cx="9177300" cy="5162700"/>
            <a:chOff x="-16650" y="-15562"/>
            <a:chExt cx="9177300" cy="5162700"/>
          </a:xfrm>
        </p:grpSpPr>
        <p:cxnSp>
          <p:nvCxnSpPr>
            <p:cNvPr id="1019" name="Google Shape;1019;p26"/>
            <p:cNvCxnSpPr/>
            <p:nvPr/>
          </p:nvCxnSpPr>
          <p:spPr>
            <a:xfrm rot="10800000">
              <a:off x="-16650" y="5395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26"/>
            <p:cNvCxnSpPr/>
            <p:nvPr/>
          </p:nvCxnSpPr>
          <p:spPr>
            <a:xfrm rot="10800000">
              <a:off x="8597841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26"/>
            <p:cNvCxnSpPr/>
            <p:nvPr/>
          </p:nvCxnSpPr>
          <p:spPr>
            <a:xfrm rot="10800000">
              <a:off x="546156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2" name="Google Shape;1022;p26"/>
          <p:cNvGrpSpPr/>
          <p:nvPr/>
        </p:nvGrpSpPr>
        <p:grpSpPr>
          <a:xfrm>
            <a:off x="-1321815" y="-1381102"/>
            <a:ext cx="7869190" cy="8078877"/>
            <a:chOff x="-1321815" y="-1381102"/>
            <a:chExt cx="7869190" cy="8078877"/>
          </a:xfrm>
        </p:grpSpPr>
        <p:pic>
          <p:nvPicPr>
            <p:cNvPr id="1023" name="Google Shape;1023;p26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-1321815" y="-1381102"/>
              <a:ext cx="3335572" cy="3307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4" name="Google Shape;1024;p26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 rot="5400000">
              <a:off x="3313850" y="3464250"/>
              <a:ext cx="2516301" cy="3950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5" name="Google Shape;1025;p26"/>
          <p:cNvGrpSpPr/>
          <p:nvPr/>
        </p:nvGrpSpPr>
        <p:grpSpPr>
          <a:xfrm>
            <a:off x="-2" y="7"/>
            <a:ext cx="9137385" cy="3791221"/>
            <a:chOff x="-2" y="7"/>
            <a:chExt cx="9137385" cy="3791221"/>
          </a:xfrm>
        </p:grpSpPr>
        <p:grpSp>
          <p:nvGrpSpPr>
            <p:cNvPr id="1026" name="Google Shape;1026;p26"/>
            <p:cNvGrpSpPr/>
            <p:nvPr/>
          </p:nvGrpSpPr>
          <p:grpSpPr>
            <a:xfrm flipH="1" rot="5400000">
              <a:off x="-359688" y="2892000"/>
              <a:ext cx="1258914" cy="539542"/>
              <a:chOff x="5332950" y="238125"/>
              <a:chExt cx="1841325" cy="789150"/>
            </a:xfrm>
          </p:grpSpPr>
          <p:sp>
            <p:nvSpPr>
              <p:cNvPr id="1027" name="Google Shape;1027;p26"/>
              <p:cNvSpPr/>
              <p:nvPr/>
            </p:nvSpPr>
            <p:spPr>
              <a:xfrm>
                <a:off x="5332991" y="764185"/>
                <a:ext cx="184103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6"/>
              <p:cNvSpPr/>
              <p:nvPr/>
            </p:nvSpPr>
            <p:spPr>
              <a:xfrm>
                <a:off x="5332991" y="501119"/>
                <a:ext cx="184103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6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6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6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6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6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6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6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6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7" name="Google Shape;1037;p26"/>
            <p:cNvGrpSpPr/>
            <p:nvPr/>
          </p:nvGrpSpPr>
          <p:grpSpPr>
            <a:xfrm flipH="1">
              <a:off x="6971097" y="7"/>
              <a:ext cx="2166286" cy="539542"/>
              <a:chOff x="4006254" y="238125"/>
              <a:chExt cx="3168474" cy="789150"/>
            </a:xfrm>
          </p:grpSpPr>
          <p:sp>
            <p:nvSpPr>
              <p:cNvPr id="1038" name="Google Shape;1038;p26"/>
              <p:cNvSpPr/>
              <p:nvPr/>
            </p:nvSpPr>
            <p:spPr>
              <a:xfrm>
                <a:off x="4006254" y="764198"/>
                <a:ext cx="316847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6"/>
              <p:cNvSpPr/>
              <p:nvPr/>
            </p:nvSpPr>
            <p:spPr>
              <a:xfrm>
                <a:off x="4006254" y="501132"/>
                <a:ext cx="316847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6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6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6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6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6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6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6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6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6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6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6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6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oogle Shape;1053;p27"/>
          <p:cNvGrpSpPr/>
          <p:nvPr/>
        </p:nvGrpSpPr>
        <p:grpSpPr>
          <a:xfrm>
            <a:off x="-1366601" y="-1411575"/>
            <a:ext cx="11877203" cy="3087976"/>
            <a:chOff x="-1366601" y="-1411575"/>
            <a:chExt cx="11877203" cy="3087976"/>
          </a:xfrm>
        </p:grpSpPr>
        <p:pic>
          <p:nvPicPr>
            <p:cNvPr id="1054" name="Google Shape;1054;p27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7396720" y="-1411575"/>
              <a:ext cx="3113882" cy="3087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5" name="Google Shape;1055;p27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-1366601" y="-1335373"/>
              <a:ext cx="3037051" cy="3011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6" name="Google Shape;1056;p27"/>
          <p:cNvSpPr txBox="1"/>
          <p:nvPr>
            <p:ph idx="1" type="subTitle"/>
          </p:nvPr>
        </p:nvSpPr>
        <p:spPr>
          <a:xfrm>
            <a:off x="937625" y="3045950"/>
            <a:ext cx="2175300" cy="14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7" name="Google Shape;1057;p27"/>
          <p:cNvSpPr txBox="1"/>
          <p:nvPr>
            <p:ph idx="2" type="subTitle"/>
          </p:nvPr>
        </p:nvSpPr>
        <p:spPr>
          <a:xfrm>
            <a:off x="3484347" y="3045950"/>
            <a:ext cx="2175300" cy="14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8" name="Google Shape;1058;p27"/>
          <p:cNvSpPr txBox="1"/>
          <p:nvPr>
            <p:ph idx="3" type="subTitle"/>
          </p:nvPr>
        </p:nvSpPr>
        <p:spPr>
          <a:xfrm>
            <a:off x="6031075" y="3045950"/>
            <a:ext cx="2175300" cy="14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9" name="Google Shape;1059;p27"/>
          <p:cNvSpPr txBox="1"/>
          <p:nvPr>
            <p:ph idx="4" type="subTitle"/>
          </p:nvPr>
        </p:nvSpPr>
        <p:spPr>
          <a:xfrm>
            <a:off x="937625" y="2567748"/>
            <a:ext cx="21753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0" name="Google Shape;1060;p27"/>
          <p:cNvSpPr txBox="1"/>
          <p:nvPr>
            <p:ph idx="5" type="subTitle"/>
          </p:nvPr>
        </p:nvSpPr>
        <p:spPr>
          <a:xfrm>
            <a:off x="3484350" y="2567748"/>
            <a:ext cx="21753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1" name="Google Shape;1061;p27"/>
          <p:cNvSpPr txBox="1"/>
          <p:nvPr>
            <p:ph idx="6" type="subTitle"/>
          </p:nvPr>
        </p:nvSpPr>
        <p:spPr>
          <a:xfrm>
            <a:off x="6031075" y="2567748"/>
            <a:ext cx="21753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2" name="Google Shape;1062;p27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63" name="Google Shape;1063;p27"/>
          <p:cNvGrpSpPr/>
          <p:nvPr/>
        </p:nvGrpSpPr>
        <p:grpSpPr>
          <a:xfrm>
            <a:off x="-16650" y="-15562"/>
            <a:ext cx="9177300" cy="5162700"/>
            <a:chOff x="-16650" y="-15562"/>
            <a:chExt cx="9177300" cy="5162700"/>
          </a:xfrm>
        </p:grpSpPr>
        <p:cxnSp>
          <p:nvCxnSpPr>
            <p:cNvPr id="1064" name="Google Shape;1064;p27"/>
            <p:cNvCxnSpPr/>
            <p:nvPr/>
          </p:nvCxnSpPr>
          <p:spPr>
            <a:xfrm rot="10800000">
              <a:off x="-16650" y="5395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27"/>
            <p:cNvCxnSpPr/>
            <p:nvPr/>
          </p:nvCxnSpPr>
          <p:spPr>
            <a:xfrm rot="10800000">
              <a:off x="8597841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7"/>
            <p:cNvCxnSpPr/>
            <p:nvPr/>
          </p:nvCxnSpPr>
          <p:spPr>
            <a:xfrm rot="10800000">
              <a:off x="546156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67" name="Google Shape;1067;p27"/>
          <p:cNvGrpSpPr/>
          <p:nvPr/>
        </p:nvGrpSpPr>
        <p:grpSpPr>
          <a:xfrm>
            <a:off x="0" y="7"/>
            <a:ext cx="9144011" cy="5143489"/>
            <a:chOff x="0" y="7"/>
            <a:chExt cx="9144011" cy="5143489"/>
          </a:xfrm>
        </p:grpSpPr>
        <p:grpSp>
          <p:nvGrpSpPr>
            <p:cNvPr id="1068" name="Google Shape;1068;p27"/>
            <p:cNvGrpSpPr/>
            <p:nvPr/>
          </p:nvGrpSpPr>
          <p:grpSpPr>
            <a:xfrm>
              <a:off x="0" y="7"/>
              <a:ext cx="1798770" cy="539542"/>
              <a:chOff x="4543939" y="238125"/>
              <a:chExt cx="2630934" cy="789150"/>
            </a:xfrm>
          </p:grpSpPr>
          <p:sp>
            <p:nvSpPr>
              <p:cNvPr id="1069" name="Google Shape;1069;p27"/>
              <p:cNvSpPr/>
              <p:nvPr/>
            </p:nvSpPr>
            <p:spPr>
              <a:xfrm>
                <a:off x="4543939" y="764198"/>
                <a:ext cx="263093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7"/>
              <p:cNvSpPr/>
              <p:nvPr/>
            </p:nvSpPr>
            <p:spPr>
              <a:xfrm>
                <a:off x="4543939" y="501132"/>
                <a:ext cx="263093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7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7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7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7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7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7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7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7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7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7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1" name="Google Shape;1081;p27"/>
            <p:cNvGrpSpPr/>
            <p:nvPr/>
          </p:nvGrpSpPr>
          <p:grpSpPr>
            <a:xfrm flipH="1" rot="5400000">
              <a:off x="7791097" y="3790582"/>
              <a:ext cx="2166286" cy="539542"/>
              <a:chOff x="4006254" y="238125"/>
              <a:chExt cx="3168474" cy="789150"/>
            </a:xfrm>
          </p:grpSpPr>
          <p:sp>
            <p:nvSpPr>
              <p:cNvPr id="1082" name="Google Shape;1082;p27"/>
              <p:cNvSpPr/>
              <p:nvPr/>
            </p:nvSpPr>
            <p:spPr>
              <a:xfrm>
                <a:off x="4006254" y="764198"/>
                <a:ext cx="316847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7"/>
              <p:cNvSpPr/>
              <p:nvPr/>
            </p:nvSpPr>
            <p:spPr>
              <a:xfrm>
                <a:off x="4006254" y="501132"/>
                <a:ext cx="316847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7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7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7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7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7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7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7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7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7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7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7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7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28"/>
          <p:cNvSpPr txBox="1"/>
          <p:nvPr>
            <p:ph idx="1" type="subTitle"/>
          </p:nvPr>
        </p:nvSpPr>
        <p:spPr>
          <a:xfrm>
            <a:off x="1598391" y="1977500"/>
            <a:ext cx="27639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8" name="Google Shape;1098;p28"/>
          <p:cNvSpPr txBox="1"/>
          <p:nvPr>
            <p:ph idx="2" type="subTitle"/>
          </p:nvPr>
        </p:nvSpPr>
        <p:spPr>
          <a:xfrm>
            <a:off x="5439967" y="1977500"/>
            <a:ext cx="27639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9" name="Google Shape;1099;p28"/>
          <p:cNvSpPr txBox="1"/>
          <p:nvPr>
            <p:ph idx="3" type="subTitle"/>
          </p:nvPr>
        </p:nvSpPr>
        <p:spPr>
          <a:xfrm>
            <a:off x="1598391" y="3638075"/>
            <a:ext cx="27639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0" name="Google Shape;1100;p28"/>
          <p:cNvSpPr txBox="1"/>
          <p:nvPr>
            <p:ph idx="4" type="subTitle"/>
          </p:nvPr>
        </p:nvSpPr>
        <p:spPr>
          <a:xfrm>
            <a:off x="5439967" y="3638075"/>
            <a:ext cx="27639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1" name="Google Shape;1101;p28"/>
          <p:cNvSpPr txBox="1"/>
          <p:nvPr>
            <p:ph idx="5" type="subTitle"/>
          </p:nvPr>
        </p:nvSpPr>
        <p:spPr>
          <a:xfrm>
            <a:off x="1598392" y="1583050"/>
            <a:ext cx="2763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02" name="Google Shape;1102;p28"/>
          <p:cNvSpPr txBox="1"/>
          <p:nvPr>
            <p:ph idx="6" type="subTitle"/>
          </p:nvPr>
        </p:nvSpPr>
        <p:spPr>
          <a:xfrm>
            <a:off x="1598392" y="3244824"/>
            <a:ext cx="2763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03" name="Google Shape;1103;p28"/>
          <p:cNvSpPr txBox="1"/>
          <p:nvPr>
            <p:ph idx="7" type="subTitle"/>
          </p:nvPr>
        </p:nvSpPr>
        <p:spPr>
          <a:xfrm>
            <a:off x="5439941" y="1583050"/>
            <a:ext cx="2763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04" name="Google Shape;1104;p28"/>
          <p:cNvSpPr txBox="1"/>
          <p:nvPr>
            <p:ph idx="8" type="subTitle"/>
          </p:nvPr>
        </p:nvSpPr>
        <p:spPr>
          <a:xfrm>
            <a:off x="5439941" y="3243700"/>
            <a:ext cx="2763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05" name="Google Shape;1105;p28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06" name="Google Shape;1106;p28"/>
          <p:cNvGrpSpPr/>
          <p:nvPr/>
        </p:nvGrpSpPr>
        <p:grpSpPr>
          <a:xfrm>
            <a:off x="-16650" y="-15562"/>
            <a:ext cx="9177300" cy="5162700"/>
            <a:chOff x="-16650" y="-15562"/>
            <a:chExt cx="9177300" cy="5162700"/>
          </a:xfrm>
        </p:grpSpPr>
        <p:cxnSp>
          <p:nvCxnSpPr>
            <p:cNvPr id="1107" name="Google Shape;1107;p28"/>
            <p:cNvCxnSpPr/>
            <p:nvPr/>
          </p:nvCxnSpPr>
          <p:spPr>
            <a:xfrm rot="10800000">
              <a:off x="-16650" y="5395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28"/>
            <p:cNvCxnSpPr/>
            <p:nvPr/>
          </p:nvCxnSpPr>
          <p:spPr>
            <a:xfrm rot="10800000">
              <a:off x="8597841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28"/>
            <p:cNvCxnSpPr/>
            <p:nvPr/>
          </p:nvCxnSpPr>
          <p:spPr>
            <a:xfrm rot="10800000">
              <a:off x="546156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0" name="Google Shape;1110;p28"/>
          <p:cNvGrpSpPr/>
          <p:nvPr/>
        </p:nvGrpSpPr>
        <p:grpSpPr>
          <a:xfrm>
            <a:off x="-2" y="7"/>
            <a:ext cx="9137385" cy="5162821"/>
            <a:chOff x="-2" y="7"/>
            <a:chExt cx="9137385" cy="5162821"/>
          </a:xfrm>
        </p:grpSpPr>
        <p:grpSp>
          <p:nvGrpSpPr>
            <p:cNvPr id="1111" name="Google Shape;1111;p28"/>
            <p:cNvGrpSpPr/>
            <p:nvPr/>
          </p:nvGrpSpPr>
          <p:grpSpPr>
            <a:xfrm flipH="1" rot="5400000">
              <a:off x="-359688" y="4263600"/>
              <a:ext cx="1258914" cy="539542"/>
              <a:chOff x="5332950" y="238125"/>
              <a:chExt cx="1841325" cy="789150"/>
            </a:xfrm>
          </p:grpSpPr>
          <p:sp>
            <p:nvSpPr>
              <p:cNvPr id="1112" name="Google Shape;1112;p28"/>
              <p:cNvSpPr/>
              <p:nvPr/>
            </p:nvSpPr>
            <p:spPr>
              <a:xfrm>
                <a:off x="5332991" y="764185"/>
                <a:ext cx="184103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5332991" y="501119"/>
                <a:ext cx="184103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2" name="Google Shape;1122;p28"/>
            <p:cNvGrpSpPr/>
            <p:nvPr/>
          </p:nvGrpSpPr>
          <p:grpSpPr>
            <a:xfrm flipH="1">
              <a:off x="6971097" y="7"/>
              <a:ext cx="2166286" cy="539542"/>
              <a:chOff x="4006254" y="238125"/>
              <a:chExt cx="3168474" cy="789150"/>
            </a:xfrm>
          </p:grpSpPr>
          <p:sp>
            <p:nvSpPr>
              <p:cNvPr id="1123" name="Google Shape;1123;p28"/>
              <p:cNvSpPr/>
              <p:nvPr/>
            </p:nvSpPr>
            <p:spPr>
              <a:xfrm>
                <a:off x="4006254" y="764198"/>
                <a:ext cx="316847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4006254" y="501132"/>
                <a:ext cx="316847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7" name="Google Shape;1137;p28"/>
          <p:cNvGrpSpPr/>
          <p:nvPr/>
        </p:nvGrpSpPr>
        <p:grpSpPr>
          <a:xfrm>
            <a:off x="-1398015" y="-1381102"/>
            <a:ext cx="7945390" cy="8002678"/>
            <a:chOff x="-1398015" y="-1381102"/>
            <a:chExt cx="7945390" cy="8002678"/>
          </a:xfrm>
        </p:grpSpPr>
        <p:pic>
          <p:nvPicPr>
            <p:cNvPr id="1138" name="Google Shape;1138;p28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-1398015" y="-1381102"/>
              <a:ext cx="3335572" cy="3307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9" name="Google Shape;1139;p28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 rot="5400000">
              <a:off x="3409100" y="3483301"/>
              <a:ext cx="2325801" cy="39507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29"/>
          <p:cNvSpPr txBox="1"/>
          <p:nvPr>
            <p:ph idx="1" type="subTitle"/>
          </p:nvPr>
        </p:nvSpPr>
        <p:spPr>
          <a:xfrm>
            <a:off x="1062902" y="17362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2" name="Google Shape;1142;p29"/>
          <p:cNvSpPr txBox="1"/>
          <p:nvPr>
            <p:ph idx="2" type="subTitle"/>
          </p:nvPr>
        </p:nvSpPr>
        <p:spPr>
          <a:xfrm>
            <a:off x="3579000" y="17362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3" name="Google Shape;1143;p29"/>
          <p:cNvSpPr txBox="1"/>
          <p:nvPr>
            <p:ph idx="3" type="subTitle"/>
          </p:nvPr>
        </p:nvSpPr>
        <p:spPr>
          <a:xfrm>
            <a:off x="1062902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4" name="Google Shape;1144;p29"/>
          <p:cNvSpPr txBox="1"/>
          <p:nvPr>
            <p:ph idx="4" type="subTitle"/>
          </p:nvPr>
        </p:nvSpPr>
        <p:spPr>
          <a:xfrm>
            <a:off x="3579000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5" name="Google Shape;1145;p29"/>
          <p:cNvSpPr txBox="1"/>
          <p:nvPr>
            <p:ph idx="5" type="subTitle"/>
          </p:nvPr>
        </p:nvSpPr>
        <p:spPr>
          <a:xfrm>
            <a:off x="6095098" y="17362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6" name="Google Shape;1146;p29"/>
          <p:cNvSpPr txBox="1"/>
          <p:nvPr>
            <p:ph idx="6" type="subTitle"/>
          </p:nvPr>
        </p:nvSpPr>
        <p:spPr>
          <a:xfrm>
            <a:off x="6095098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7" name="Google Shape;1147;p29"/>
          <p:cNvSpPr txBox="1"/>
          <p:nvPr>
            <p:ph idx="7" type="subTitle"/>
          </p:nvPr>
        </p:nvSpPr>
        <p:spPr>
          <a:xfrm>
            <a:off x="1066802" y="1337453"/>
            <a:ext cx="19782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48" name="Google Shape;1148;p29"/>
          <p:cNvSpPr txBox="1"/>
          <p:nvPr>
            <p:ph idx="8" type="subTitle"/>
          </p:nvPr>
        </p:nvSpPr>
        <p:spPr>
          <a:xfrm>
            <a:off x="3582900" y="1337453"/>
            <a:ext cx="19782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49" name="Google Shape;1149;p29"/>
          <p:cNvSpPr txBox="1"/>
          <p:nvPr>
            <p:ph idx="9" type="subTitle"/>
          </p:nvPr>
        </p:nvSpPr>
        <p:spPr>
          <a:xfrm>
            <a:off x="6098999" y="1337453"/>
            <a:ext cx="19782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0" name="Google Shape;1150;p29"/>
          <p:cNvSpPr txBox="1"/>
          <p:nvPr>
            <p:ph idx="13" type="subTitle"/>
          </p:nvPr>
        </p:nvSpPr>
        <p:spPr>
          <a:xfrm>
            <a:off x="1066802" y="3133300"/>
            <a:ext cx="19782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1" name="Google Shape;1151;p29"/>
          <p:cNvSpPr txBox="1"/>
          <p:nvPr>
            <p:ph idx="14" type="subTitle"/>
          </p:nvPr>
        </p:nvSpPr>
        <p:spPr>
          <a:xfrm>
            <a:off x="3582900" y="3133300"/>
            <a:ext cx="19782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2" name="Google Shape;1152;p29"/>
          <p:cNvSpPr txBox="1"/>
          <p:nvPr>
            <p:ph idx="15" type="subTitle"/>
          </p:nvPr>
        </p:nvSpPr>
        <p:spPr>
          <a:xfrm>
            <a:off x="6098999" y="3133300"/>
            <a:ext cx="19782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3" name="Google Shape;1153;p29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54" name="Google Shape;1154;p29"/>
          <p:cNvGrpSpPr/>
          <p:nvPr/>
        </p:nvGrpSpPr>
        <p:grpSpPr>
          <a:xfrm>
            <a:off x="-1419724" y="-1218689"/>
            <a:ext cx="11689649" cy="7775240"/>
            <a:chOff x="-1419724" y="-1218689"/>
            <a:chExt cx="11689649" cy="7775240"/>
          </a:xfrm>
        </p:grpSpPr>
        <p:pic>
          <p:nvPicPr>
            <p:cNvPr id="1155" name="Google Shape;1155;p29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 flipH="1">
              <a:off x="7421674" y="-1218689"/>
              <a:ext cx="2848251" cy="2824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56" name="Google Shape;1156;p29"/>
            <p:cNvGrpSpPr/>
            <p:nvPr/>
          </p:nvGrpSpPr>
          <p:grpSpPr>
            <a:xfrm flipH="1" rot="-4013992">
              <a:off x="-547124" y="3490274"/>
              <a:ext cx="1897562" cy="3150911"/>
              <a:chOff x="-891812" y="1478036"/>
              <a:chExt cx="1724550" cy="2863623"/>
            </a:xfrm>
          </p:grpSpPr>
          <p:pic>
            <p:nvPicPr>
              <p:cNvPr id="1157" name="Google Shape;1157;p29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b="19626" l="32762" r="29841" t="14444"/>
              <a:stretch/>
            </p:blipFill>
            <p:spPr>
              <a:xfrm rot="5400000">
                <a:off x="-1192287" y="1778510"/>
                <a:ext cx="2325499" cy="1724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58" name="Google Shape;1158;p29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b="19626" l="32762" r="29841" t="14444"/>
              <a:stretch/>
            </p:blipFill>
            <p:spPr>
              <a:xfrm rot="5400000">
                <a:off x="-1192287" y="2316636"/>
                <a:ext cx="2325499" cy="172454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59" name="Google Shape;1159;p29"/>
          <p:cNvGrpSpPr/>
          <p:nvPr/>
        </p:nvGrpSpPr>
        <p:grpSpPr>
          <a:xfrm>
            <a:off x="-68" y="-2"/>
            <a:ext cx="9144074" cy="3474531"/>
            <a:chOff x="-68" y="-2"/>
            <a:chExt cx="9144074" cy="3474531"/>
          </a:xfrm>
        </p:grpSpPr>
        <p:grpSp>
          <p:nvGrpSpPr>
            <p:cNvPr id="1160" name="Google Shape;1160;p29"/>
            <p:cNvGrpSpPr/>
            <p:nvPr/>
          </p:nvGrpSpPr>
          <p:grpSpPr>
            <a:xfrm rot="-5400000">
              <a:off x="8244778" y="2575300"/>
              <a:ext cx="1258914" cy="539542"/>
              <a:chOff x="5332950" y="238125"/>
              <a:chExt cx="1841325" cy="789150"/>
            </a:xfrm>
          </p:grpSpPr>
          <p:sp>
            <p:nvSpPr>
              <p:cNvPr id="1161" name="Google Shape;1161;p29"/>
              <p:cNvSpPr/>
              <p:nvPr/>
            </p:nvSpPr>
            <p:spPr>
              <a:xfrm>
                <a:off x="5332991" y="764187"/>
                <a:ext cx="184103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9"/>
              <p:cNvSpPr/>
              <p:nvPr/>
            </p:nvSpPr>
            <p:spPr>
              <a:xfrm>
                <a:off x="5332991" y="501122"/>
                <a:ext cx="184103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9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9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9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9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9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9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9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9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1" name="Google Shape;1171;p29"/>
            <p:cNvGrpSpPr/>
            <p:nvPr/>
          </p:nvGrpSpPr>
          <p:grpSpPr>
            <a:xfrm>
              <a:off x="-68" y="-2"/>
              <a:ext cx="3109746" cy="539542"/>
              <a:chOff x="2693257" y="238125"/>
              <a:chExt cx="4481548" cy="789150"/>
            </a:xfrm>
          </p:grpSpPr>
          <p:sp>
            <p:nvSpPr>
              <p:cNvPr id="1172" name="Google Shape;1172;p29"/>
              <p:cNvSpPr/>
              <p:nvPr/>
            </p:nvSpPr>
            <p:spPr>
              <a:xfrm>
                <a:off x="2693257" y="764198"/>
                <a:ext cx="4481548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9"/>
              <p:cNvSpPr/>
              <p:nvPr/>
            </p:nvSpPr>
            <p:spPr>
              <a:xfrm>
                <a:off x="2693257" y="501132"/>
                <a:ext cx="4481548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9"/>
              <p:cNvSpPr/>
              <p:nvPr/>
            </p:nvSpPr>
            <p:spPr>
              <a:xfrm>
                <a:off x="29656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9"/>
              <p:cNvSpPr/>
              <p:nvPr/>
            </p:nvSpPr>
            <p:spPr>
              <a:xfrm>
                <a:off x="32287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29"/>
              <p:cNvSpPr/>
              <p:nvPr/>
            </p:nvSpPr>
            <p:spPr>
              <a:xfrm>
                <a:off x="34917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9"/>
              <p:cNvSpPr/>
              <p:nvPr/>
            </p:nvSpPr>
            <p:spPr>
              <a:xfrm>
                <a:off x="37548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9"/>
              <p:cNvSpPr/>
              <p:nvPr/>
            </p:nvSpPr>
            <p:spPr>
              <a:xfrm>
                <a:off x="4017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9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9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9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9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9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9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29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9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9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9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29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29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1" name="Google Shape;1191;p29"/>
          <p:cNvGrpSpPr/>
          <p:nvPr/>
        </p:nvGrpSpPr>
        <p:grpSpPr>
          <a:xfrm>
            <a:off x="-16650" y="-15562"/>
            <a:ext cx="9177300" cy="5162700"/>
            <a:chOff x="-16650" y="-15562"/>
            <a:chExt cx="9177300" cy="5162700"/>
          </a:xfrm>
        </p:grpSpPr>
        <p:cxnSp>
          <p:nvCxnSpPr>
            <p:cNvPr id="1192" name="Google Shape;1192;p29"/>
            <p:cNvCxnSpPr/>
            <p:nvPr/>
          </p:nvCxnSpPr>
          <p:spPr>
            <a:xfrm rot="10800000">
              <a:off x="-16650" y="5395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29"/>
            <p:cNvCxnSpPr/>
            <p:nvPr/>
          </p:nvCxnSpPr>
          <p:spPr>
            <a:xfrm rot="10800000">
              <a:off x="8597841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4" name="Google Shape;1194;p29"/>
            <p:cNvCxnSpPr/>
            <p:nvPr/>
          </p:nvCxnSpPr>
          <p:spPr>
            <a:xfrm rot="10800000">
              <a:off x="546156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30"/>
          <p:cNvSpPr txBox="1"/>
          <p:nvPr>
            <p:ph hasCustomPrompt="1" type="title"/>
          </p:nvPr>
        </p:nvSpPr>
        <p:spPr>
          <a:xfrm>
            <a:off x="2441700" y="736901"/>
            <a:ext cx="4260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7" name="Google Shape;1197;p30"/>
          <p:cNvSpPr txBox="1"/>
          <p:nvPr>
            <p:ph idx="1" type="subTitle"/>
          </p:nvPr>
        </p:nvSpPr>
        <p:spPr>
          <a:xfrm>
            <a:off x="2441700" y="1472866"/>
            <a:ext cx="4260600" cy="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98" name="Google Shape;1198;p30"/>
          <p:cNvSpPr txBox="1"/>
          <p:nvPr>
            <p:ph hasCustomPrompt="1" idx="2" type="title"/>
          </p:nvPr>
        </p:nvSpPr>
        <p:spPr>
          <a:xfrm>
            <a:off x="2441700" y="2051061"/>
            <a:ext cx="4260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30"/>
          <p:cNvSpPr txBox="1"/>
          <p:nvPr>
            <p:ph idx="3" type="subTitle"/>
          </p:nvPr>
        </p:nvSpPr>
        <p:spPr>
          <a:xfrm>
            <a:off x="2441700" y="2787020"/>
            <a:ext cx="4260600" cy="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00" name="Google Shape;1200;p30"/>
          <p:cNvSpPr txBox="1"/>
          <p:nvPr>
            <p:ph hasCustomPrompt="1" idx="4" type="title"/>
          </p:nvPr>
        </p:nvSpPr>
        <p:spPr>
          <a:xfrm>
            <a:off x="2441700" y="3365221"/>
            <a:ext cx="4260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1" name="Google Shape;1201;p30"/>
          <p:cNvSpPr txBox="1"/>
          <p:nvPr>
            <p:ph idx="5" type="subTitle"/>
          </p:nvPr>
        </p:nvSpPr>
        <p:spPr>
          <a:xfrm>
            <a:off x="2441700" y="4101199"/>
            <a:ext cx="4260600" cy="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1202" name="Google Shape;1202;p30"/>
          <p:cNvGrpSpPr/>
          <p:nvPr/>
        </p:nvGrpSpPr>
        <p:grpSpPr>
          <a:xfrm>
            <a:off x="-24949" y="-9600"/>
            <a:ext cx="9185599" cy="5162700"/>
            <a:chOff x="-24949" y="-9600"/>
            <a:chExt cx="9185599" cy="5162700"/>
          </a:xfrm>
        </p:grpSpPr>
        <p:cxnSp>
          <p:nvCxnSpPr>
            <p:cNvPr id="1203" name="Google Shape;1203;p30"/>
            <p:cNvCxnSpPr/>
            <p:nvPr/>
          </p:nvCxnSpPr>
          <p:spPr>
            <a:xfrm>
              <a:off x="8299725" y="-9600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4" name="Google Shape;1204;p30"/>
            <p:cNvCxnSpPr/>
            <p:nvPr/>
          </p:nvCxnSpPr>
          <p:spPr>
            <a:xfrm rot="10800000">
              <a:off x="-24949" y="6919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30"/>
            <p:cNvCxnSpPr/>
            <p:nvPr/>
          </p:nvCxnSpPr>
          <p:spPr>
            <a:xfrm>
              <a:off x="835976" y="-9600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30"/>
            <p:cNvCxnSpPr/>
            <p:nvPr/>
          </p:nvCxnSpPr>
          <p:spPr>
            <a:xfrm>
              <a:off x="-16650" y="46040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07" name="Google Shape;1207;p30"/>
          <p:cNvGrpSpPr/>
          <p:nvPr/>
        </p:nvGrpSpPr>
        <p:grpSpPr>
          <a:xfrm>
            <a:off x="-1212749" y="-1018088"/>
            <a:ext cx="11879248" cy="7492401"/>
            <a:chOff x="-1212749" y="-1018088"/>
            <a:chExt cx="11879248" cy="7492401"/>
          </a:xfrm>
        </p:grpSpPr>
        <p:pic>
          <p:nvPicPr>
            <p:cNvPr id="1208" name="Google Shape;1208;p30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6595101" y="3111487"/>
              <a:ext cx="4071398" cy="33628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9" name="Google Shape;1209;p30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-1212749" y="-1018088"/>
              <a:ext cx="4071398" cy="33628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0" name="Google Shape;1210;p30"/>
          <p:cNvGrpSpPr/>
          <p:nvPr/>
        </p:nvGrpSpPr>
        <p:grpSpPr>
          <a:xfrm flipH="1" rot="5400000">
            <a:off x="-553959" y="3763160"/>
            <a:ext cx="1943938" cy="835947"/>
            <a:chOff x="5345566" y="238125"/>
            <a:chExt cx="1828729" cy="789150"/>
          </a:xfrm>
        </p:grpSpPr>
        <p:sp>
          <p:nvSpPr>
            <p:cNvPr id="1211" name="Google Shape;1211;p30"/>
            <p:cNvSpPr/>
            <p:nvPr/>
          </p:nvSpPr>
          <p:spPr>
            <a:xfrm>
              <a:off x="5345566" y="764210"/>
              <a:ext cx="1828729" cy="25"/>
            </a:xfrm>
            <a:custGeom>
              <a:rect b="b" l="l" r="r" t="t"/>
              <a:pathLst>
                <a:path extrusionOk="0" fill="none" h="1" w="273557">
                  <a:moveTo>
                    <a:pt x="0" y="1"/>
                  </a:moveTo>
                  <a:lnTo>
                    <a:pt x="273557" y="1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5345566" y="501137"/>
              <a:ext cx="1828729" cy="25"/>
            </a:xfrm>
            <a:custGeom>
              <a:rect b="b" l="l" r="r" t="t"/>
              <a:pathLst>
                <a:path extrusionOk="0" fill="none" h="1" w="273557">
                  <a:moveTo>
                    <a:pt x="0" y="1"/>
                  </a:moveTo>
                  <a:lnTo>
                    <a:pt x="273557" y="1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5595975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1" y="0"/>
                  </a:moveTo>
                  <a:lnTo>
                    <a:pt x="1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5859025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1" y="0"/>
                  </a:moveTo>
                  <a:lnTo>
                    <a:pt x="1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6122075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0" y="0"/>
                  </a:moveTo>
                  <a:lnTo>
                    <a:pt x="0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6385125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0" y="0"/>
                  </a:moveTo>
                  <a:lnTo>
                    <a:pt x="0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6648175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0" y="0"/>
                  </a:moveTo>
                  <a:lnTo>
                    <a:pt x="0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6911200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1" y="0"/>
                  </a:moveTo>
                  <a:lnTo>
                    <a:pt x="1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7174250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1" y="0"/>
                  </a:moveTo>
                  <a:lnTo>
                    <a:pt x="1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30"/>
          <p:cNvGrpSpPr/>
          <p:nvPr/>
        </p:nvGrpSpPr>
        <p:grpSpPr>
          <a:xfrm flipH="1">
            <a:off x="4501857" y="-9599"/>
            <a:ext cx="4699255" cy="691927"/>
            <a:chOff x="1647041" y="238125"/>
            <a:chExt cx="5527234" cy="789150"/>
          </a:xfrm>
        </p:grpSpPr>
        <p:sp>
          <p:nvSpPr>
            <p:cNvPr id="1221" name="Google Shape;1221;p30"/>
            <p:cNvSpPr/>
            <p:nvPr/>
          </p:nvSpPr>
          <p:spPr>
            <a:xfrm>
              <a:off x="1647041" y="764209"/>
              <a:ext cx="5527219" cy="25"/>
            </a:xfrm>
            <a:custGeom>
              <a:rect b="b" l="l" r="r" t="t"/>
              <a:pathLst>
                <a:path extrusionOk="0" fill="none" h="1" w="273557">
                  <a:moveTo>
                    <a:pt x="0" y="1"/>
                  </a:moveTo>
                  <a:lnTo>
                    <a:pt x="273557" y="1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1647041" y="501146"/>
              <a:ext cx="5527219" cy="25"/>
            </a:xfrm>
            <a:custGeom>
              <a:rect b="b" l="l" r="r" t="t"/>
              <a:pathLst>
                <a:path extrusionOk="0" fill="none" h="1" w="273557">
                  <a:moveTo>
                    <a:pt x="0" y="1"/>
                  </a:moveTo>
                  <a:lnTo>
                    <a:pt x="273557" y="1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1913600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1" y="0"/>
                  </a:moveTo>
                  <a:lnTo>
                    <a:pt x="1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2176525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1" y="0"/>
                  </a:moveTo>
                  <a:lnTo>
                    <a:pt x="1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2439575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0" y="0"/>
                  </a:moveTo>
                  <a:lnTo>
                    <a:pt x="0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2702625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0" y="0"/>
                  </a:moveTo>
                  <a:lnTo>
                    <a:pt x="0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2965650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1" y="0"/>
                  </a:moveTo>
                  <a:lnTo>
                    <a:pt x="1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3228700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1" y="0"/>
                  </a:moveTo>
                  <a:lnTo>
                    <a:pt x="1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3491750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1" y="0"/>
                  </a:moveTo>
                  <a:lnTo>
                    <a:pt x="1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3754800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0" y="0"/>
                  </a:moveTo>
                  <a:lnTo>
                    <a:pt x="0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4017850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0" y="0"/>
                  </a:moveTo>
                  <a:lnTo>
                    <a:pt x="0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0"/>
            <p:cNvSpPr/>
            <p:nvPr/>
          </p:nvSpPr>
          <p:spPr>
            <a:xfrm>
              <a:off x="4280875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1" y="0"/>
                  </a:moveTo>
                  <a:lnTo>
                    <a:pt x="1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4543925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1" y="0"/>
                  </a:moveTo>
                  <a:lnTo>
                    <a:pt x="1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4806850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0" y="0"/>
                  </a:moveTo>
                  <a:lnTo>
                    <a:pt x="0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5069900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0" y="0"/>
                  </a:moveTo>
                  <a:lnTo>
                    <a:pt x="0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5332950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0" y="0"/>
                  </a:moveTo>
                  <a:lnTo>
                    <a:pt x="0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5595975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1" y="0"/>
                  </a:moveTo>
                  <a:lnTo>
                    <a:pt x="1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5859025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1" y="0"/>
                  </a:moveTo>
                  <a:lnTo>
                    <a:pt x="1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6122075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0" y="0"/>
                  </a:moveTo>
                  <a:lnTo>
                    <a:pt x="0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6385125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0" y="0"/>
                  </a:moveTo>
                  <a:lnTo>
                    <a:pt x="0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6648175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0" y="0"/>
                  </a:moveTo>
                  <a:lnTo>
                    <a:pt x="0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6911200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1" y="0"/>
                  </a:moveTo>
                  <a:lnTo>
                    <a:pt x="1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7174250" y="238125"/>
              <a:ext cx="25" cy="789150"/>
            </a:xfrm>
            <a:custGeom>
              <a:rect b="b" l="l" r="r" t="t"/>
              <a:pathLst>
                <a:path extrusionOk="0" fill="none" h="31566" w="1">
                  <a:moveTo>
                    <a:pt x="1" y="0"/>
                  </a:moveTo>
                  <a:lnTo>
                    <a:pt x="1" y="31565"/>
                  </a:lnTo>
                </a:path>
              </a:pathLst>
            </a:custGeom>
            <a:noFill/>
            <a:ln cap="flat" cmpd="sng" w="9500">
              <a:solidFill>
                <a:schemeClr val="dk1"/>
              </a:solidFill>
              <a:prstDash val="solid"/>
              <a:miter lim="50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pen Sans Light"/>
              <a:buChar char="■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8" name="Google Shape;118;p4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9" name="Google Shape;119;p4"/>
          <p:cNvGrpSpPr/>
          <p:nvPr/>
        </p:nvGrpSpPr>
        <p:grpSpPr>
          <a:xfrm>
            <a:off x="-16650" y="-15562"/>
            <a:ext cx="9177300" cy="5162700"/>
            <a:chOff x="-16650" y="-15562"/>
            <a:chExt cx="9177300" cy="5162700"/>
          </a:xfrm>
        </p:grpSpPr>
        <p:cxnSp>
          <p:nvCxnSpPr>
            <p:cNvPr id="120" name="Google Shape;120;p4"/>
            <p:cNvCxnSpPr/>
            <p:nvPr/>
          </p:nvCxnSpPr>
          <p:spPr>
            <a:xfrm rot="10800000">
              <a:off x="-16650" y="5395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4"/>
            <p:cNvCxnSpPr/>
            <p:nvPr/>
          </p:nvCxnSpPr>
          <p:spPr>
            <a:xfrm rot="10800000">
              <a:off x="8597841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4"/>
            <p:cNvCxnSpPr/>
            <p:nvPr/>
          </p:nvCxnSpPr>
          <p:spPr>
            <a:xfrm rot="10800000">
              <a:off x="546156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" name="Google Shape;123;p4"/>
          <p:cNvGrpSpPr/>
          <p:nvPr/>
        </p:nvGrpSpPr>
        <p:grpSpPr>
          <a:xfrm>
            <a:off x="0" y="7"/>
            <a:ext cx="9144011" cy="5143489"/>
            <a:chOff x="0" y="7"/>
            <a:chExt cx="9144011" cy="5143489"/>
          </a:xfrm>
        </p:grpSpPr>
        <p:grpSp>
          <p:nvGrpSpPr>
            <p:cNvPr id="124" name="Google Shape;124;p4"/>
            <p:cNvGrpSpPr/>
            <p:nvPr/>
          </p:nvGrpSpPr>
          <p:grpSpPr>
            <a:xfrm>
              <a:off x="0" y="7"/>
              <a:ext cx="1798770" cy="539542"/>
              <a:chOff x="4543939" y="238125"/>
              <a:chExt cx="2630934" cy="789150"/>
            </a:xfrm>
          </p:grpSpPr>
          <p:sp>
            <p:nvSpPr>
              <p:cNvPr id="125" name="Google Shape;125;p4"/>
              <p:cNvSpPr/>
              <p:nvPr/>
            </p:nvSpPr>
            <p:spPr>
              <a:xfrm>
                <a:off x="4543939" y="764198"/>
                <a:ext cx="263093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4543939" y="501132"/>
                <a:ext cx="263093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" name="Google Shape;137;p4"/>
            <p:cNvGrpSpPr/>
            <p:nvPr/>
          </p:nvGrpSpPr>
          <p:grpSpPr>
            <a:xfrm flipH="1" rot="5400000">
              <a:off x="7791097" y="3790582"/>
              <a:ext cx="2166286" cy="539542"/>
              <a:chOff x="4006254" y="238125"/>
              <a:chExt cx="3168474" cy="789150"/>
            </a:xfrm>
          </p:grpSpPr>
          <p:sp>
            <p:nvSpPr>
              <p:cNvPr id="138" name="Google Shape;138;p4"/>
              <p:cNvSpPr/>
              <p:nvPr/>
            </p:nvSpPr>
            <p:spPr>
              <a:xfrm>
                <a:off x="4006254" y="764198"/>
                <a:ext cx="316847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4006254" y="501132"/>
                <a:ext cx="316847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2" name="Google Shape;152;p4"/>
          <p:cNvGrpSpPr/>
          <p:nvPr/>
        </p:nvGrpSpPr>
        <p:grpSpPr>
          <a:xfrm>
            <a:off x="-1366601" y="-1411575"/>
            <a:ext cx="11877203" cy="3087976"/>
            <a:chOff x="-1366601" y="-1411575"/>
            <a:chExt cx="11877203" cy="3087976"/>
          </a:xfrm>
        </p:grpSpPr>
        <p:pic>
          <p:nvPicPr>
            <p:cNvPr id="153" name="Google Shape;153;p4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7396720" y="-1411575"/>
              <a:ext cx="3113882" cy="3087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4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-1366601" y="-1335373"/>
              <a:ext cx="3037051" cy="30117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31"/>
          <p:cNvSpPr txBox="1"/>
          <p:nvPr>
            <p:ph hasCustomPrompt="1" type="title"/>
          </p:nvPr>
        </p:nvSpPr>
        <p:spPr>
          <a:xfrm>
            <a:off x="1474000" y="1983802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6" name="Google Shape;1246;p31"/>
          <p:cNvSpPr txBox="1"/>
          <p:nvPr>
            <p:ph idx="1" type="subTitle"/>
          </p:nvPr>
        </p:nvSpPr>
        <p:spPr>
          <a:xfrm>
            <a:off x="881200" y="3904400"/>
            <a:ext cx="21732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47" name="Google Shape;1247;p31"/>
          <p:cNvSpPr txBox="1"/>
          <p:nvPr>
            <p:ph idx="2" type="subTitle"/>
          </p:nvPr>
        </p:nvSpPr>
        <p:spPr>
          <a:xfrm>
            <a:off x="881200" y="3160475"/>
            <a:ext cx="21732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8" name="Google Shape;1248;p31"/>
          <p:cNvSpPr txBox="1"/>
          <p:nvPr>
            <p:ph hasCustomPrompt="1" idx="3" type="title"/>
          </p:nvPr>
        </p:nvSpPr>
        <p:spPr>
          <a:xfrm>
            <a:off x="4078200" y="1983802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9" name="Google Shape;1249;p31"/>
          <p:cNvSpPr txBox="1"/>
          <p:nvPr>
            <p:ph idx="4" type="subTitle"/>
          </p:nvPr>
        </p:nvSpPr>
        <p:spPr>
          <a:xfrm>
            <a:off x="3485400" y="3904400"/>
            <a:ext cx="21732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50" name="Google Shape;1250;p31"/>
          <p:cNvSpPr txBox="1"/>
          <p:nvPr>
            <p:ph idx="5" type="subTitle"/>
          </p:nvPr>
        </p:nvSpPr>
        <p:spPr>
          <a:xfrm>
            <a:off x="3485400" y="3160475"/>
            <a:ext cx="21732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51" name="Google Shape;1251;p31"/>
          <p:cNvSpPr txBox="1"/>
          <p:nvPr>
            <p:ph hasCustomPrompt="1" idx="6" type="title"/>
          </p:nvPr>
        </p:nvSpPr>
        <p:spPr>
          <a:xfrm>
            <a:off x="6682400" y="1983802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2" name="Google Shape;1252;p31"/>
          <p:cNvSpPr txBox="1"/>
          <p:nvPr>
            <p:ph idx="7" type="subTitle"/>
          </p:nvPr>
        </p:nvSpPr>
        <p:spPr>
          <a:xfrm>
            <a:off x="6089600" y="3904400"/>
            <a:ext cx="21732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53" name="Google Shape;1253;p31"/>
          <p:cNvSpPr txBox="1"/>
          <p:nvPr>
            <p:ph idx="8" type="subTitle"/>
          </p:nvPr>
        </p:nvSpPr>
        <p:spPr>
          <a:xfrm>
            <a:off x="6089600" y="3160475"/>
            <a:ext cx="21732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54" name="Google Shape;1254;p31"/>
          <p:cNvSpPr txBox="1"/>
          <p:nvPr>
            <p:ph idx="9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55" name="Google Shape;1255;p31"/>
          <p:cNvGrpSpPr/>
          <p:nvPr/>
        </p:nvGrpSpPr>
        <p:grpSpPr>
          <a:xfrm>
            <a:off x="-1366601" y="-1411575"/>
            <a:ext cx="11877203" cy="3087976"/>
            <a:chOff x="-1366601" y="-1411575"/>
            <a:chExt cx="11877203" cy="3087976"/>
          </a:xfrm>
        </p:grpSpPr>
        <p:pic>
          <p:nvPicPr>
            <p:cNvPr id="1256" name="Google Shape;1256;p31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7396720" y="-1411575"/>
              <a:ext cx="3113882" cy="3087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7" name="Google Shape;1257;p31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-1366601" y="-1335373"/>
              <a:ext cx="3037051" cy="3011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8" name="Google Shape;1258;p31"/>
          <p:cNvGrpSpPr/>
          <p:nvPr/>
        </p:nvGrpSpPr>
        <p:grpSpPr>
          <a:xfrm>
            <a:off x="-16650" y="-15562"/>
            <a:ext cx="9177300" cy="5162700"/>
            <a:chOff x="-16650" y="-15562"/>
            <a:chExt cx="9177300" cy="5162700"/>
          </a:xfrm>
        </p:grpSpPr>
        <p:cxnSp>
          <p:nvCxnSpPr>
            <p:cNvPr id="1259" name="Google Shape;1259;p31"/>
            <p:cNvCxnSpPr/>
            <p:nvPr/>
          </p:nvCxnSpPr>
          <p:spPr>
            <a:xfrm rot="10800000">
              <a:off x="-16650" y="5395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0" name="Google Shape;1260;p31"/>
            <p:cNvCxnSpPr/>
            <p:nvPr/>
          </p:nvCxnSpPr>
          <p:spPr>
            <a:xfrm rot="10800000">
              <a:off x="8597841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1" name="Google Shape;1261;p31"/>
            <p:cNvCxnSpPr/>
            <p:nvPr/>
          </p:nvCxnSpPr>
          <p:spPr>
            <a:xfrm rot="10800000">
              <a:off x="546156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62" name="Google Shape;1262;p31"/>
          <p:cNvGrpSpPr/>
          <p:nvPr/>
        </p:nvGrpSpPr>
        <p:grpSpPr>
          <a:xfrm>
            <a:off x="0" y="7"/>
            <a:ext cx="9144011" cy="5143489"/>
            <a:chOff x="0" y="7"/>
            <a:chExt cx="9144011" cy="5143489"/>
          </a:xfrm>
        </p:grpSpPr>
        <p:grpSp>
          <p:nvGrpSpPr>
            <p:cNvPr id="1263" name="Google Shape;1263;p31"/>
            <p:cNvGrpSpPr/>
            <p:nvPr/>
          </p:nvGrpSpPr>
          <p:grpSpPr>
            <a:xfrm>
              <a:off x="0" y="7"/>
              <a:ext cx="1798770" cy="539542"/>
              <a:chOff x="4543939" y="238125"/>
              <a:chExt cx="2630934" cy="789150"/>
            </a:xfrm>
          </p:grpSpPr>
          <p:sp>
            <p:nvSpPr>
              <p:cNvPr id="1264" name="Google Shape;1264;p31"/>
              <p:cNvSpPr/>
              <p:nvPr/>
            </p:nvSpPr>
            <p:spPr>
              <a:xfrm>
                <a:off x="4543939" y="764198"/>
                <a:ext cx="263093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>
                <a:off x="4543939" y="501132"/>
                <a:ext cx="263093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31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6" name="Google Shape;1276;p31"/>
            <p:cNvGrpSpPr/>
            <p:nvPr/>
          </p:nvGrpSpPr>
          <p:grpSpPr>
            <a:xfrm flipH="1" rot="5400000">
              <a:off x="7791097" y="3790582"/>
              <a:ext cx="2166286" cy="539542"/>
              <a:chOff x="4006254" y="238125"/>
              <a:chExt cx="3168474" cy="789150"/>
            </a:xfrm>
          </p:grpSpPr>
          <p:sp>
            <p:nvSpPr>
              <p:cNvPr id="1277" name="Google Shape;1277;p31"/>
              <p:cNvSpPr/>
              <p:nvPr/>
            </p:nvSpPr>
            <p:spPr>
              <a:xfrm>
                <a:off x="4006254" y="764198"/>
                <a:ext cx="316847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>
                <a:off x="4006254" y="501132"/>
                <a:ext cx="316847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32"/>
          <p:cNvSpPr txBox="1"/>
          <p:nvPr>
            <p:ph type="title"/>
          </p:nvPr>
        </p:nvSpPr>
        <p:spPr>
          <a:xfrm>
            <a:off x="4212400" y="746227"/>
            <a:ext cx="41517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3" name="Google Shape;1293;p32"/>
          <p:cNvSpPr txBox="1"/>
          <p:nvPr>
            <p:ph idx="1" type="subTitle"/>
          </p:nvPr>
        </p:nvSpPr>
        <p:spPr>
          <a:xfrm>
            <a:off x="4212401" y="1827737"/>
            <a:ext cx="41517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4" name="Google Shape;1294;p32"/>
          <p:cNvSpPr txBox="1"/>
          <p:nvPr/>
        </p:nvSpPr>
        <p:spPr>
          <a:xfrm>
            <a:off x="4212401" y="3683600"/>
            <a:ext cx="41517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95" name="Google Shape;1295;p32"/>
          <p:cNvGrpSpPr/>
          <p:nvPr/>
        </p:nvGrpSpPr>
        <p:grpSpPr>
          <a:xfrm>
            <a:off x="37" y="8"/>
            <a:ext cx="9152312" cy="5153094"/>
            <a:chOff x="37" y="8"/>
            <a:chExt cx="9152312" cy="5153094"/>
          </a:xfrm>
        </p:grpSpPr>
        <p:grpSp>
          <p:nvGrpSpPr>
            <p:cNvPr id="1296" name="Google Shape;1296;p32"/>
            <p:cNvGrpSpPr/>
            <p:nvPr/>
          </p:nvGrpSpPr>
          <p:grpSpPr>
            <a:xfrm flipH="1">
              <a:off x="4306070" y="8"/>
              <a:ext cx="4846279" cy="691927"/>
              <a:chOff x="1647041" y="238125"/>
              <a:chExt cx="5527234" cy="789150"/>
            </a:xfrm>
          </p:grpSpPr>
          <p:sp>
            <p:nvSpPr>
              <p:cNvPr id="1297" name="Google Shape;1297;p32"/>
              <p:cNvSpPr/>
              <p:nvPr/>
            </p:nvSpPr>
            <p:spPr>
              <a:xfrm>
                <a:off x="1647041" y="764209"/>
                <a:ext cx="552721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2"/>
              <p:cNvSpPr/>
              <p:nvPr/>
            </p:nvSpPr>
            <p:spPr>
              <a:xfrm>
                <a:off x="1647041" y="501146"/>
                <a:ext cx="552721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2"/>
              <p:cNvSpPr/>
              <p:nvPr/>
            </p:nvSpPr>
            <p:spPr>
              <a:xfrm>
                <a:off x="19136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2"/>
              <p:cNvSpPr/>
              <p:nvPr/>
            </p:nvSpPr>
            <p:spPr>
              <a:xfrm>
                <a:off x="21765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2"/>
              <p:cNvSpPr/>
              <p:nvPr/>
            </p:nvSpPr>
            <p:spPr>
              <a:xfrm>
                <a:off x="24395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2"/>
              <p:cNvSpPr/>
              <p:nvPr/>
            </p:nvSpPr>
            <p:spPr>
              <a:xfrm>
                <a:off x="27026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2"/>
              <p:cNvSpPr/>
              <p:nvPr/>
            </p:nvSpPr>
            <p:spPr>
              <a:xfrm>
                <a:off x="29656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2"/>
              <p:cNvSpPr/>
              <p:nvPr/>
            </p:nvSpPr>
            <p:spPr>
              <a:xfrm>
                <a:off x="32287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2"/>
              <p:cNvSpPr/>
              <p:nvPr/>
            </p:nvSpPr>
            <p:spPr>
              <a:xfrm>
                <a:off x="34917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2"/>
              <p:cNvSpPr/>
              <p:nvPr/>
            </p:nvSpPr>
            <p:spPr>
              <a:xfrm>
                <a:off x="37548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2"/>
              <p:cNvSpPr/>
              <p:nvPr/>
            </p:nvSpPr>
            <p:spPr>
              <a:xfrm>
                <a:off x="4017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2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2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2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2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2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2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2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2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2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2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2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2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0" name="Google Shape;1320;p32"/>
            <p:cNvGrpSpPr/>
            <p:nvPr/>
          </p:nvGrpSpPr>
          <p:grpSpPr>
            <a:xfrm flipH="1" rot="5400000">
              <a:off x="-553959" y="3763160"/>
              <a:ext cx="1943938" cy="835947"/>
              <a:chOff x="5345566" y="238125"/>
              <a:chExt cx="1828729" cy="789150"/>
            </a:xfrm>
          </p:grpSpPr>
          <p:sp>
            <p:nvSpPr>
              <p:cNvPr id="1321" name="Google Shape;1321;p32"/>
              <p:cNvSpPr/>
              <p:nvPr/>
            </p:nvSpPr>
            <p:spPr>
              <a:xfrm>
                <a:off x="5345566" y="764210"/>
                <a:ext cx="182872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2"/>
              <p:cNvSpPr/>
              <p:nvPr/>
            </p:nvSpPr>
            <p:spPr>
              <a:xfrm>
                <a:off x="5345566" y="501137"/>
                <a:ext cx="182872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2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2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2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2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2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2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2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0" name="Google Shape;1330;p32"/>
          <p:cNvGrpSpPr/>
          <p:nvPr/>
        </p:nvGrpSpPr>
        <p:grpSpPr>
          <a:xfrm>
            <a:off x="-24949" y="-9600"/>
            <a:ext cx="9185599" cy="5162700"/>
            <a:chOff x="-24949" y="-9600"/>
            <a:chExt cx="9185599" cy="5162700"/>
          </a:xfrm>
        </p:grpSpPr>
        <p:cxnSp>
          <p:nvCxnSpPr>
            <p:cNvPr id="1331" name="Google Shape;1331;p32"/>
            <p:cNvCxnSpPr/>
            <p:nvPr/>
          </p:nvCxnSpPr>
          <p:spPr>
            <a:xfrm rot="10800000">
              <a:off x="-24949" y="6919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32"/>
            <p:cNvCxnSpPr/>
            <p:nvPr/>
          </p:nvCxnSpPr>
          <p:spPr>
            <a:xfrm>
              <a:off x="835976" y="-9600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32"/>
            <p:cNvCxnSpPr/>
            <p:nvPr/>
          </p:nvCxnSpPr>
          <p:spPr>
            <a:xfrm>
              <a:off x="-16650" y="46040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334" name="Google Shape;1334;p32"/>
          <p:cNvPicPr preferRelativeResize="0"/>
          <p:nvPr/>
        </p:nvPicPr>
        <p:blipFill rotWithShape="1">
          <a:blip r:embed="rId5">
            <a:alphaModFix amt="35000"/>
          </a:blip>
          <a:srcRect b="19626" l="32762" r="29841" t="14444"/>
          <a:stretch/>
        </p:blipFill>
        <p:spPr>
          <a:xfrm rot="-1877236">
            <a:off x="6814476" y="3397039"/>
            <a:ext cx="4071398" cy="3362827"/>
          </a:xfrm>
          <a:prstGeom prst="rect">
            <a:avLst/>
          </a:prstGeom>
          <a:noFill/>
          <a:ln>
            <a:noFill/>
          </a:ln>
        </p:spPr>
      </p:pic>
      <p:sp>
        <p:nvSpPr>
          <p:cNvPr id="1335" name="Google Shape;1335;p32"/>
          <p:cNvSpPr/>
          <p:nvPr>
            <p:ph idx="2" type="pic"/>
          </p:nvPr>
        </p:nvSpPr>
        <p:spPr>
          <a:xfrm>
            <a:off x="835975" y="691925"/>
            <a:ext cx="2532900" cy="391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" name="Google Shape;1337;p33"/>
          <p:cNvGrpSpPr/>
          <p:nvPr/>
        </p:nvGrpSpPr>
        <p:grpSpPr>
          <a:xfrm>
            <a:off x="-7" y="7"/>
            <a:ext cx="9160658" cy="5161438"/>
            <a:chOff x="-7" y="7"/>
            <a:chExt cx="9160658" cy="5161438"/>
          </a:xfrm>
        </p:grpSpPr>
        <p:grpSp>
          <p:nvGrpSpPr>
            <p:cNvPr id="1338" name="Google Shape;1338;p33"/>
            <p:cNvGrpSpPr/>
            <p:nvPr/>
          </p:nvGrpSpPr>
          <p:grpSpPr>
            <a:xfrm flipH="1">
              <a:off x="5368131" y="7"/>
              <a:ext cx="3792519" cy="539542"/>
              <a:chOff x="1627473" y="238125"/>
              <a:chExt cx="5547052" cy="789150"/>
            </a:xfrm>
          </p:grpSpPr>
          <p:sp>
            <p:nvSpPr>
              <p:cNvPr id="1339" name="Google Shape;1339;p33"/>
              <p:cNvSpPr/>
              <p:nvPr/>
            </p:nvSpPr>
            <p:spPr>
              <a:xfrm>
                <a:off x="1627473" y="764198"/>
                <a:ext cx="5547052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3"/>
              <p:cNvSpPr/>
              <p:nvPr/>
            </p:nvSpPr>
            <p:spPr>
              <a:xfrm>
                <a:off x="1627473" y="501132"/>
                <a:ext cx="5547052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3"/>
              <p:cNvSpPr/>
              <p:nvPr/>
            </p:nvSpPr>
            <p:spPr>
              <a:xfrm>
                <a:off x="19136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3"/>
              <p:cNvSpPr/>
              <p:nvPr/>
            </p:nvSpPr>
            <p:spPr>
              <a:xfrm>
                <a:off x="21765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3"/>
              <p:cNvSpPr/>
              <p:nvPr/>
            </p:nvSpPr>
            <p:spPr>
              <a:xfrm>
                <a:off x="24395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3"/>
              <p:cNvSpPr/>
              <p:nvPr/>
            </p:nvSpPr>
            <p:spPr>
              <a:xfrm>
                <a:off x="27026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3"/>
              <p:cNvSpPr/>
              <p:nvPr/>
            </p:nvSpPr>
            <p:spPr>
              <a:xfrm>
                <a:off x="29656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3"/>
              <p:cNvSpPr/>
              <p:nvPr/>
            </p:nvSpPr>
            <p:spPr>
              <a:xfrm>
                <a:off x="32287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3"/>
              <p:cNvSpPr/>
              <p:nvPr/>
            </p:nvSpPr>
            <p:spPr>
              <a:xfrm>
                <a:off x="34917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33"/>
              <p:cNvSpPr/>
              <p:nvPr/>
            </p:nvSpPr>
            <p:spPr>
              <a:xfrm>
                <a:off x="37548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3"/>
              <p:cNvSpPr/>
              <p:nvPr/>
            </p:nvSpPr>
            <p:spPr>
              <a:xfrm>
                <a:off x="4017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3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3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3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3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3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3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3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3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3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3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3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3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2" name="Google Shape;1362;p33"/>
            <p:cNvGrpSpPr/>
            <p:nvPr/>
          </p:nvGrpSpPr>
          <p:grpSpPr>
            <a:xfrm flipH="1" rot="5400000">
              <a:off x="-366142" y="4255769"/>
              <a:ext cx="1271810" cy="539542"/>
              <a:chOff x="5314093" y="238125"/>
              <a:chExt cx="1860188" cy="789150"/>
            </a:xfrm>
          </p:grpSpPr>
          <p:sp>
            <p:nvSpPr>
              <p:cNvPr id="1363" name="Google Shape;1363;p33"/>
              <p:cNvSpPr/>
              <p:nvPr/>
            </p:nvSpPr>
            <p:spPr>
              <a:xfrm>
                <a:off x="5314093" y="764185"/>
                <a:ext cx="1860188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3"/>
              <p:cNvSpPr/>
              <p:nvPr/>
            </p:nvSpPr>
            <p:spPr>
              <a:xfrm>
                <a:off x="5314093" y="501120"/>
                <a:ext cx="1860188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3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3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33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3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3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3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3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3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3" name="Google Shape;1373;p33"/>
          <p:cNvGrpSpPr/>
          <p:nvPr/>
        </p:nvGrpSpPr>
        <p:grpSpPr>
          <a:xfrm>
            <a:off x="-1109277" y="-1218689"/>
            <a:ext cx="7113088" cy="7343486"/>
            <a:chOff x="-1109277" y="-1218689"/>
            <a:chExt cx="7113088" cy="7343486"/>
          </a:xfrm>
        </p:grpSpPr>
        <p:pic>
          <p:nvPicPr>
            <p:cNvPr id="1374" name="Google Shape;1374;p33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-1109277" y="-1218689"/>
              <a:ext cx="2848251" cy="2824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75" name="Google Shape;1375;p33"/>
            <p:cNvGrpSpPr/>
            <p:nvPr/>
          </p:nvGrpSpPr>
          <p:grpSpPr>
            <a:xfrm rot="5400000">
              <a:off x="3709725" y="3830711"/>
              <a:ext cx="1724550" cy="2863623"/>
              <a:chOff x="-891812" y="1478036"/>
              <a:chExt cx="1724550" cy="2863623"/>
            </a:xfrm>
          </p:grpSpPr>
          <p:pic>
            <p:nvPicPr>
              <p:cNvPr id="1376" name="Google Shape;1376;p33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b="19626" l="32762" r="29841" t="14444"/>
              <a:stretch/>
            </p:blipFill>
            <p:spPr>
              <a:xfrm rot="5400000">
                <a:off x="-1192287" y="1778510"/>
                <a:ext cx="2325499" cy="1724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77" name="Google Shape;1377;p33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b="19626" l="32762" r="29841" t="14444"/>
              <a:stretch/>
            </p:blipFill>
            <p:spPr>
              <a:xfrm rot="5400000">
                <a:off x="-1192287" y="2316636"/>
                <a:ext cx="2325499" cy="172454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78" name="Google Shape;1378;p33"/>
          <p:cNvGrpSpPr/>
          <p:nvPr/>
        </p:nvGrpSpPr>
        <p:grpSpPr>
          <a:xfrm>
            <a:off x="-16650" y="-15562"/>
            <a:ext cx="9177300" cy="5162700"/>
            <a:chOff x="-16650" y="-15562"/>
            <a:chExt cx="9177300" cy="5162700"/>
          </a:xfrm>
        </p:grpSpPr>
        <p:cxnSp>
          <p:nvCxnSpPr>
            <p:cNvPr id="1379" name="Google Shape;1379;p33"/>
            <p:cNvCxnSpPr/>
            <p:nvPr/>
          </p:nvCxnSpPr>
          <p:spPr>
            <a:xfrm>
              <a:off x="-16650" y="5395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0" name="Google Shape;1380;p33"/>
            <p:cNvCxnSpPr/>
            <p:nvPr/>
          </p:nvCxnSpPr>
          <p:spPr>
            <a:xfrm rot="10800000">
              <a:off x="546159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1" name="Google Shape;1381;p33"/>
            <p:cNvCxnSpPr/>
            <p:nvPr/>
          </p:nvCxnSpPr>
          <p:spPr>
            <a:xfrm rot="10800000">
              <a:off x="8597845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3" name="Google Shape;1383;p34"/>
          <p:cNvGrpSpPr/>
          <p:nvPr/>
        </p:nvGrpSpPr>
        <p:grpSpPr>
          <a:xfrm>
            <a:off x="-1343524" y="-1218689"/>
            <a:ext cx="11613449" cy="7775240"/>
            <a:chOff x="-1343524" y="-1218689"/>
            <a:chExt cx="11613449" cy="7775240"/>
          </a:xfrm>
        </p:grpSpPr>
        <p:pic>
          <p:nvPicPr>
            <p:cNvPr id="1384" name="Google Shape;1384;p34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 flipH="1">
              <a:off x="7421674" y="-1218689"/>
              <a:ext cx="2848251" cy="2824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5" name="Google Shape;1385;p34"/>
            <p:cNvGrpSpPr/>
            <p:nvPr/>
          </p:nvGrpSpPr>
          <p:grpSpPr>
            <a:xfrm flipH="1" rot="-4013992">
              <a:off x="-470924" y="3490274"/>
              <a:ext cx="1897562" cy="3150911"/>
              <a:chOff x="-891812" y="1478036"/>
              <a:chExt cx="1724550" cy="2863623"/>
            </a:xfrm>
          </p:grpSpPr>
          <p:pic>
            <p:nvPicPr>
              <p:cNvPr id="1386" name="Google Shape;1386;p34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b="19626" l="32762" r="29841" t="14444"/>
              <a:stretch/>
            </p:blipFill>
            <p:spPr>
              <a:xfrm rot="5400000">
                <a:off x="-1192287" y="1778510"/>
                <a:ext cx="2325499" cy="1724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7" name="Google Shape;1387;p34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b="19626" l="32762" r="29841" t="14444"/>
              <a:stretch/>
            </p:blipFill>
            <p:spPr>
              <a:xfrm rot="5400000">
                <a:off x="-1192287" y="2316636"/>
                <a:ext cx="2325499" cy="172454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88" name="Google Shape;1388;p34"/>
          <p:cNvGrpSpPr/>
          <p:nvPr/>
        </p:nvGrpSpPr>
        <p:grpSpPr>
          <a:xfrm flipH="1">
            <a:off x="-1" y="-15562"/>
            <a:ext cx="9177300" cy="5162700"/>
            <a:chOff x="-16650" y="-15562"/>
            <a:chExt cx="9177300" cy="5162700"/>
          </a:xfrm>
        </p:grpSpPr>
        <p:cxnSp>
          <p:nvCxnSpPr>
            <p:cNvPr id="1389" name="Google Shape;1389;p34"/>
            <p:cNvCxnSpPr/>
            <p:nvPr/>
          </p:nvCxnSpPr>
          <p:spPr>
            <a:xfrm>
              <a:off x="-16650" y="5395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0" name="Google Shape;1390;p34"/>
            <p:cNvCxnSpPr/>
            <p:nvPr/>
          </p:nvCxnSpPr>
          <p:spPr>
            <a:xfrm rot="10800000">
              <a:off x="546159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1" name="Google Shape;1391;p34"/>
            <p:cNvCxnSpPr/>
            <p:nvPr/>
          </p:nvCxnSpPr>
          <p:spPr>
            <a:xfrm rot="10800000">
              <a:off x="8597845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92" name="Google Shape;1392;p34"/>
          <p:cNvGrpSpPr/>
          <p:nvPr/>
        </p:nvGrpSpPr>
        <p:grpSpPr>
          <a:xfrm>
            <a:off x="-68" y="-2"/>
            <a:ext cx="9160724" cy="3485048"/>
            <a:chOff x="-68" y="-2"/>
            <a:chExt cx="9160724" cy="3485048"/>
          </a:xfrm>
        </p:grpSpPr>
        <p:grpSp>
          <p:nvGrpSpPr>
            <p:cNvPr id="1393" name="Google Shape;1393;p34"/>
            <p:cNvGrpSpPr/>
            <p:nvPr/>
          </p:nvGrpSpPr>
          <p:grpSpPr>
            <a:xfrm rot="-5400000">
              <a:off x="8254980" y="2579369"/>
              <a:ext cx="1271810" cy="539542"/>
              <a:chOff x="5314093" y="238125"/>
              <a:chExt cx="1860188" cy="789150"/>
            </a:xfrm>
          </p:grpSpPr>
          <p:sp>
            <p:nvSpPr>
              <p:cNvPr id="1394" name="Google Shape;1394;p34"/>
              <p:cNvSpPr/>
              <p:nvPr/>
            </p:nvSpPr>
            <p:spPr>
              <a:xfrm>
                <a:off x="5314093" y="764185"/>
                <a:ext cx="1860188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34"/>
              <p:cNvSpPr/>
              <p:nvPr/>
            </p:nvSpPr>
            <p:spPr>
              <a:xfrm>
                <a:off x="5314093" y="501120"/>
                <a:ext cx="1860188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34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4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4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34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34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34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34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34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4" name="Google Shape;1404;p34"/>
            <p:cNvGrpSpPr/>
            <p:nvPr/>
          </p:nvGrpSpPr>
          <p:grpSpPr>
            <a:xfrm>
              <a:off x="-68" y="-2"/>
              <a:ext cx="3109746" cy="539542"/>
              <a:chOff x="2693257" y="238125"/>
              <a:chExt cx="4481548" cy="789150"/>
            </a:xfrm>
          </p:grpSpPr>
          <p:sp>
            <p:nvSpPr>
              <p:cNvPr id="1405" name="Google Shape;1405;p34"/>
              <p:cNvSpPr/>
              <p:nvPr/>
            </p:nvSpPr>
            <p:spPr>
              <a:xfrm>
                <a:off x="2693257" y="764198"/>
                <a:ext cx="4481548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4"/>
              <p:cNvSpPr/>
              <p:nvPr/>
            </p:nvSpPr>
            <p:spPr>
              <a:xfrm>
                <a:off x="2693257" y="501132"/>
                <a:ext cx="4481548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34"/>
              <p:cNvSpPr/>
              <p:nvPr/>
            </p:nvSpPr>
            <p:spPr>
              <a:xfrm>
                <a:off x="29656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34"/>
              <p:cNvSpPr/>
              <p:nvPr/>
            </p:nvSpPr>
            <p:spPr>
              <a:xfrm>
                <a:off x="32287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34"/>
              <p:cNvSpPr/>
              <p:nvPr/>
            </p:nvSpPr>
            <p:spPr>
              <a:xfrm>
                <a:off x="34917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34"/>
              <p:cNvSpPr/>
              <p:nvPr/>
            </p:nvSpPr>
            <p:spPr>
              <a:xfrm>
                <a:off x="37548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34"/>
              <p:cNvSpPr/>
              <p:nvPr/>
            </p:nvSpPr>
            <p:spPr>
              <a:xfrm>
                <a:off x="4017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34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34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34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34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34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34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34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34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34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34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34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34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5" name="Google Shape;1425;p35"/>
          <p:cNvGrpSpPr/>
          <p:nvPr/>
        </p:nvGrpSpPr>
        <p:grpSpPr>
          <a:xfrm>
            <a:off x="-1366601" y="-1411575"/>
            <a:ext cx="11877203" cy="3087976"/>
            <a:chOff x="-1366601" y="-1411575"/>
            <a:chExt cx="11877203" cy="3087976"/>
          </a:xfrm>
        </p:grpSpPr>
        <p:pic>
          <p:nvPicPr>
            <p:cNvPr id="1426" name="Google Shape;1426;p35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7396720" y="-1411575"/>
              <a:ext cx="3113882" cy="3087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7" name="Google Shape;1427;p35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-1366601" y="-1335373"/>
              <a:ext cx="3037051" cy="3011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8" name="Google Shape;1428;p35"/>
          <p:cNvGrpSpPr/>
          <p:nvPr/>
        </p:nvGrpSpPr>
        <p:grpSpPr>
          <a:xfrm>
            <a:off x="-16650" y="-15562"/>
            <a:ext cx="9177300" cy="5162700"/>
            <a:chOff x="-16650" y="-15562"/>
            <a:chExt cx="9177300" cy="5162700"/>
          </a:xfrm>
        </p:grpSpPr>
        <p:cxnSp>
          <p:nvCxnSpPr>
            <p:cNvPr id="1429" name="Google Shape;1429;p35"/>
            <p:cNvCxnSpPr/>
            <p:nvPr/>
          </p:nvCxnSpPr>
          <p:spPr>
            <a:xfrm rot="10800000">
              <a:off x="-16650" y="5395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0" name="Google Shape;1430;p35"/>
            <p:cNvCxnSpPr/>
            <p:nvPr/>
          </p:nvCxnSpPr>
          <p:spPr>
            <a:xfrm rot="10800000">
              <a:off x="8597841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1" name="Google Shape;1431;p35"/>
            <p:cNvCxnSpPr/>
            <p:nvPr/>
          </p:nvCxnSpPr>
          <p:spPr>
            <a:xfrm rot="10800000">
              <a:off x="546156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2" name="Google Shape;1432;p35"/>
          <p:cNvGrpSpPr/>
          <p:nvPr/>
        </p:nvGrpSpPr>
        <p:grpSpPr>
          <a:xfrm>
            <a:off x="0" y="7"/>
            <a:ext cx="9144011" cy="5143489"/>
            <a:chOff x="0" y="7"/>
            <a:chExt cx="9144011" cy="5143489"/>
          </a:xfrm>
        </p:grpSpPr>
        <p:grpSp>
          <p:nvGrpSpPr>
            <p:cNvPr id="1433" name="Google Shape;1433;p35"/>
            <p:cNvGrpSpPr/>
            <p:nvPr/>
          </p:nvGrpSpPr>
          <p:grpSpPr>
            <a:xfrm>
              <a:off x="0" y="7"/>
              <a:ext cx="1798770" cy="539542"/>
              <a:chOff x="4543939" y="238125"/>
              <a:chExt cx="2630934" cy="789150"/>
            </a:xfrm>
          </p:grpSpPr>
          <p:sp>
            <p:nvSpPr>
              <p:cNvPr id="1434" name="Google Shape;1434;p35"/>
              <p:cNvSpPr/>
              <p:nvPr/>
            </p:nvSpPr>
            <p:spPr>
              <a:xfrm>
                <a:off x="4543939" y="764198"/>
                <a:ext cx="263093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35"/>
              <p:cNvSpPr/>
              <p:nvPr/>
            </p:nvSpPr>
            <p:spPr>
              <a:xfrm>
                <a:off x="4543939" y="501132"/>
                <a:ext cx="263093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5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35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 flipH="1" rot="5400000">
              <a:off x="7791097" y="3790582"/>
              <a:ext cx="2166286" cy="539542"/>
              <a:chOff x="4006254" y="238125"/>
              <a:chExt cx="3168474" cy="78915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4006254" y="764198"/>
                <a:ext cx="316847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4006254" y="501132"/>
                <a:ext cx="316847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35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5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5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5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5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5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5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5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5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/>
          <p:nvPr>
            <p:ph idx="1" type="subTitle"/>
          </p:nvPr>
        </p:nvSpPr>
        <p:spPr>
          <a:xfrm>
            <a:off x="5171919" y="3847625"/>
            <a:ext cx="212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7" name="Google Shape;157;p5"/>
          <p:cNvSpPr txBox="1"/>
          <p:nvPr>
            <p:ph idx="2" type="subTitle"/>
          </p:nvPr>
        </p:nvSpPr>
        <p:spPr>
          <a:xfrm>
            <a:off x="1848381" y="3847625"/>
            <a:ext cx="212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8" name="Google Shape;158;p5"/>
          <p:cNvSpPr txBox="1"/>
          <p:nvPr>
            <p:ph idx="3" type="subTitle"/>
          </p:nvPr>
        </p:nvSpPr>
        <p:spPr>
          <a:xfrm>
            <a:off x="5171919" y="3417050"/>
            <a:ext cx="21237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" name="Google Shape;159;p5"/>
          <p:cNvSpPr txBox="1"/>
          <p:nvPr>
            <p:ph idx="4" type="subTitle"/>
          </p:nvPr>
        </p:nvSpPr>
        <p:spPr>
          <a:xfrm>
            <a:off x="1848381" y="3417050"/>
            <a:ext cx="21237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" name="Google Shape;160;p5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61" name="Google Shape;161;p5"/>
          <p:cNvGrpSpPr/>
          <p:nvPr/>
        </p:nvGrpSpPr>
        <p:grpSpPr>
          <a:xfrm>
            <a:off x="-2104912" y="-1218689"/>
            <a:ext cx="12374837" cy="6383446"/>
            <a:chOff x="-2104912" y="-1218689"/>
            <a:chExt cx="12374837" cy="6383446"/>
          </a:xfrm>
        </p:grpSpPr>
        <p:pic>
          <p:nvPicPr>
            <p:cNvPr id="162" name="Google Shape;162;p5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 flipH="1">
              <a:off x="7421674" y="-1218689"/>
              <a:ext cx="2848251" cy="2824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3" name="Google Shape;163;p5"/>
            <p:cNvGrpSpPr/>
            <p:nvPr/>
          </p:nvGrpSpPr>
          <p:grpSpPr>
            <a:xfrm flipH="1" rot="-4013992">
              <a:off x="-1839194" y="1411174"/>
              <a:ext cx="3643497" cy="2984763"/>
              <a:chOff x="-3343228" y="432224"/>
              <a:chExt cx="3311297" cy="2712624"/>
            </a:xfrm>
          </p:grpSpPr>
          <p:pic>
            <p:nvPicPr>
              <p:cNvPr id="164" name="Google Shape;164;p5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b="19626" l="32762" r="29841" t="14444"/>
              <a:stretch/>
            </p:blipFill>
            <p:spPr>
              <a:xfrm rot="1390994">
                <a:off x="-3097665" y="820340"/>
                <a:ext cx="2325501" cy="17245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" name="Google Shape;165;p5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b="19626" l="32762" r="29841" t="14444"/>
              <a:stretch/>
            </p:blipFill>
            <p:spPr>
              <a:xfrm rot="1390994">
                <a:off x="-2602995" y="1032186"/>
                <a:ext cx="2325501" cy="172454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6" name="Google Shape;166;p5"/>
          <p:cNvGrpSpPr/>
          <p:nvPr/>
        </p:nvGrpSpPr>
        <p:grpSpPr>
          <a:xfrm>
            <a:off x="-68" y="-2"/>
            <a:ext cx="9144074" cy="3474531"/>
            <a:chOff x="-68" y="-2"/>
            <a:chExt cx="9144074" cy="3474531"/>
          </a:xfrm>
        </p:grpSpPr>
        <p:grpSp>
          <p:nvGrpSpPr>
            <p:cNvPr id="167" name="Google Shape;167;p5"/>
            <p:cNvGrpSpPr/>
            <p:nvPr/>
          </p:nvGrpSpPr>
          <p:grpSpPr>
            <a:xfrm rot="-5400000">
              <a:off x="8244778" y="2575300"/>
              <a:ext cx="1258914" cy="539542"/>
              <a:chOff x="5332950" y="238125"/>
              <a:chExt cx="1841325" cy="789150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5332991" y="764187"/>
                <a:ext cx="184103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5332991" y="501122"/>
                <a:ext cx="184103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5"/>
            <p:cNvGrpSpPr/>
            <p:nvPr/>
          </p:nvGrpSpPr>
          <p:grpSpPr>
            <a:xfrm>
              <a:off x="-68" y="-2"/>
              <a:ext cx="3109746" cy="539542"/>
              <a:chOff x="2693257" y="238125"/>
              <a:chExt cx="4481548" cy="789150"/>
            </a:xfrm>
          </p:grpSpPr>
          <p:sp>
            <p:nvSpPr>
              <p:cNvPr id="179" name="Google Shape;179;p5"/>
              <p:cNvSpPr/>
              <p:nvPr/>
            </p:nvSpPr>
            <p:spPr>
              <a:xfrm>
                <a:off x="2693257" y="764198"/>
                <a:ext cx="4481548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2693257" y="501132"/>
                <a:ext cx="4481548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29656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32287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34917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37548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4017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8" name="Google Shape;198;p5"/>
          <p:cNvGrpSpPr/>
          <p:nvPr/>
        </p:nvGrpSpPr>
        <p:grpSpPr>
          <a:xfrm>
            <a:off x="-16650" y="-15562"/>
            <a:ext cx="9177300" cy="5162700"/>
            <a:chOff x="-16650" y="-15562"/>
            <a:chExt cx="9177300" cy="5162700"/>
          </a:xfrm>
        </p:grpSpPr>
        <p:cxnSp>
          <p:nvCxnSpPr>
            <p:cNvPr id="199" name="Google Shape;199;p5"/>
            <p:cNvCxnSpPr/>
            <p:nvPr/>
          </p:nvCxnSpPr>
          <p:spPr>
            <a:xfrm rot="10800000">
              <a:off x="-16650" y="5395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 rot="10800000">
              <a:off x="8597841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5"/>
            <p:cNvCxnSpPr/>
            <p:nvPr/>
          </p:nvCxnSpPr>
          <p:spPr>
            <a:xfrm rot="10800000">
              <a:off x="546156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4" name="Google Shape;204;p6"/>
          <p:cNvGrpSpPr/>
          <p:nvPr/>
        </p:nvGrpSpPr>
        <p:grpSpPr>
          <a:xfrm>
            <a:off x="-7" y="7"/>
            <a:ext cx="9160658" cy="5161438"/>
            <a:chOff x="-7" y="7"/>
            <a:chExt cx="9160658" cy="5161438"/>
          </a:xfrm>
        </p:grpSpPr>
        <p:grpSp>
          <p:nvGrpSpPr>
            <p:cNvPr id="205" name="Google Shape;205;p6"/>
            <p:cNvGrpSpPr/>
            <p:nvPr/>
          </p:nvGrpSpPr>
          <p:grpSpPr>
            <a:xfrm flipH="1">
              <a:off x="5368131" y="7"/>
              <a:ext cx="3792519" cy="539542"/>
              <a:chOff x="1627473" y="238125"/>
              <a:chExt cx="5547052" cy="789150"/>
            </a:xfrm>
          </p:grpSpPr>
          <p:sp>
            <p:nvSpPr>
              <p:cNvPr id="206" name="Google Shape;206;p6"/>
              <p:cNvSpPr/>
              <p:nvPr/>
            </p:nvSpPr>
            <p:spPr>
              <a:xfrm>
                <a:off x="1627473" y="764198"/>
                <a:ext cx="5547052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1627473" y="501132"/>
                <a:ext cx="5547052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19136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21765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24395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27026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29656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>
                <a:off x="32287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34917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37548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4017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6"/>
            <p:cNvGrpSpPr/>
            <p:nvPr/>
          </p:nvGrpSpPr>
          <p:grpSpPr>
            <a:xfrm flipH="1" rot="5400000">
              <a:off x="-366142" y="4255769"/>
              <a:ext cx="1271810" cy="539542"/>
              <a:chOff x="5314093" y="238125"/>
              <a:chExt cx="1860188" cy="789150"/>
            </a:xfrm>
          </p:grpSpPr>
          <p:sp>
            <p:nvSpPr>
              <p:cNvPr id="230" name="Google Shape;230;p6"/>
              <p:cNvSpPr/>
              <p:nvPr/>
            </p:nvSpPr>
            <p:spPr>
              <a:xfrm>
                <a:off x="5314093" y="764185"/>
                <a:ext cx="1860188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5314093" y="501120"/>
                <a:ext cx="1860188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0" name="Google Shape;240;p6"/>
          <p:cNvGrpSpPr/>
          <p:nvPr/>
        </p:nvGrpSpPr>
        <p:grpSpPr>
          <a:xfrm>
            <a:off x="-1109277" y="-1218689"/>
            <a:ext cx="7113088" cy="7343486"/>
            <a:chOff x="-1109277" y="-1218689"/>
            <a:chExt cx="7113088" cy="7343486"/>
          </a:xfrm>
        </p:grpSpPr>
        <p:pic>
          <p:nvPicPr>
            <p:cNvPr id="241" name="Google Shape;241;p6"/>
            <p:cNvPicPr preferRelativeResize="0"/>
            <p:nvPr/>
          </p:nvPicPr>
          <p:blipFill rotWithShape="1">
            <a:blip r:embed="rId2">
              <a:alphaModFix amt="35000"/>
            </a:blip>
            <a:srcRect b="19626" l="32762" r="29841" t="14444"/>
            <a:stretch/>
          </p:blipFill>
          <p:spPr>
            <a:xfrm>
              <a:off x="-1109277" y="-1218689"/>
              <a:ext cx="2848251" cy="2824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2" name="Google Shape;242;p6"/>
            <p:cNvGrpSpPr/>
            <p:nvPr/>
          </p:nvGrpSpPr>
          <p:grpSpPr>
            <a:xfrm rot="5400000">
              <a:off x="3709725" y="3830711"/>
              <a:ext cx="1724550" cy="2863623"/>
              <a:chOff x="-891812" y="1478036"/>
              <a:chExt cx="1724550" cy="2863623"/>
            </a:xfrm>
          </p:grpSpPr>
          <p:pic>
            <p:nvPicPr>
              <p:cNvPr id="243" name="Google Shape;243;p6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b="19626" l="32762" r="29841" t="14444"/>
              <a:stretch/>
            </p:blipFill>
            <p:spPr>
              <a:xfrm rot="5400000">
                <a:off x="-1192287" y="1778510"/>
                <a:ext cx="2325499" cy="1724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6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b="19626" l="32762" r="29841" t="14444"/>
              <a:stretch/>
            </p:blipFill>
            <p:spPr>
              <a:xfrm rot="5400000">
                <a:off x="-1192287" y="2316636"/>
                <a:ext cx="2325499" cy="172454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45" name="Google Shape;245;p6"/>
          <p:cNvGrpSpPr/>
          <p:nvPr/>
        </p:nvGrpSpPr>
        <p:grpSpPr>
          <a:xfrm>
            <a:off x="-16650" y="-15562"/>
            <a:ext cx="9177300" cy="5162700"/>
            <a:chOff x="-16650" y="-15562"/>
            <a:chExt cx="9177300" cy="5162700"/>
          </a:xfrm>
        </p:grpSpPr>
        <p:cxnSp>
          <p:nvCxnSpPr>
            <p:cNvPr id="246" name="Google Shape;246;p6"/>
            <p:cNvCxnSpPr/>
            <p:nvPr/>
          </p:nvCxnSpPr>
          <p:spPr>
            <a:xfrm>
              <a:off x="-16650" y="5395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 rot="10800000">
              <a:off x="546159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 rot="10800000">
              <a:off x="8597845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"/>
          <p:cNvSpPr txBox="1"/>
          <p:nvPr>
            <p:ph type="title"/>
          </p:nvPr>
        </p:nvSpPr>
        <p:spPr>
          <a:xfrm flipH="1">
            <a:off x="4561510" y="1243013"/>
            <a:ext cx="3393300" cy="156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1" name="Google Shape;251;p7"/>
          <p:cNvSpPr txBox="1"/>
          <p:nvPr>
            <p:ph idx="1" type="subTitle"/>
          </p:nvPr>
        </p:nvSpPr>
        <p:spPr>
          <a:xfrm flipH="1">
            <a:off x="4561510" y="2800938"/>
            <a:ext cx="33933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252" name="Google Shape;252;p7"/>
          <p:cNvPicPr preferRelativeResize="0"/>
          <p:nvPr/>
        </p:nvPicPr>
        <p:blipFill rotWithShape="1">
          <a:blip r:embed="rId2">
            <a:alphaModFix amt="35000"/>
          </a:blip>
          <a:srcRect b="19626" l="32762" r="29841" t="14444"/>
          <a:stretch/>
        </p:blipFill>
        <p:spPr>
          <a:xfrm>
            <a:off x="6570088" y="2983038"/>
            <a:ext cx="3269151" cy="32419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7"/>
          <p:cNvGrpSpPr/>
          <p:nvPr/>
        </p:nvGrpSpPr>
        <p:grpSpPr>
          <a:xfrm>
            <a:off x="12" y="8"/>
            <a:ext cx="9152337" cy="5143490"/>
            <a:chOff x="12" y="8"/>
            <a:chExt cx="9152337" cy="5143490"/>
          </a:xfrm>
        </p:grpSpPr>
        <p:grpSp>
          <p:nvGrpSpPr>
            <p:cNvPr id="254" name="Google Shape;254;p7"/>
            <p:cNvGrpSpPr/>
            <p:nvPr/>
          </p:nvGrpSpPr>
          <p:grpSpPr>
            <a:xfrm flipH="1">
              <a:off x="4306070" y="8"/>
              <a:ext cx="4846279" cy="691927"/>
              <a:chOff x="1647041" y="238125"/>
              <a:chExt cx="5527234" cy="789150"/>
            </a:xfrm>
          </p:grpSpPr>
          <p:sp>
            <p:nvSpPr>
              <p:cNvPr id="255" name="Google Shape;255;p7"/>
              <p:cNvSpPr/>
              <p:nvPr/>
            </p:nvSpPr>
            <p:spPr>
              <a:xfrm>
                <a:off x="1647041" y="764209"/>
                <a:ext cx="552721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1647041" y="501146"/>
                <a:ext cx="552721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19136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21765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24395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27026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29656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32287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34917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37548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4017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" name="Google Shape;278;p7"/>
            <p:cNvGrpSpPr/>
            <p:nvPr/>
          </p:nvGrpSpPr>
          <p:grpSpPr>
            <a:xfrm flipH="1" rot="5400000">
              <a:off x="-413434" y="3894106"/>
              <a:ext cx="1662839" cy="835947"/>
              <a:chOff x="5609986" y="238125"/>
              <a:chExt cx="1564289" cy="789150"/>
            </a:xfrm>
          </p:grpSpPr>
          <p:sp>
            <p:nvSpPr>
              <p:cNvPr id="279" name="Google Shape;279;p7"/>
              <p:cNvSpPr/>
              <p:nvPr/>
            </p:nvSpPr>
            <p:spPr>
              <a:xfrm>
                <a:off x="5609986" y="764210"/>
                <a:ext cx="1564062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5609986" y="501137"/>
                <a:ext cx="1564062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7" name="Google Shape;287;p7"/>
          <p:cNvSpPr/>
          <p:nvPr>
            <p:ph idx="2" type="pic"/>
          </p:nvPr>
        </p:nvSpPr>
        <p:spPr>
          <a:xfrm>
            <a:off x="835975" y="691925"/>
            <a:ext cx="2532900" cy="391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sp>
      <p:grpSp>
        <p:nvGrpSpPr>
          <p:cNvPr id="288" name="Google Shape;288;p7"/>
          <p:cNvGrpSpPr/>
          <p:nvPr/>
        </p:nvGrpSpPr>
        <p:grpSpPr>
          <a:xfrm>
            <a:off x="-24949" y="-9600"/>
            <a:ext cx="9185599" cy="5162700"/>
            <a:chOff x="-24949" y="-9600"/>
            <a:chExt cx="9185599" cy="5162700"/>
          </a:xfrm>
        </p:grpSpPr>
        <p:cxnSp>
          <p:nvCxnSpPr>
            <p:cNvPr id="289" name="Google Shape;289;p7"/>
            <p:cNvCxnSpPr/>
            <p:nvPr/>
          </p:nvCxnSpPr>
          <p:spPr>
            <a:xfrm rot="10800000">
              <a:off x="-24949" y="6919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835976" y="-9600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7"/>
            <p:cNvCxnSpPr/>
            <p:nvPr/>
          </p:nvCxnSpPr>
          <p:spPr>
            <a:xfrm>
              <a:off x="-16650" y="46040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>
            <p:ph type="title"/>
          </p:nvPr>
        </p:nvSpPr>
        <p:spPr>
          <a:xfrm flipH="1">
            <a:off x="4162375" y="1769700"/>
            <a:ext cx="4268400" cy="17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94" name="Google Shape;294;p8"/>
          <p:cNvGrpSpPr/>
          <p:nvPr/>
        </p:nvGrpSpPr>
        <p:grpSpPr>
          <a:xfrm>
            <a:off x="37" y="8"/>
            <a:ext cx="9152312" cy="5153094"/>
            <a:chOff x="37" y="8"/>
            <a:chExt cx="9152312" cy="5153094"/>
          </a:xfrm>
        </p:grpSpPr>
        <p:grpSp>
          <p:nvGrpSpPr>
            <p:cNvPr id="295" name="Google Shape;295;p8"/>
            <p:cNvGrpSpPr/>
            <p:nvPr/>
          </p:nvGrpSpPr>
          <p:grpSpPr>
            <a:xfrm flipH="1">
              <a:off x="4306070" y="8"/>
              <a:ext cx="4846279" cy="691927"/>
              <a:chOff x="1647041" y="238125"/>
              <a:chExt cx="5527234" cy="789150"/>
            </a:xfrm>
          </p:grpSpPr>
          <p:sp>
            <p:nvSpPr>
              <p:cNvPr id="296" name="Google Shape;296;p8"/>
              <p:cNvSpPr/>
              <p:nvPr/>
            </p:nvSpPr>
            <p:spPr>
              <a:xfrm>
                <a:off x="1647041" y="764209"/>
                <a:ext cx="552721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1647041" y="501146"/>
                <a:ext cx="552721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19136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21765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24395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27026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29656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32287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34917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37548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4017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8"/>
            <p:cNvGrpSpPr/>
            <p:nvPr/>
          </p:nvGrpSpPr>
          <p:grpSpPr>
            <a:xfrm flipH="1" rot="5400000">
              <a:off x="-553959" y="3763160"/>
              <a:ext cx="1943938" cy="835947"/>
              <a:chOff x="5345566" y="238125"/>
              <a:chExt cx="1828729" cy="789150"/>
            </a:xfrm>
          </p:grpSpPr>
          <p:sp>
            <p:nvSpPr>
              <p:cNvPr id="320" name="Google Shape;320;p8"/>
              <p:cNvSpPr/>
              <p:nvPr/>
            </p:nvSpPr>
            <p:spPr>
              <a:xfrm>
                <a:off x="5345566" y="764210"/>
                <a:ext cx="182872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5345566" y="501137"/>
                <a:ext cx="182872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29" name="Google Shape;329;p8"/>
          <p:cNvPicPr preferRelativeResize="0"/>
          <p:nvPr/>
        </p:nvPicPr>
        <p:blipFill rotWithShape="1">
          <a:blip r:embed="rId2">
            <a:alphaModFix amt="35000"/>
          </a:blip>
          <a:srcRect b="19626" l="32762" r="29841" t="14444"/>
          <a:stretch/>
        </p:blipFill>
        <p:spPr>
          <a:xfrm>
            <a:off x="4620826" y="3426837"/>
            <a:ext cx="4071398" cy="336282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8"/>
          <p:cNvSpPr/>
          <p:nvPr>
            <p:ph idx="2" type="pic"/>
          </p:nvPr>
        </p:nvSpPr>
        <p:spPr>
          <a:xfrm>
            <a:off x="835975" y="691925"/>
            <a:ext cx="2532900" cy="391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sp>
      <p:grpSp>
        <p:nvGrpSpPr>
          <p:cNvPr id="331" name="Google Shape;331;p8"/>
          <p:cNvGrpSpPr/>
          <p:nvPr/>
        </p:nvGrpSpPr>
        <p:grpSpPr>
          <a:xfrm>
            <a:off x="-24949" y="-9600"/>
            <a:ext cx="9185599" cy="5162700"/>
            <a:chOff x="-24949" y="-9600"/>
            <a:chExt cx="9185599" cy="5162700"/>
          </a:xfrm>
        </p:grpSpPr>
        <p:cxnSp>
          <p:nvCxnSpPr>
            <p:cNvPr id="332" name="Google Shape;332;p8"/>
            <p:cNvCxnSpPr/>
            <p:nvPr/>
          </p:nvCxnSpPr>
          <p:spPr>
            <a:xfrm rot="10800000">
              <a:off x="-24949" y="6919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8"/>
            <p:cNvCxnSpPr/>
            <p:nvPr/>
          </p:nvCxnSpPr>
          <p:spPr>
            <a:xfrm>
              <a:off x="835976" y="-9600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8"/>
            <p:cNvCxnSpPr/>
            <p:nvPr/>
          </p:nvCxnSpPr>
          <p:spPr>
            <a:xfrm>
              <a:off x="-16650" y="46040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 txBox="1"/>
          <p:nvPr>
            <p:ph type="title"/>
          </p:nvPr>
        </p:nvSpPr>
        <p:spPr>
          <a:xfrm>
            <a:off x="4120025" y="1331675"/>
            <a:ext cx="43110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7" name="Google Shape;337;p9"/>
          <p:cNvSpPr txBox="1"/>
          <p:nvPr>
            <p:ph idx="1" type="subTitle"/>
          </p:nvPr>
        </p:nvSpPr>
        <p:spPr>
          <a:xfrm>
            <a:off x="4120025" y="2255125"/>
            <a:ext cx="43110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8" name="Google Shape;338;p9"/>
          <p:cNvSpPr/>
          <p:nvPr>
            <p:ph idx="2" type="pic"/>
          </p:nvPr>
        </p:nvSpPr>
        <p:spPr>
          <a:xfrm>
            <a:off x="835975" y="691925"/>
            <a:ext cx="2532900" cy="391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sp>
      <p:grpSp>
        <p:nvGrpSpPr>
          <p:cNvPr id="339" name="Google Shape;339;p9"/>
          <p:cNvGrpSpPr/>
          <p:nvPr/>
        </p:nvGrpSpPr>
        <p:grpSpPr>
          <a:xfrm>
            <a:off x="37" y="8"/>
            <a:ext cx="9152312" cy="5153094"/>
            <a:chOff x="37" y="8"/>
            <a:chExt cx="9152312" cy="5153094"/>
          </a:xfrm>
        </p:grpSpPr>
        <p:grpSp>
          <p:nvGrpSpPr>
            <p:cNvPr id="340" name="Google Shape;340;p9"/>
            <p:cNvGrpSpPr/>
            <p:nvPr/>
          </p:nvGrpSpPr>
          <p:grpSpPr>
            <a:xfrm flipH="1">
              <a:off x="4306070" y="8"/>
              <a:ext cx="4846279" cy="691927"/>
              <a:chOff x="1647041" y="238125"/>
              <a:chExt cx="5527234" cy="789150"/>
            </a:xfrm>
          </p:grpSpPr>
          <p:sp>
            <p:nvSpPr>
              <p:cNvPr id="341" name="Google Shape;341;p9"/>
              <p:cNvSpPr/>
              <p:nvPr/>
            </p:nvSpPr>
            <p:spPr>
              <a:xfrm>
                <a:off x="1647041" y="764209"/>
                <a:ext cx="552721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1647041" y="501146"/>
                <a:ext cx="552721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19136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21765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24395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27026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29656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32287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34917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37548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4017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" name="Google Shape;364;p9"/>
            <p:cNvGrpSpPr/>
            <p:nvPr/>
          </p:nvGrpSpPr>
          <p:grpSpPr>
            <a:xfrm flipH="1" rot="5400000">
              <a:off x="-553959" y="3763160"/>
              <a:ext cx="1943938" cy="835947"/>
              <a:chOff x="5345566" y="238125"/>
              <a:chExt cx="1828729" cy="789150"/>
            </a:xfrm>
          </p:grpSpPr>
          <p:sp>
            <p:nvSpPr>
              <p:cNvPr id="365" name="Google Shape;365;p9"/>
              <p:cNvSpPr/>
              <p:nvPr/>
            </p:nvSpPr>
            <p:spPr>
              <a:xfrm>
                <a:off x="5345566" y="764210"/>
                <a:ext cx="182872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5345566" y="501137"/>
                <a:ext cx="182872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>
            <a:off x="-24949" y="-9600"/>
            <a:ext cx="9185599" cy="5162700"/>
            <a:chOff x="-24949" y="-9600"/>
            <a:chExt cx="9185599" cy="5162700"/>
          </a:xfrm>
        </p:grpSpPr>
        <p:cxnSp>
          <p:nvCxnSpPr>
            <p:cNvPr id="375" name="Google Shape;375;p9"/>
            <p:cNvCxnSpPr/>
            <p:nvPr/>
          </p:nvCxnSpPr>
          <p:spPr>
            <a:xfrm rot="10800000">
              <a:off x="-24949" y="6919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835976" y="-9600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-16650" y="46040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78" name="Google Shape;378;p9"/>
          <p:cNvPicPr preferRelativeResize="0"/>
          <p:nvPr/>
        </p:nvPicPr>
        <p:blipFill rotWithShape="1">
          <a:blip r:embed="rId2">
            <a:alphaModFix amt="35000"/>
          </a:blip>
          <a:srcRect b="19626" l="32762" r="29841" t="14444"/>
          <a:stretch/>
        </p:blipFill>
        <p:spPr>
          <a:xfrm>
            <a:off x="4239826" y="3426837"/>
            <a:ext cx="4071398" cy="336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81" name="Google Shape;381;p10"/>
          <p:cNvSpPr txBox="1"/>
          <p:nvPr>
            <p:ph type="title"/>
          </p:nvPr>
        </p:nvSpPr>
        <p:spPr>
          <a:xfrm>
            <a:off x="558400" y="4022300"/>
            <a:ext cx="8027100" cy="581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ExtraBold"/>
              <a:buNone/>
              <a:defRPr sz="3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ExtraBold"/>
              <a:buNone/>
              <a:defRPr sz="3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ExtraBold"/>
              <a:buNone/>
              <a:defRPr sz="3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ExtraBold"/>
              <a:buNone/>
              <a:defRPr sz="3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ExtraBold"/>
              <a:buNone/>
              <a:defRPr sz="3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ExtraBold"/>
              <a:buNone/>
              <a:defRPr sz="3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ExtraBold"/>
              <a:buNone/>
              <a:defRPr sz="3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ExtraBold"/>
              <a:buNone/>
              <a:defRPr sz="3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i.org/10.3390/diagnostics13071215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36"/>
          <p:cNvSpPr txBox="1"/>
          <p:nvPr>
            <p:ph type="ctrTitle"/>
          </p:nvPr>
        </p:nvSpPr>
        <p:spPr>
          <a:xfrm>
            <a:off x="713225" y="1193750"/>
            <a:ext cx="4372500" cy="21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Team B: Automating </a:t>
            </a:r>
            <a:r>
              <a:rPr lang="en" sz="4000"/>
              <a:t>Radiation Errors Detection</a:t>
            </a:r>
            <a:endParaRPr sz="4000"/>
          </a:p>
        </p:txBody>
      </p:sp>
      <p:sp>
        <p:nvSpPr>
          <p:cNvPr id="1466" name="Google Shape;1466;p36"/>
          <p:cNvSpPr txBox="1"/>
          <p:nvPr>
            <p:ph idx="1" type="subTitle"/>
          </p:nvPr>
        </p:nvSpPr>
        <p:spPr>
          <a:xfrm>
            <a:off x="713225" y="3506375"/>
            <a:ext cx="42681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Laylani Callaway, Casey Devine,Tyler </a:t>
            </a:r>
            <a:r>
              <a:rPr lang="en"/>
              <a:t>M</a:t>
            </a:r>
            <a:r>
              <a:rPr lang="en"/>
              <a:t>arch, Jasper Sylvestre, Lucy Liu</a:t>
            </a:r>
            <a:endParaRPr/>
          </a:p>
        </p:txBody>
      </p:sp>
      <p:pic>
        <p:nvPicPr>
          <p:cNvPr id="1467" name="Google Shape;1467;p3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480" r="2480" t="0"/>
          <a:stretch/>
        </p:blipFill>
        <p:spPr>
          <a:xfrm>
            <a:off x="5769775" y="691900"/>
            <a:ext cx="2529949" cy="3911951"/>
          </a:xfrm>
          <a:prstGeom prst="rect">
            <a:avLst/>
          </a:prstGeom>
        </p:spPr>
      </p:pic>
      <p:pic>
        <p:nvPicPr>
          <p:cNvPr id="1468" name="Google Shape;1468;p36"/>
          <p:cNvPicPr preferRelativeResize="0"/>
          <p:nvPr/>
        </p:nvPicPr>
        <p:blipFill rotWithShape="1">
          <a:blip r:embed="rId4">
            <a:alphaModFix amt="35000"/>
          </a:blip>
          <a:srcRect b="19626" l="32762" r="29841" t="14444"/>
          <a:stretch/>
        </p:blipFill>
        <p:spPr>
          <a:xfrm>
            <a:off x="6539288" y="-929062"/>
            <a:ext cx="3269151" cy="32419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9" name="Google Shape;1469;p36"/>
          <p:cNvGrpSpPr/>
          <p:nvPr/>
        </p:nvGrpSpPr>
        <p:grpSpPr>
          <a:xfrm>
            <a:off x="4562225" y="2778178"/>
            <a:ext cx="419100" cy="418695"/>
            <a:chOff x="2788425" y="3227677"/>
            <a:chExt cx="419100" cy="418695"/>
          </a:xfrm>
        </p:grpSpPr>
        <p:grpSp>
          <p:nvGrpSpPr>
            <p:cNvPr id="1470" name="Google Shape;1470;p36"/>
            <p:cNvGrpSpPr/>
            <p:nvPr/>
          </p:nvGrpSpPr>
          <p:grpSpPr>
            <a:xfrm>
              <a:off x="2837032" y="3227678"/>
              <a:ext cx="322307" cy="418695"/>
              <a:chOff x="375750" y="2609200"/>
              <a:chExt cx="475800" cy="618000"/>
            </a:xfrm>
          </p:grpSpPr>
          <p:sp>
            <p:nvSpPr>
              <p:cNvPr id="1471" name="Google Shape;1471;p36"/>
              <p:cNvSpPr/>
              <p:nvPr/>
            </p:nvSpPr>
            <p:spPr>
              <a:xfrm>
                <a:off x="375750" y="2680300"/>
                <a:ext cx="475800" cy="4758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72" name="Google Shape;1472;p36"/>
              <p:cNvCxnSpPr/>
              <p:nvPr/>
            </p:nvCxnSpPr>
            <p:spPr>
              <a:xfrm>
                <a:off x="613650" y="2609200"/>
                <a:ext cx="0" cy="618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473" name="Google Shape;1473;p36"/>
            <p:cNvCxnSpPr/>
            <p:nvPr/>
          </p:nvCxnSpPr>
          <p:spPr>
            <a:xfrm>
              <a:off x="2788425" y="3437025"/>
              <a:ext cx="41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5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Lowercased</a:t>
            </a:r>
            <a:r>
              <a:rPr lang="en"/>
              <a:t> and stripped punctuation from free text description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Used LSA to examine how words occur or co-occur with each other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Word map shows most </a:t>
            </a:r>
            <a:r>
              <a:rPr lang="en"/>
              <a:t>occurring</a:t>
            </a:r>
            <a:r>
              <a:rPr lang="en"/>
              <a:t> words from text analysis</a:t>
            </a:r>
            <a:endParaRPr/>
          </a:p>
        </p:txBody>
      </p:sp>
      <p:sp>
        <p:nvSpPr>
          <p:cNvPr id="1551" name="Google Shape;1551;p45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Analysis</a:t>
            </a:r>
            <a:endParaRPr/>
          </a:p>
        </p:txBody>
      </p:sp>
      <p:pic>
        <p:nvPicPr>
          <p:cNvPr id="1552" name="Google Shape;155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850" y="2254550"/>
            <a:ext cx="4044550" cy="28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6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558" name="Google Shape;1558;p46"/>
          <p:cNvSpPr txBox="1"/>
          <p:nvPr/>
        </p:nvSpPr>
        <p:spPr>
          <a:xfrm>
            <a:off x="828575" y="1578250"/>
            <a:ext cx="73785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Modeling was broken up by group member as follows: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Multinomial Logistic Regression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Casey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Discriminant Analysis and Naive Bayes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Laylani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SVM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Tyler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k-NN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Lucy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Random Forests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Jasper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47"/>
          <p:cNvSpPr txBox="1"/>
          <p:nvPr>
            <p:ph idx="2" type="subTitle"/>
          </p:nvPr>
        </p:nvSpPr>
        <p:spPr>
          <a:xfrm>
            <a:off x="810600" y="1345050"/>
            <a:ext cx="7522800" cy="3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Working with LSA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Modeling with QDA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Modeling with Multinomial 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Proper cross validation when using LSA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Getting good classification error rates</a:t>
            </a:r>
            <a:endParaRPr/>
          </a:p>
        </p:txBody>
      </p:sp>
      <p:sp>
        <p:nvSpPr>
          <p:cNvPr id="1564" name="Google Shape;1564;p47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</a:t>
            </a:r>
            <a:r>
              <a:rPr lang="en"/>
              <a:t>Challenges Encountered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48"/>
          <p:cNvSpPr txBox="1"/>
          <p:nvPr>
            <p:ph type="title"/>
          </p:nvPr>
        </p:nvSpPr>
        <p:spPr>
          <a:xfrm>
            <a:off x="5573425" y="55050"/>
            <a:ext cx="300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SVM</a:t>
            </a:r>
            <a:endParaRPr/>
          </a:p>
        </p:txBody>
      </p:sp>
      <p:pic>
        <p:nvPicPr>
          <p:cNvPr id="1570" name="Google Shape;15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3675"/>
            <a:ext cx="5573423" cy="32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1" name="Google Shape;1571;p48"/>
          <p:cNvPicPr preferRelativeResize="0"/>
          <p:nvPr/>
        </p:nvPicPr>
        <p:blipFill rotWithShape="1">
          <a:blip r:embed="rId4">
            <a:alphaModFix/>
          </a:blip>
          <a:srcRect b="0" l="7416" r="12410" t="0"/>
          <a:stretch/>
        </p:blipFill>
        <p:spPr>
          <a:xfrm>
            <a:off x="5573425" y="2815550"/>
            <a:ext cx="3570601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2" name="Google Shape;157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5573426" cy="188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3" name="Google Shape;1573;p48"/>
          <p:cNvSpPr txBox="1"/>
          <p:nvPr/>
        </p:nvSpPr>
        <p:spPr>
          <a:xfrm>
            <a:off x="5981125" y="933275"/>
            <a:ext cx="21864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Training Proportion: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0.8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Testing Proportion: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0.2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 =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iterations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49"/>
          <p:cNvSpPr txBox="1"/>
          <p:nvPr>
            <p:ph type="title"/>
          </p:nvPr>
        </p:nvSpPr>
        <p:spPr>
          <a:xfrm>
            <a:off x="5728125" y="51875"/>
            <a:ext cx="28611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pic>
        <p:nvPicPr>
          <p:cNvPr id="1579" name="Google Shape;157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5475"/>
            <a:ext cx="545782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0" name="Google Shape;158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450" y="2329925"/>
            <a:ext cx="3816550" cy="272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1" name="Google Shape;158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6" y="2806944"/>
            <a:ext cx="3352326" cy="11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2" name="Google Shape;1582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2325" y="3300550"/>
            <a:ext cx="1292850" cy="6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3" name="Google Shape;1583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325"/>
            <a:ext cx="4761825" cy="19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4" name="Google Shape;1584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2" y="3988148"/>
            <a:ext cx="3555000" cy="10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5" name="Google Shape;1585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55000" y="3988150"/>
            <a:ext cx="1347816" cy="100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49"/>
          <p:cNvSpPr txBox="1"/>
          <p:nvPr/>
        </p:nvSpPr>
        <p:spPr>
          <a:xfrm>
            <a:off x="5077050" y="957350"/>
            <a:ext cx="38166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Training Proportion: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0.8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Testing Proportion: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0.2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 =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50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iterations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Sparsity Cap of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0.8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using removeSparseTerms()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50"/>
          <p:cNvSpPr txBox="1"/>
          <p:nvPr>
            <p:ph idx="2" type="subTitle"/>
          </p:nvPr>
        </p:nvSpPr>
        <p:spPr>
          <a:xfrm>
            <a:off x="849550" y="1199650"/>
            <a:ext cx="7185300" cy="24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There was an issue with the grouping when attempting to use QDA.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LDA also didn’t yield very useful results when the text analysis was included.</a:t>
            </a:r>
            <a:endParaRPr sz="15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500"/>
              <a:t>Interestingly, the LDA model not using the LSA text matrix had a 29.4% error rate. </a:t>
            </a: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  <p:sp>
        <p:nvSpPr>
          <p:cNvPr id="1592" name="Google Shape;1592;p50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Discriminant Analysis</a:t>
            </a:r>
            <a:endParaRPr/>
          </a:p>
        </p:txBody>
      </p:sp>
      <p:pic>
        <p:nvPicPr>
          <p:cNvPr id="1593" name="Google Shape;15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150" y="2940350"/>
            <a:ext cx="6825700" cy="2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51"/>
          <p:cNvSpPr txBox="1"/>
          <p:nvPr>
            <p:ph idx="1" type="subTitle"/>
          </p:nvPr>
        </p:nvSpPr>
        <p:spPr>
          <a:xfrm>
            <a:off x="579550" y="1108775"/>
            <a:ext cx="3183000" cy="3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Classification Error: 55.2%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Accuracy: 44.8%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K = 50, 70% training data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Again the model ignoring the predictor using the text had a smaller error rate (33.8%).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51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Naive Bayes</a:t>
            </a:r>
            <a:endParaRPr/>
          </a:p>
        </p:txBody>
      </p:sp>
      <p:pic>
        <p:nvPicPr>
          <p:cNvPr id="1600" name="Google Shape;160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775" y="1197925"/>
            <a:ext cx="4802218" cy="327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52"/>
          <p:cNvSpPr txBox="1"/>
          <p:nvPr>
            <p:ph idx="1" type="subTitle"/>
          </p:nvPr>
        </p:nvSpPr>
        <p:spPr>
          <a:xfrm>
            <a:off x="5043475" y="1344825"/>
            <a:ext cx="3199200" cy="27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Model without LSA data</a:t>
            </a:r>
            <a:endParaRPr/>
          </a:p>
        </p:txBody>
      </p:sp>
      <p:sp>
        <p:nvSpPr>
          <p:cNvPr id="1606" name="Google Shape;1606;p52"/>
          <p:cNvSpPr txBox="1"/>
          <p:nvPr>
            <p:ph idx="2" type="subTitle"/>
          </p:nvPr>
        </p:nvSpPr>
        <p:spPr>
          <a:xfrm>
            <a:off x="1009775" y="1344825"/>
            <a:ext cx="3199200" cy="27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Model with LSA data</a:t>
            </a:r>
            <a:endParaRPr/>
          </a:p>
        </p:txBody>
      </p:sp>
      <p:sp>
        <p:nvSpPr>
          <p:cNvPr id="1607" name="Google Shape;1607;p52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Random Forest</a:t>
            </a:r>
            <a:endParaRPr/>
          </a:p>
        </p:txBody>
      </p:sp>
      <p:sp>
        <p:nvSpPr>
          <p:cNvPr id="1608" name="Google Shape;1608;p52"/>
          <p:cNvSpPr txBox="1"/>
          <p:nvPr/>
        </p:nvSpPr>
        <p:spPr>
          <a:xfrm>
            <a:off x="901325" y="2227350"/>
            <a:ext cx="7341300" cy="26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Results from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= 10 cross-validation, 70% training / 30% testing, and 500 trees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Modeling Broad Category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 LSA, there are 66 predictors, so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 = 9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Without LSA, there are 9 predictors, so m = 3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Results seems counterintuitive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Potentially further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investigation should be done into the LSA, including principal component analysis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09" name="Google Shape;1609;p52"/>
          <p:cNvPicPr preferRelativeResize="0"/>
          <p:nvPr/>
        </p:nvPicPr>
        <p:blipFill rotWithShape="1">
          <a:blip r:embed="rId3">
            <a:alphaModFix/>
          </a:blip>
          <a:srcRect b="0" l="0" r="0" t="10168"/>
          <a:stretch/>
        </p:blipFill>
        <p:spPr>
          <a:xfrm>
            <a:off x="4645150" y="1741750"/>
            <a:ext cx="3669560" cy="326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10" name="Google Shape;1610;p52"/>
          <p:cNvPicPr preferRelativeResize="0"/>
          <p:nvPr/>
        </p:nvPicPr>
        <p:blipFill rotWithShape="1">
          <a:blip r:embed="rId4">
            <a:alphaModFix/>
          </a:blip>
          <a:srcRect b="0" l="0" r="0" t="15023"/>
          <a:stretch/>
        </p:blipFill>
        <p:spPr>
          <a:xfrm>
            <a:off x="880875" y="1766263"/>
            <a:ext cx="3457000" cy="2772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3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Random Forest (Continued)</a:t>
            </a:r>
            <a:endParaRPr/>
          </a:p>
        </p:txBody>
      </p:sp>
      <p:sp>
        <p:nvSpPr>
          <p:cNvPr id="1616" name="Google Shape;1616;p53"/>
          <p:cNvSpPr txBox="1"/>
          <p:nvPr>
            <p:ph idx="2" type="subTitle"/>
          </p:nvPr>
        </p:nvSpPr>
        <p:spPr>
          <a:xfrm>
            <a:off x="1009775" y="1344825"/>
            <a:ext cx="3199200" cy="27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Model with LSA data</a:t>
            </a:r>
            <a:endParaRPr/>
          </a:p>
        </p:txBody>
      </p:sp>
      <p:sp>
        <p:nvSpPr>
          <p:cNvPr id="1617" name="Google Shape;1617;p53"/>
          <p:cNvSpPr txBox="1"/>
          <p:nvPr>
            <p:ph idx="1" type="subTitle"/>
          </p:nvPr>
        </p:nvSpPr>
        <p:spPr>
          <a:xfrm>
            <a:off x="5043475" y="1344825"/>
            <a:ext cx="3199200" cy="27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Model without LSA data</a:t>
            </a:r>
            <a:endParaRPr/>
          </a:p>
        </p:txBody>
      </p:sp>
      <p:sp>
        <p:nvSpPr>
          <p:cNvPr id="1618" name="Google Shape;1618;p53"/>
          <p:cNvSpPr txBox="1"/>
          <p:nvPr/>
        </p:nvSpPr>
        <p:spPr>
          <a:xfrm>
            <a:off x="720000" y="3524525"/>
            <a:ext cx="7522800" cy="13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Notice the model with LSA data never predicts any Treatment errors while the model without LSA data does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19" name="Google Shape;161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725" y="1823788"/>
            <a:ext cx="3783300" cy="15908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0" name="Google Shape;162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050" y="1823800"/>
            <a:ext cx="3758040" cy="159082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54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Random Forest (Continued)</a:t>
            </a:r>
            <a:endParaRPr/>
          </a:p>
        </p:txBody>
      </p:sp>
      <p:sp>
        <p:nvSpPr>
          <p:cNvPr id="1626" name="Google Shape;1626;p54"/>
          <p:cNvSpPr txBox="1"/>
          <p:nvPr>
            <p:ph idx="2" type="subTitle"/>
          </p:nvPr>
        </p:nvSpPr>
        <p:spPr>
          <a:xfrm>
            <a:off x="1009775" y="1344825"/>
            <a:ext cx="3199200" cy="27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Model with LSA data</a:t>
            </a:r>
            <a:endParaRPr/>
          </a:p>
        </p:txBody>
      </p:sp>
      <p:sp>
        <p:nvSpPr>
          <p:cNvPr id="1627" name="Google Shape;1627;p54"/>
          <p:cNvSpPr txBox="1"/>
          <p:nvPr>
            <p:ph idx="1" type="subTitle"/>
          </p:nvPr>
        </p:nvSpPr>
        <p:spPr>
          <a:xfrm>
            <a:off x="5043475" y="1344825"/>
            <a:ext cx="3199200" cy="27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Model without LSA data</a:t>
            </a:r>
            <a:endParaRPr/>
          </a:p>
        </p:txBody>
      </p:sp>
      <p:pic>
        <p:nvPicPr>
          <p:cNvPr id="1628" name="Google Shape;162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750" y="1735325"/>
            <a:ext cx="3297275" cy="32972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9" name="Google Shape;162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438" y="1735325"/>
            <a:ext cx="3297275" cy="32972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37"/>
          <p:cNvSpPr txBox="1"/>
          <p:nvPr>
            <p:ph idx="15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1479" name="Google Shape;1479;p37"/>
          <p:cNvSpPr txBox="1"/>
          <p:nvPr>
            <p:ph type="title"/>
          </p:nvPr>
        </p:nvSpPr>
        <p:spPr>
          <a:xfrm>
            <a:off x="1523075" y="1546075"/>
            <a:ext cx="9279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80" name="Google Shape;1480;p37"/>
          <p:cNvSpPr txBox="1"/>
          <p:nvPr>
            <p:ph idx="2" type="title"/>
          </p:nvPr>
        </p:nvSpPr>
        <p:spPr>
          <a:xfrm>
            <a:off x="2833300" y="3295149"/>
            <a:ext cx="9279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81" name="Google Shape;1481;p37"/>
          <p:cNvSpPr txBox="1"/>
          <p:nvPr>
            <p:ph idx="3" type="title"/>
          </p:nvPr>
        </p:nvSpPr>
        <p:spPr>
          <a:xfrm>
            <a:off x="4108050" y="1546075"/>
            <a:ext cx="9279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82" name="Google Shape;1482;p37"/>
          <p:cNvSpPr txBox="1"/>
          <p:nvPr>
            <p:ph idx="4" type="title"/>
          </p:nvPr>
        </p:nvSpPr>
        <p:spPr>
          <a:xfrm>
            <a:off x="5439950" y="3295150"/>
            <a:ext cx="9279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483" name="Google Shape;1483;p37"/>
          <p:cNvSpPr txBox="1"/>
          <p:nvPr>
            <p:ph idx="5" type="title"/>
          </p:nvPr>
        </p:nvSpPr>
        <p:spPr>
          <a:xfrm>
            <a:off x="6693025" y="1546075"/>
            <a:ext cx="9279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84" name="Google Shape;1484;p37"/>
          <p:cNvSpPr txBox="1"/>
          <p:nvPr>
            <p:ph idx="1" type="subTitle"/>
          </p:nvPr>
        </p:nvSpPr>
        <p:spPr>
          <a:xfrm>
            <a:off x="932525" y="2091350"/>
            <a:ext cx="22728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</a:t>
            </a:r>
            <a:endParaRPr/>
          </a:p>
        </p:txBody>
      </p:sp>
      <p:sp>
        <p:nvSpPr>
          <p:cNvPr id="1485" name="Google Shape;1485;p37"/>
          <p:cNvSpPr txBox="1"/>
          <p:nvPr>
            <p:ph idx="7" type="subTitle"/>
          </p:nvPr>
        </p:nvSpPr>
        <p:spPr>
          <a:xfrm>
            <a:off x="6102475" y="2091350"/>
            <a:ext cx="2109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486" name="Google Shape;1486;p37"/>
          <p:cNvSpPr txBox="1"/>
          <p:nvPr>
            <p:ph idx="13" type="subTitle"/>
          </p:nvPr>
        </p:nvSpPr>
        <p:spPr>
          <a:xfrm>
            <a:off x="2242750" y="3814350"/>
            <a:ext cx="2109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487" name="Google Shape;1487;p37"/>
          <p:cNvSpPr txBox="1"/>
          <p:nvPr>
            <p:ph idx="14" type="subTitle"/>
          </p:nvPr>
        </p:nvSpPr>
        <p:spPr>
          <a:xfrm>
            <a:off x="4849400" y="3855700"/>
            <a:ext cx="2109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r>
              <a:rPr lang="en"/>
              <a:t> Steps</a:t>
            </a:r>
            <a:endParaRPr/>
          </a:p>
        </p:txBody>
      </p:sp>
      <p:sp>
        <p:nvSpPr>
          <p:cNvPr id="1488" name="Google Shape;1488;p37"/>
          <p:cNvSpPr txBox="1"/>
          <p:nvPr>
            <p:ph idx="7" type="subTitle"/>
          </p:nvPr>
        </p:nvSpPr>
        <p:spPr>
          <a:xfrm>
            <a:off x="3355950" y="2091350"/>
            <a:ext cx="2432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55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Random Forest (Continued)</a:t>
            </a:r>
            <a:endParaRPr/>
          </a:p>
        </p:txBody>
      </p:sp>
      <p:sp>
        <p:nvSpPr>
          <p:cNvPr id="1635" name="Google Shape;1635;p55"/>
          <p:cNvSpPr txBox="1"/>
          <p:nvPr/>
        </p:nvSpPr>
        <p:spPr>
          <a:xfrm>
            <a:off x="796500" y="1398600"/>
            <a:ext cx="7551000" cy="3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these models, some data manipulation was needed for the predictors to be usable in modeling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DateTime: e.g. "</a:t>
            </a:r>
            <a:r>
              <a:rPr i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2021-12-21 16:11:19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Converted into seconds and then scaled using training data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IDbyRole: e.g. "AU"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Missing values were replaced with the majority category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6" name="Google Shape;1636;p55"/>
          <p:cNvPicPr preferRelativeResize="0"/>
          <p:nvPr/>
        </p:nvPicPr>
        <p:blipFill rotWithShape="1">
          <a:blip r:embed="rId3">
            <a:alphaModFix/>
          </a:blip>
          <a:srcRect b="0" l="0" r="0" t="16464"/>
          <a:stretch/>
        </p:blipFill>
        <p:spPr>
          <a:xfrm>
            <a:off x="2134775" y="3469750"/>
            <a:ext cx="4874425" cy="4167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7" name="Google Shape;1637;p55"/>
          <p:cNvPicPr preferRelativeResize="0"/>
          <p:nvPr/>
        </p:nvPicPr>
        <p:blipFill rotWithShape="1">
          <a:blip r:embed="rId4">
            <a:alphaModFix/>
          </a:blip>
          <a:srcRect b="0" l="0" r="0" t="1117"/>
          <a:stretch/>
        </p:blipFill>
        <p:spPr>
          <a:xfrm>
            <a:off x="2134775" y="4219350"/>
            <a:ext cx="4874425" cy="478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56"/>
          <p:cNvSpPr txBox="1"/>
          <p:nvPr>
            <p:ph idx="2" type="subTitle"/>
          </p:nvPr>
        </p:nvSpPr>
        <p:spPr>
          <a:xfrm>
            <a:off x="1017150" y="1207025"/>
            <a:ext cx="7023000" cy="15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Text process</a:t>
            </a:r>
            <a:r>
              <a:rPr lang="en"/>
              <a:t>ing</a:t>
            </a:r>
            <a:r>
              <a:rPr lang="en"/>
              <a:t>ᐞ</a:t>
            </a:r>
            <a:r>
              <a:rPr lang="en"/>
              <a:t> </a:t>
            </a:r>
            <a:r>
              <a:rPr b="1" lang="en"/>
              <a:t>&gt; </a:t>
            </a:r>
            <a:r>
              <a:rPr lang="en"/>
              <a:t>feature extraction </a:t>
            </a:r>
            <a:r>
              <a:rPr b="1" lang="en"/>
              <a:t>&gt; </a:t>
            </a:r>
            <a:r>
              <a:rPr lang="en"/>
              <a:t>KNN </a:t>
            </a:r>
            <a:r>
              <a:rPr b="1" lang="en"/>
              <a:t>&gt; </a:t>
            </a:r>
            <a:r>
              <a:rPr lang="en"/>
              <a:t>cross validation (k=1~20)</a:t>
            </a:r>
            <a:endParaRPr/>
          </a:p>
          <a:p>
            <a:pPr indent="-2889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Char char="○"/>
            </a:pPr>
            <a:r>
              <a:rPr lang="en" sz="950"/>
              <a:t>ᐞLSA</a:t>
            </a:r>
            <a:r>
              <a:rPr lang="en" sz="950"/>
              <a:t> </a:t>
            </a:r>
            <a:r>
              <a:rPr lang="en" sz="950"/>
              <a:t>converting the free-text data to a text corpus. (</a:t>
            </a:r>
            <a:r>
              <a:rPr lang="en" sz="950"/>
              <a:t>Small sample size made text unit unique. The matrix is sparse all 0s, results in majority singular values).</a:t>
            </a:r>
            <a:endParaRPr sz="95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Response variable: Broad Category (4)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Area under the curve: 0.705</a:t>
            </a:r>
            <a:endParaRPr/>
          </a:p>
          <a:p>
            <a:pPr indent="-288925" lvl="1" marL="914400" rtl="0" algn="l">
              <a:spcBef>
                <a:spcPts val="0"/>
              </a:spcBef>
              <a:spcAft>
                <a:spcPts val="0"/>
              </a:spcAft>
              <a:buSzPts val="950"/>
              <a:buChar char="○"/>
            </a:pPr>
            <a:r>
              <a:rPr lang="en" sz="950"/>
              <a:t>probability model will correctly rank a randomly chosen positive instance higher than a randomly chosen negative instance, with 70.5% accuracy.</a:t>
            </a:r>
            <a:endParaRPr/>
          </a:p>
        </p:txBody>
      </p:sp>
      <p:sp>
        <p:nvSpPr>
          <p:cNvPr id="1643" name="Google Shape;1643;p56"/>
          <p:cNvSpPr txBox="1"/>
          <p:nvPr>
            <p:ph type="title"/>
          </p:nvPr>
        </p:nvSpPr>
        <p:spPr>
          <a:xfrm>
            <a:off x="2424000" y="537950"/>
            <a:ext cx="4296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k-NN</a:t>
            </a:r>
            <a:endParaRPr/>
          </a:p>
        </p:txBody>
      </p:sp>
      <p:pic>
        <p:nvPicPr>
          <p:cNvPr id="1644" name="Google Shape;164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150" y="2608600"/>
            <a:ext cx="3470549" cy="21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5" name="Google Shape;164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450" y="2608600"/>
            <a:ext cx="3117623" cy="21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57"/>
          <p:cNvSpPr txBox="1"/>
          <p:nvPr>
            <p:ph idx="1" type="body"/>
          </p:nvPr>
        </p:nvSpPr>
        <p:spPr>
          <a:xfrm>
            <a:off x="5651950" y="1110275"/>
            <a:ext cx="2955000" cy="23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0005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Confusion Matrix and Statistics</a:t>
            </a:r>
            <a:endParaRPr/>
          </a:p>
          <a:p>
            <a:pPr indent="-279400" lvl="1" marL="571500" rtl="0" algn="l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</a:pPr>
            <a:r>
              <a:rPr lang="en" sz="800"/>
              <a:t>Number of observations for each combination of true class and predicted class.</a:t>
            </a:r>
            <a:endParaRPr sz="800"/>
          </a:p>
          <a:p>
            <a:pPr indent="-279400" lvl="1" marL="571500" rtl="0" algn="l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</a:pPr>
            <a:r>
              <a:rPr lang="en" sz="800"/>
              <a:t>For example, there are 6 observations where the true class is 'Administrative' and the predicted class is also 'Administrative'.</a:t>
            </a:r>
            <a:endParaRPr sz="800"/>
          </a:p>
          <a:p>
            <a:pPr indent="-304800" lvl="0" marL="40005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Overall Statistics</a:t>
            </a:r>
            <a:endParaRPr/>
          </a:p>
          <a:p>
            <a:pPr indent="-279400" lvl="1" marL="571500" rtl="0" algn="l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</a:pPr>
            <a:r>
              <a:rPr lang="en" sz="800"/>
              <a:t>The proportion of correctly classified instances is 39.66%</a:t>
            </a:r>
            <a:endParaRPr/>
          </a:p>
          <a:p>
            <a:pPr indent="-304800" lvl="0" marL="40005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Statistics by Class</a:t>
            </a:r>
            <a:endParaRPr/>
          </a:p>
          <a:p>
            <a:pPr indent="-279400" lvl="1" marL="571500" rtl="0" algn="l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</a:pPr>
            <a:r>
              <a:rPr lang="en" sz="800"/>
              <a:t>Kappa </a:t>
            </a:r>
            <a:r>
              <a:rPr lang="en" sz="800"/>
              <a:t>= measures </a:t>
            </a:r>
            <a:r>
              <a:rPr lang="en" sz="800"/>
              <a:t>agreement</a:t>
            </a:r>
            <a:r>
              <a:rPr lang="en" sz="800"/>
              <a:t> between model’s predictions and actual classes</a:t>
            </a:r>
            <a:endParaRPr sz="800"/>
          </a:p>
          <a:p>
            <a:pPr indent="-279400" lvl="1" marL="571500" rtl="0" algn="l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</a:pPr>
            <a:r>
              <a:rPr lang="en" sz="800"/>
              <a:t>Provided </a:t>
            </a:r>
            <a:r>
              <a:rPr lang="en" sz="800"/>
              <a:t>more detailed performance metrics for each class in Broad Category variable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∴ M</a:t>
            </a:r>
            <a:r>
              <a:rPr lang="en" sz="800"/>
              <a:t>odel improvement and further analysis are needed.</a:t>
            </a:r>
            <a:endParaRPr sz="800"/>
          </a:p>
        </p:txBody>
      </p:sp>
      <p:grpSp>
        <p:nvGrpSpPr>
          <p:cNvPr id="1651" name="Google Shape;1651;p57"/>
          <p:cNvGrpSpPr/>
          <p:nvPr/>
        </p:nvGrpSpPr>
        <p:grpSpPr>
          <a:xfrm>
            <a:off x="550701" y="1191350"/>
            <a:ext cx="6582755" cy="3952150"/>
            <a:chOff x="513818" y="705125"/>
            <a:chExt cx="6604550" cy="3952150"/>
          </a:xfrm>
        </p:grpSpPr>
        <p:pic>
          <p:nvPicPr>
            <p:cNvPr id="1652" name="Google Shape;1652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3818" y="705125"/>
              <a:ext cx="5123399" cy="234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3" name="Google Shape;1653;p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3818" y="3054025"/>
              <a:ext cx="6604550" cy="1603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4" name="Google Shape;1654;p57"/>
          <p:cNvSpPr txBox="1"/>
          <p:nvPr/>
        </p:nvSpPr>
        <p:spPr>
          <a:xfrm>
            <a:off x="1694825" y="4635025"/>
            <a:ext cx="346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5" name="Google Shape;1655;p57"/>
          <p:cNvSpPr txBox="1"/>
          <p:nvPr>
            <p:ph type="title"/>
          </p:nvPr>
        </p:nvSpPr>
        <p:spPr>
          <a:xfrm>
            <a:off x="2424000" y="537950"/>
            <a:ext cx="59766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k-NN (continued)</a:t>
            </a:r>
            <a:endParaRPr/>
          </a:p>
        </p:txBody>
      </p:sp>
      <p:pic>
        <p:nvPicPr>
          <p:cNvPr id="1656" name="Google Shape;165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7975" y="2258700"/>
            <a:ext cx="1930799" cy="12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58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662" name="Google Shape;1662;p58"/>
          <p:cNvSpPr/>
          <p:nvPr/>
        </p:nvSpPr>
        <p:spPr>
          <a:xfrm>
            <a:off x="713225" y="2556500"/>
            <a:ext cx="1770000" cy="808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Step 1</a:t>
            </a:r>
            <a:endParaRPr sz="21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663" name="Google Shape;1663;p58"/>
          <p:cNvSpPr/>
          <p:nvPr/>
        </p:nvSpPr>
        <p:spPr>
          <a:xfrm>
            <a:off x="2667958" y="2556500"/>
            <a:ext cx="1770000" cy="808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Step 2</a:t>
            </a:r>
            <a:endParaRPr sz="21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664" name="Google Shape;1664;p58"/>
          <p:cNvSpPr/>
          <p:nvPr/>
        </p:nvSpPr>
        <p:spPr>
          <a:xfrm>
            <a:off x="4621847" y="2556500"/>
            <a:ext cx="1768500" cy="808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Step 3</a:t>
            </a:r>
            <a:endParaRPr sz="21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665" name="Google Shape;1665;p58"/>
          <p:cNvSpPr/>
          <p:nvPr/>
        </p:nvSpPr>
        <p:spPr>
          <a:xfrm>
            <a:off x="6575745" y="2556500"/>
            <a:ext cx="1770000" cy="808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Final step</a:t>
            </a:r>
            <a:endParaRPr sz="21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666" name="Google Shape;1666;p58"/>
          <p:cNvSpPr/>
          <p:nvPr/>
        </p:nvSpPr>
        <p:spPr>
          <a:xfrm>
            <a:off x="2666438" y="1613725"/>
            <a:ext cx="1770000" cy="616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 to work on modeling and choose the best one.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7" name="Google Shape;1667;p58"/>
          <p:cNvSpPr/>
          <p:nvPr/>
        </p:nvSpPr>
        <p:spPr>
          <a:xfrm>
            <a:off x="621575" y="3712725"/>
            <a:ext cx="1953300" cy="698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 into more detail with LSA (Look at scarcity reduction, etc.)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8" name="Google Shape;1668;p58"/>
          <p:cNvSpPr/>
          <p:nvPr/>
        </p:nvSpPr>
        <p:spPr>
          <a:xfrm>
            <a:off x="4634050" y="3808250"/>
            <a:ext cx="1770000" cy="698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Explore Neural Networks and see if this provides a better result.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9" name="Google Shape;1669;p58"/>
          <p:cNvSpPr/>
          <p:nvPr/>
        </p:nvSpPr>
        <p:spPr>
          <a:xfrm>
            <a:off x="6575745" y="1613725"/>
            <a:ext cx="1770000" cy="616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Furnish and complete final report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70" name="Google Shape;1670;p58"/>
          <p:cNvCxnSpPr>
            <a:stCxn id="1671" idx="2"/>
          </p:cNvCxnSpPr>
          <p:nvPr/>
        </p:nvCxnSpPr>
        <p:spPr>
          <a:xfrm>
            <a:off x="1598224" y="2208775"/>
            <a:ext cx="0" cy="32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2" name="Google Shape;1672;p58"/>
          <p:cNvCxnSpPr>
            <a:stCxn id="1662" idx="2"/>
            <a:endCxn id="1667" idx="0"/>
          </p:cNvCxnSpPr>
          <p:nvPr/>
        </p:nvCxnSpPr>
        <p:spPr>
          <a:xfrm>
            <a:off x="1598225" y="3365000"/>
            <a:ext cx="0" cy="3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3" name="Google Shape;1673;p58"/>
          <p:cNvCxnSpPr>
            <a:stCxn id="1666" idx="2"/>
            <a:endCxn id="1663" idx="0"/>
          </p:cNvCxnSpPr>
          <p:nvPr/>
        </p:nvCxnSpPr>
        <p:spPr>
          <a:xfrm>
            <a:off x="3551438" y="2230525"/>
            <a:ext cx="1500" cy="32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4" name="Google Shape;1674;p58"/>
          <p:cNvCxnSpPr>
            <a:endCxn id="1675" idx="0"/>
          </p:cNvCxnSpPr>
          <p:nvPr/>
        </p:nvCxnSpPr>
        <p:spPr>
          <a:xfrm flipH="1">
            <a:off x="3577349" y="3361575"/>
            <a:ext cx="300" cy="32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6" name="Google Shape;1676;p58"/>
          <p:cNvCxnSpPr>
            <a:stCxn id="1677" idx="2"/>
            <a:endCxn id="1664" idx="0"/>
          </p:cNvCxnSpPr>
          <p:nvPr/>
        </p:nvCxnSpPr>
        <p:spPr>
          <a:xfrm>
            <a:off x="5506012" y="2208775"/>
            <a:ext cx="0" cy="3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8" name="Google Shape;1678;p58"/>
          <p:cNvCxnSpPr>
            <a:stCxn id="1664" idx="2"/>
            <a:endCxn id="1668" idx="0"/>
          </p:cNvCxnSpPr>
          <p:nvPr/>
        </p:nvCxnSpPr>
        <p:spPr>
          <a:xfrm>
            <a:off x="5506097" y="3365000"/>
            <a:ext cx="12900" cy="44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9" name="Google Shape;1679;p58"/>
          <p:cNvCxnSpPr>
            <a:stCxn id="1669" idx="2"/>
            <a:endCxn id="1665" idx="0"/>
          </p:cNvCxnSpPr>
          <p:nvPr/>
        </p:nvCxnSpPr>
        <p:spPr>
          <a:xfrm>
            <a:off x="7460745" y="2230525"/>
            <a:ext cx="0" cy="32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0" name="Google Shape;1680;p58"/>
          <p:cNvCxnSpPr>
            <a:stCxn id="1665" idx="2"/>
            <a:endCxn id="1681" idx="0"/>
          </p:cNvCxnSpPr>
          <p:nvPr/>
        </p:nvCxnSpPr>
        <p:spPr>
          <a:xfrm>
            <a:off x="7460745" y="3365000"/>
            <a:ext cx="0" cy="32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2" name="Google Shape;1682;p58"/>
          <p:cNvCxnSpPr>
            <a:stCxn id="1662" idx="3"/>
            <a:endCxn id="1663" idx="1"/>
          </p:cNvCxnSpPr>
          <p:nvPr/>
        </p:nvCxnSpPr>
        <p:spPr>
          <a:xfrm>
            <a:off x="2483225" y="2960750"/>
            <a:ext cx="18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3" name="Google Shape;1683;p58"/>
          <p:cNvCxnSpPr>
            <a:stCxn id="1663" idx="3"/>
            <a:endCxn id="1664" idx="1"/>
          </p:cNvCxnSpPr>
          <p:nvPr/>
        </p:nvCxnSpPr>
        <p:spPr>
          <a:xfrm>
            <a:off x="4437958" y="2960750"/>
            <a:ext cx="18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4" name="Google Shape;1684;p58"/>
          <p:cNvCxnSpPr>
            <a:stCxn id="1664" idx="3"/>
            <a:endCxn id="1665" idx="1"/>
          </p:cNvCxnSpPr>
          <p:nvPr/>
        </p:nvCxnSpPr>
        <p:spPr>
          <a:xfrm>
            <a:off x="6390347" y="2960750"/>
            <a:ext cx="185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1" name="Google Shape;1671;p58"/>
          <p:cNvSpPr/>
          <p:nvPr/>
        </p:nvSpPr>
        <p:spPr>
          <a:xfrm>
            <a:off x="1231024" y="1635475"/>
            <a:ext cx="734400" cy="57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58"/>
          <p:cNvSpPr/>
          <p:nvPr/>
        </p:nvSpPr>
        <p:spPr>
          <a:xfrm>
            <a:off x="3210149" y="3690975"/>
            <a:ext cx="734400" cy="57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58"/>
          <p:cNvSpPr/>
          <p:nvPr/>
        </p:nvSpPr>
        <p:spPr>
          <a:xfrm>
            <a:off x="5138812" y="1635475"/>
            <a:ext cx="734400" cy="57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58"/>
          <p:cNvSpPr/>
          <p:nvPr/>
        </p:nvSpPr>
        <p:spPr>
          <a:xfrm>
            <a:off x="7093545" y="3690975"/>
            <a:ext cx="734400" cy="57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5" name="Google Shape;1685;p58"/>
          <p:cNvGrpSpPr/>
          <p:nvPr/>
        </p:nvGrpSpPr>
        <p:grpSpPr>
          <a:xfrm>
            <a:off x="7270121" y="3788843"/>
            <a:ext cx="381261" cy="377578"/>
            <a:chOff x="5049725" y="1435050"/>
            <a:chExt cx="486550" cy="481850"/>
          </a:xfrm>
        </p:grpSpPr>
        <p:sp>
          <p:nvSpPr>
            <p:cNvPr id="1686" name="Google Shape;1686;p58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7" name="Google Shape;1687;p58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8" name="Google Shape;1688;p58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9" name="Google Shape;1689;p58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90" name="Google Shape;1690;p58"/>
          <p:cNvGrpSpPr/>
          <p:nvPr/>
        </p:nvGrpSpPr>
        <p:grpSpPr>
          <a:xfrm>
            <a:off x="1407587" y="1730984"/>
            <a:ext cx="381270" cy="382270"/>
            <a:chOff x="-23244900" y="3888100"/>
            <a:chExt cx="295375" cy="296150"/>
          </a:xfrm>
        </p:grpSpPr>
        <p:sp>
          <p:nvSpPr>
            <p:cNvPr id="1691" name="Google Shape;1691;p58"/>
            <p:cNvSpPr/>
            <p:nvPr/>
          </p:nvSpPr>
          <p:spPr>
            <a:xfrm>
              <a:off x="-23106275" y="39589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0" y="0"/>
                  </a:moveTo>
                  <a:lnTo>
                    <a:pt x="0" y="694"/>
                  </a:lnTo>
                  <a:lnTo>
                    <a:pt x="725" y="694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8"/>
            <p:cNvSpPr/>
            <p:nvPr/>
          </p:nvSpPr>
          <p:spPr>
            <a:xfrm>
              <a:off x="-23106275" y="3992850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0" y="0"/>
                  </a:moveTo>
                  <a:lnTo>
                    <a:pt x="0" y="725"/>
                  </a:lnTo>
                  <a:lnTo>
                    <a:pt x="725" y="725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8"/>
            <p:cNvSpPr/>
            <p:nvPr/>
          </p:nvSpPr>
          <p:spPr>
            <a:xfrm>
              <a:off x="-23106275" y="4062950"/>
              <a:ext cx="18150" cy="34675"/>
            </a:xfrm>
            <a:custGeom>
              <a:rect b="b" l="l" r="r" t="t"/>
              <a:pathLst>
                <a:path extrusionOk="0" h="1387" w="726">
                  <a:moveTo>
                    <a:pt x="0" y="0"/>
                  </a:moveTo>
                  <a:lnTo>
                    <a:pt x="0" y="1040"/>
                  </a:lnTo>
                  <a:cubicBezTo>
                    <a:pt x="0" y="1229"/>
                    <a:pt x="158" y="1386"/>
                    <a:pt x="379" y="1386"/>
                  </a:cubicBezTo>
                  <a:cubicBezTo>
                    <a:pt x="568" y="1386"/>
                    <a:pt x="725" y="1229"/>
                    <a:pt x="725" y="1040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8"/>
            <p:cNvSpPr/>
            <p:nvPr/>
          </p:nvSpPr>
          <p:spPr>
            <a:xfrm>
              <a:off x="-23070825" y="3940850"/>
              <a:ext cx="52775" cy="26825"/>
            </a:xfrm>
            <a:custGeom>
              <a:rect b="b" l="l" r="r" t="t"/>
              <a:pathLst>
                <a:path extrusionOk="0" h="1073" w="2111">
                  <a:moveTo>
                    <a:pt x="0" y="1"/>
                  </a:moveTo>
                  <a:lnTo>
                    <a:pt x="0" y="725"/>
                  </a:lnTo>
                  <a:lnTo>
                    <a:pt x="1040" y="725"/>
                  </a:lnTo>
                  <a:cubicBezTo>
                    <a:pt x="1386" y="725"/>
                    <a:pt x="1701" y="883"/>
                    <a:pt x="1985" y="1072"/>
                  </a:cubicBezTo>
                  <a:cubicBezTo>
                    <a:pt x="2048" y="946"/>
                    <a:pt x="2111" y="851"/>
                    <a:pt x="2111" y="725"/>
                  </a:cubicBezTo>
                  <a:cubicBezTo>
                    <a:pt x="2111" y="316"/>
                    <a:pt x="1764" y="1"/>
                    <a:pt x="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8"/>
            <p:cNvSpPr/>
            <p:nvPr/>
          </p:nvSpPr>
          <p:spPr>
            <a:xfrm>
              <a:off x="-23106275" y="392352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694"/>
                  </a:lnTo>
                  <a:lnTo>
                    <a:pt x="725" y="694"/>
                  </a:lnTo>
                  <a:lnTo>
                    <a:pt x="725" y="347"/>
                  </a:ln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8"/>
            <p:cNvSpPr/>
            <p:nvPr/>
          </p:nvSpPr>
          <p:spPr>
            <a:xfrm>
              <a:off x="-23106275" y="4027500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0" y="0"/>
                  </a:moveTo>
                  <a:lnTo>
                    <a:pt x="0" y="725"/>
                  </a:lnTo>
                  <a:lnTo>
                    <a:pt x="725" y="725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8"/>
            <p:cNvSpPr/>
            <p:nvPr/>
          </p:nvSpPr>
          <p:spPr>
            <a:xfrm>
              <a:off x="-23244900" y="3888100"/>
              <a:ext cx="295375" cy="296150"/>
            </a:xfrm>
            <a:custGeom>
              <a:rect b="b" l="l" r="r" t="t"/>
              <a:pathLst>
                <a:path extrusionOk="0" h="11846" w="11815">
                  <a:moveTo>
                    <a:pt x="5892" y="725"/>
                  </a:moveTo>
                  <a:cubicBezTo>
                    <a:pt x="6333" y="725"/>
                    <a:pt x="6743" y="1008"/>
                    <a:pt x="6900" y="1449"/>
                  </a:cubicBezTo>
                  <a:lnTo>
                    <a:pt x="8349" y="1449"/>
                  </a:lnTo>
                  <a:cubicBezTo>
                    <a:pt x="9106" y="1449"/>
                    <a:pt x="9736" y="2079"/>
                    <a:pt x="9736" y="2835"/>
                  </a:cubicBezTo>
                  <a:cubicBezTo>
                    <a:pt x="9736" y="3214"/>
                    <a:pt x="9578" y="3529"/>
                    <a:pt x="9295" y="3812"/>
                  </a:cubicBezTo>
                  <a:cubicBezTo>
                    <a:pt x="9326" y="3938"/>
                    <a:pt x="9358" y="4096"/>
                    <a:pt x="9358" y="4190"/>
                  </a:cubicBezTo>
                  <a:cubicBezTo>
                    <a:pt x="9358" y="4600"/>
                    <a:pt x="9200" y="4915"/>
                    <a:pt x="8948" y="5198"/>
                  </a:cubicBezTo>
                  <a:cubicBezTo>
                    <a:pt x="8980" y="5324"/>
                    <a:pt x="9011" y="5450"/>
                    <a:pt x="9011" y="5576"/>
                  </a:cubicBezTo>
                  <a:cubicBezTo>
                    <a:pt x="9011" y="6333"/>
                    <a:pt x="8381" y="6963"/>
                    <a:pt x="7625" y="6963"/>
                  </a:cubicBezTo>
                  <a:cubicBezTo>
                    <a:pt x="7436" y="6963"/>
                    <a:pt x="7278" y="6805"/>
                    <a:pt x="7278" y="6616"/>
                  </a:cubicBezTo>
                  <a:cubicBezTo>
                    <a:pt x="7278" y="6427"/>
                    <a:pt x="7436" y="6269"/>
                    <a:pt x="7625" y="6269"/>
                  </a:cubicBezTo>
                  <a:cubicBezTo>
                    <a:pt x="8034" y="6269"/>
                    <a:pt x="8349" y="5954"/>
                    <a:pt x="8349" y="5545"/>
                  </a:cubicBezTo>
                  <a:cubicBezTo>
                    <a:pt x="8349" y="5167"/>
                    <a:pt x="8034" y="4852"/>
                    <a:pt x="7625" y="4852"/>
                  </a:cubicBezTo>
                  <a:lnTo>
                    <a:pt x="6932" y="4852"/>
                  </a:lnTo>
                  <a:lnTo>
                    <a:pt x="6932" y="7593"/>
                  </a:lnTo>
                  <a:lnTo>
                    <a:pt x="7940" y="7593"/>
                  </a:lnTo>
                  <a:cubicBezTo>
                    <a:pt x="8538" y="7593"/>
                    <a:pt x="8980" y="8065"/>
                    <a:pt x="8980" y="8632"/>
                  </a:cubicBezTo>
                  <a:cubicBezTo>
                    <a:pt x="8980" y="9105"/>
                    <a:pt x="8664" y="9514"/>
                    <a:pt x="8192" y="9609"/>
                  </a:cubicBezTo>
                  <a:cubicBezTo>
                    <a:pt x="7562" y="9767"/>
                    <a:pt x="7058" y="10145"/>
                    <a:pt x="6680" y="10586"/>
                  </a:cubicBezTo>
                  <a:cubicBezTo>
                    <a:pt x="6459" y="10869"/>
                    <a:pt x="6176" y="11027"/>
                    <a:pt x="5861" y="11027"/>
                  </a:cubicBezTo>
                  <a:cubicBezTo>
                    <a:pt x="5545" y="11027"/>
                    <a:pt x="5230" y="10869"/>
                    <a:pt x="5041" y="10586"/>
                  </a:cubicBezTo>
                  <a:cubicBezTo>
                    <a:pt x="4695" y="10113"/>
                    <a:pt x="4128" y="9767"/>
                    <a:pt x="3529" y="9609"/>
                  </a:cubicBezTo>
                  <a:cubicBezTo>
                    <a:pt x="3057" y="9483"/>
                    <a:pt x="2742" y="9042"/>
                    <a:pt x="2742" y="8569"/>
                  </a:cubicBezTo>
                  <a:cubicBezTo>
                    <a:pt x="2742" y="8002"/>
                    <a:pt x="3214" y="7561"/>
                    <a:pt x="3781" y="7561"/>
                  </a:cubicBezTo>
                  <a:lnTo>
                    <a:pt x="4789" y="7561"/>
                  </a:lnTo>
                  <a:lnTo>
                    <a:pt x="4789" y="4789"/>
                  </a:lnTo>
                  <a:lnTo>
                    <a:pt x="4096" y="4789"/>
                  </a:lnTo>
                  <a:cubicBezTo>
                    <a:pt x="3687" y="4789"/>
                    <a:pt x="3372" y="5104"/>
                    <a:pt x="3372" y="5513"/>
                  </a:cubicBezTo>
                  <a:cubicBezTo>
                    <a:pt x="3372" y="5891"/>
                    <a:pt x="3687" y="6206"/>
                    <a:pt x="4096" y="6206"/>
                  </a:cubicBezTo>
                  <a:cubicBezTo>
                    <a:pt x="4285" y="6206"/>
                    <a:pt x="4443" y="6364"/>
                    <a:pt x="4443" y="6553"/>
                  </a:cubicBezTo>
                  <a:cubicBezTo>
                    <a:pt x="4443" y="6774"/>
                    <a:pt x="4285" y="6931"/>
                    <a:pt x="4096" y="6931"/>
                  </a:cubicBezTo>
                  <a:cubicBezTo>
                    <a:pt x="3340" y="6931"/>
                    <a:pt x="2710" y="6301"/>
                    <a:pt x="2710" y="5545"/>
                  </a:cubicBezTo>
                  <a:cubicBezTo>
                    <a:pt x="2710" y="5387"/>
                    <a:pt x="2742" y="5261"/>
                    <a:pt x="2805" y="5135"/>
                  </a:cubicBezTo>
                  <a:cubicBezTo>
                    <a:pt x="2521" y="4883"/>
                    <a:pt x="2363" y="4568"/>
                    <a:pt x="2363" y="4159"/>
                  </a:cubicBezTo>
                  <a:cubicBezTo>
                    <a:pt x="2363" y="4001"/>
                    <a:pt x="2395" y="3875"/>
                    <a:pt x="2426" y="3781"/>
                  </a:cubicBezTo>
                  <a:cubicBezTo>
                    <a:pt x="2174" y="3497"/>
                    <a:pt x="2017" y="3182"/>
                    <a:pt x="2017" y="2772"/>
                  </a:cubicBezTo>
                  <a:cubicBezTo>
                    <a:pt x="2080" y="2048"/>
                    <a:pt x="2710" y="1449"/>
                    <a:pt x="3466" y="1449"/>
                  </a:cubicBezTo>
                  <a:lnTo>
                    <a:pt x="4915" y="1449"/>
                  </a:lnTo>
                  <a:cubicBezTo>
                    <a:pt x="5073" y="1040"/>
                    <a:pt x="5419" y="725"/>
                    <a:pt x="5892" y="725"/>
                  </a:cubicBezTo>
                  <a:close/>
                  <a:moveTo>
                    <a:pt x="1009" y="0"/>
                  </a:moveTo>
                  <a:cubicBezTo>
                    <a:pt x="473" y="32"/>
                    <a:pt x="1" y="504"/>
                    <a:pt x="1" y="1040"/>
                  </a:cubicBezTo>
                  <a:lnTo>
                    <a:pt x="1" y="10838"/>
                  </a:lnTo>
                  <a:cubicBezTo>
                    <a:pt x="1" y="11405"/>
                    <a:pt x="473" y="11846"/>
                    <a:pt x="1009" y="11846"/>
                  </a:cubicBezTo>
                  <a:lnTo>
                    <a:pt x="10807" y="11846"/>
                  </a:lnTo>
                  <a:cubicBezTo>
                    <a:pt x="11374" y="11846"/>
                    <a:pt x="11815" y="11373"/>
                    <a:pt x="11815" y="10775"/>
                  </a:cubicBezTo>
                  <a:lnTo>
                    <a:pt x="11815" y="1071"/>
                  </a:lnTo>
                  <a:cubicBezTo>
                    <a:pt x="11815" y="504"/>
                    <a:pt x="11342" y="32"/>
                    <a:pt x="10807" y="32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8"/>
            <p:cNvSpPr/>
            <p:nvPr/>
          </p:nvSpPr>
          <p:spPr>
            <a:xfrm>
              <a:off x="-23070825" y="3975525"/>
              <a:ext cx="43325" cy="26800"/>
            </a:xfrm>
            <a:custGeom>
              <a:rect b="b" l="l" r="r" t="t"/>
              <a:pathLst>
                <a:path extrusionOk="0" h="1072" w="1733">
                  <a:moveTo>
                    <a:pt x="0" y="0"/>
                  </a:moveTo>
                  <a:lnTo>
                    <a:pt x="0" y="725"/>
                  </a:lnTo>
                  <a:lnTo>
                    <a:pt x="725" y="725"/>
                  </a:lnTo>
                  <a:cubicBezTo>
                    <a:pt x="748" y="722"/>
                    <a:pt x="772" y="721"/>
                    <a:pt x="795" y="721"/>
                  </a:cubicBezTo>
                  <a:cubicBezTo>
                    <a:pt x="1086" y="721"/>
                    <a:pt x="1374" y="896"/>
                    <a:pt x="1607" y="1071"/>
                  </a:cubicBezTo>
                  <a:cubicBezTo>
                    <a:pt x="1701" y="945"/>
                    <a:pt x="1733" y="819"/>
                    <a:pt x="1733" y="725"/>
                  </a:cubicBezTo>
                  <a:cubicBezTo>
                    <a:pt x="1733" y="315"/>
                    <a:pt x="1418" y="0"/>
                    <a:pt x="1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8"/>
            <p:cNvSpPr/>
            <p:nvPr/>
          </p:nvSpPr>
          <p:spPr>
            <a:xfrm>
              <a:off x="-23158250" y="4097600"/>
              <a:ext cx="121300" cy="52000"/>
            </a:xfrm>
            <a:custGeom>
              <a:rect b="b" l="l" r="r" t="t"/>
              <a:pathLst>
                <a:path extrusionOk="0" h="2080" w="4852">
                  <a:moveTo>
                    <a:pt x="315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62"/>
                    <a:pt x="284" y="693"/>
                  </a:cubicBezTo>
                  <a:cubicBezTo>
                    <a:pt x="1008" y="914"/>
                    <a:pt x="1701" y="1355"/>
                    <a:pt x="2174" y="1922"/>
                  </a:cubicBezTo>
                  <a:cubicBezTo>
                    <a:pt x="2205" y="2017"/>
                    <a:pt x="2269" y="2080"/>
                    <a:pt x="2426" y="2080"/>
                  </a:cubicBezTo>
                  <a:cubicBezTo>
                    <a:pt x="2584" y="2080"/>
                    <a:pt x="2678" y="2017"/>
                    <a:pt x="2710" y="1922"/>
                  </a:cubicBezTo>
                  <a:cubicBezTo>
                    <a:pt x="3151" y="1355"/>
                    <a:pt x="3812" y="882"/>
                    <a:pt x="4568" y="662"/>
                  </a:cubicBezTo>
                  <a:cubicBezTo>
                    <a:pt x="4726" y="630"/>
                    <a:pt x="4852" y="504"/>
                    <a:pt x="4852" y="347"/>
                  </a:cubicBezTo>
                  <a:cubicBezTo>
                    <a:pt x="4852" y="158"/>
                    <a:pt x="4694" y="0"/>
                    <a:pt x="4474" y="0"/>
                  </a:cubicBezTo>
                  <a:lnTo>
                    <a:pt x="3371" y="0"/>
                  </a:lnTo>
                  <a:cubicBezTo>
                    <a:pt x="3214" y="410"/>
                    <a:pt x="2867" y="725"/>
                    <a:pt x="2395" y="725"/>
                  </a:cubicBezTo>
                  <a:cubicBezTo>
                    <a:pt x="1922" y="725"/>
                    <a:pt x="1575" y="441"/>
                    <a:pt x="1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8"/>
            <p:cNvSpPr/>
            <p:nvPr/>
          </p:nvSpPr>
          <p:spPr>
            <a:xfrm>
              <a:off x="-23176375" y="3940850"/>
              <a:ext cx="52800" cy="26825"/>
            </a:xfrm>
            <a:custGeom>
              <a:rect b="b" l="l" r="r" t="t"/>
              <a:pathLst>
                <a:path extrusionOk="0" h="1073" w="2112">
                  <a:moveTo>
                    <a:pt x="725" y="1"/>
                  </a:moveTo>
                  <a:cubicBezTo>
                    <a:pt x="316" y="1"/>
                    <a:pt x="1" y="316"/>
                    <a:pt x="1" y="725"/>
                  </a:cubicBezTo>
                  <a:cubicBezTo>
                    <a:pt x="1" y="851"/>
                    <a:pt x="64" y="978"/>
                    <a:pt x="127" y="1072"/>
                  </a:cubicBezTo>
                  <a:cubicBezTo>
                    <a:pt x="410" y="883"/>
                    <a:pt x="725" y="725"/>
                    <a:pt x="1072" y="725"/>
                  </a:cubicBezTo>
                  <a:lnTo>
                    <a:pt x="2111" y="725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8"/>
            <p:cNvSpPr/>
            <p:nvPr/>
          </p:nvSpPr>
          <p:spPr>
            <a:xfrm>
              <a:off x="-23166125" y="3976300"/>
              <a:ext cx="44125" cy="26800"/>
            </a:xfrm>
            <a:custGeom>
              <a:rect b="b" l="l" r="r" t="t"/>
              <a:pathLst>
                <a:path extrusionOk="0" h="1072" w="1765">
                  <a:moveTo>
                    <a:pt x="693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851"/>
                    <a:pt x="32" y="1009"/>
                    <a:pt x="126" y="1072"/>
                  </a:cubicBezTo>
                  <a:cubicBezTo>
                    <a:pt x="347" y="820"/>
                    <a:pt x="693" y="725"/>
                    <a:pt x="1071" y="725"/>
                  </a:cubicBezTo>
                  <a:lnTo>
                    <a:pt x="1764" y="725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02" name="Google Shape;170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500" y="3690977"/>
            <a:ext cx="573300" cy="5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3" name="Google Shape;170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574" y="1593575"/>
            <a:ext cx="657063" cy="6570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59"/>
          <p:cNvSpPr txBox="1"/>
          <p:nvPr>
            <p:ph idx="2" type="subTitle"/>
          </p:nvPr>
        </p:nvSpPr>
        <p:spPr>
          <a:xfrm>
            <a:off x="922800" y="1136325"/>
            <a:ext cx="7353300" cy="3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Ganguly, I.; Buhrman, G.; Kline, E.; Mun, S.K.; Sengupta, S. Automated Error Labeling in Radiation Oncology via Statistical Natural Language Processing. Diagnostics 2023, 13, 1215.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https://doi.org/10.3390/diagnostics13071215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provided by: RadPhysics Services LLC</a:t>
            </a:r>
            <a:endParaRPr/>
          </a:p>
        </p:txBody>
      </p:sp>
      <p:sp>
        <p:nvSpPr>
          <p:cNvPr id="1709" name="Google Shape;1709;p59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4" name="Google Shape;1714;p6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308" l="0" r="0" t="10296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sp>
        <p:nvSpPr>
          <p:cNvPr id="1715" name="Google Shape;1715;p60"/>
          <p:cNvSpPr txBox="1"/>
          <p:nvPr>
            <p:ph type="title"/>
          </p:nvPr>
        </p:nvSpPr>
        <p:spPr>
          <a:xfrm>
            <a:off x="602625" y="2043350"/>
            <a:ext cx="8027100" cy="1044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Thank you and questions?</a:t>
            </a:r>
            <a:endParaRPr sz="2700"/>
          </a:p>
        </p:txBody>
      </p:sp>
      <p:grpSp>
        <p:nvGrpSpPr>
          <p:cNvPr id="1716" name="Google Shape;1716;p60"/>
          <p:cNvGrpSpPr/>
          <p:nvPr/>
        </p:nvGrpSpPr>
        <p:grpSpPr>
          <a:xfrm>
            <a:off x="-16650" y="-15562"/>
            <a:ext cx="9177300" cy="5162700"/>
            <a:chOff x="-16650" y="-15562"/>
            <a:chExt cx="9177300" cy="5162700"/>
          </a:xfrm>
        </p:grpSpPr>
        <p:cxnSp>
          <p:nvCxnSpPr>
            <p:cNvPr id="1717" name="Google Shape;1717;p60"/>
            <p:cNvCxnSpPr/>
            <p:nvPr/>
          </p:nvCxnSpPr>
          <p:spPr>
            <a:xfrm rot="10800000">
              <a:off x="-16650" y="539500"/>
              <a:ext cx="9177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8" name="Google Shape;1718;p60"/>
            <p:cNvCxnSpPr/>
            <p:nvPr/>
          </p:nvCxnSpPr>
          <p:spPr>
            <a:xfrm rot="10800000">
              <a:off x="8597841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9" name="Google Shape;1719;p60"/>
            <p:cNvCxnSpPr/>
            <p:nvPr/>
          </p:nvCxnSpPr>
          <p:spPr>
            <a:xfrm rot="10800000">
              <a:off x="546156" y="-15562"/>
              <a:ext cx="0" cy="516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0" name="Google Shape;1720;p60"/>
          <p:cNvGrpSpPr/>
          <p:nvPr/>
        </p:nvGrpSpPr>
        <p:grpSpPr>
          <a:xfrm>
            <a:off x="-1321815" y="-1381102"/>
            <a:ext cx="3335572" cy="4715130"/>
            <a:chOff x="-1321815" y="-1381102"/>
            <a:chExt cx="3335572" cy="4715130"/>
          </a:xfrm>
        </p:grpSpPr>
        <p:pic>
          <p:nvPicPr>
            <p:cNvPr id="1721" name="Google Shape;1721;p60"/>
            <p:cNvPicPr preferRelativeResize="0"/>
            <p:nvPr/>
          </p:nvPicPr>
          <p:blipFill rotWithShape="1">
            <a:blip r:embed="rId4">
              <a:alphaModFix amt="35000"/>
            </a:blip>
            <a:srcRect b="19626" l="32762" r="29841" t="14444"/>
            <a:stretch/>
          </p:blipFill>
          <p:spPr>
            <a:xfrm>
              <a:off x="-1321815" y="-1381102"/>
              <a:ext cx="3335572" cy="33078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22" name="Google Shape;1722;p60"/>
            <p:cNvGrpSpPr/>
            <p:nvPr/>
          </p:nvGrpSpPr>
          <p:grpSpPr>
            <a:xfrm flipH="1" rot="5400000">
              <a:off x="-359688" y="2434800"/>
              <a:ext cx="1258914" cy="539542"/>
              <a:chOff x="5332950" y="238125"/>
              <a:chExt cx="1841325" cy="789150"/>
            </a:xfrm>
          </p:grpSpPr>
          <p:sp>
            <p:nvSpPr>
              <p:cNvPr id="1723" name="Google Shape;1723;p60"/>
              <p:cNvSpPr/>
              <p:nvPr/>
            </p:nvSpPr>
            <p:spPr>
              <a:xfrm>
                <a:off x="5332991" y="764185"/>
                <a:ext cx="184103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60"/>
              <p:cNvSpPr/>
              <p:nvPr/>
            </p:nvSpPr>
            <p:spPr>
              <a:xfrm>
                <a:off x="5332991" y="501119"/>
                <a:ext cx="1841039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60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60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60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60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60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60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60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60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33" name="Google Shape;1733;p60"/>
          <p:cNvGrpSpPr/>
          <p:nvPr/>
        </p:nvGrpSpPr>
        <p:grpSpPr>
          <a:xfrm>
            <a:off x="6437697" y="7"/>
            <a:ext cx="3810204" cy="6278818"/>
            <a:chOff x="6437697" y="7"/>
            <a:chExt cx="3810204" cy="6278818"/>
          </a:xfrm>
        </p:grpSpPr>
        <p:pic>
          <p:nvPicPr>
            <p:cNvPr id="1734" name="Google Shape;1734;p60"/>
            <p:cNvPicPr preferRelativeResize="0"/>
            <p:nvPr/>
          </p:nvPicPr>
          <p:blipFill rotWithShape="1">
            <a:blip r:embed="rId4">
              <a:alphaModFix amt="35000"/>
            </a:blip>
            <a:srcRect b="19626" l="32762" r="29841" t="14444"/>
            <a:stretch/>
          </p:blipFill>
          <p:spPr>
            <a:xfrm rot="10800000">
              <a:off x="7922095" y="3284275"/>
              <a:ext cx="2325806" cy="29945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35" name="Google Shape;1735;p60"/>
            <p:cNvGrpSpPr/>
            <p:nvPr/>
          </p:nvGrpSpPr>
          <p:grpSpPr>
            <a:xfrm flipH="1">
              <a:off x="6437697" y="7"/>
              <a:ext cx="2166286" cy="539542"/>
              <a:chOff x="4006254" y="238125"/>
              <a:chExt cx="3168474" cy="789150"/>
            </a:xfrm>
          </p:grpSpPr>
          <p:sp>
            <p:nvSpPr>
              <p:cNvPr id="1736" name="Google Shape;1736;p60"/>
              <p:cNvSpPr/>
              <p:nvPr/>
            </p:nvSpPr>
            <p:spPr>
              <a:xfrm>
                <a:off x="4006254" y="764198"/>
                <a:ext cx="316847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60"/>
              <p:cNvSpPr/>
              <p:nvPr/>
            </p:nvSpPr>
            <p:spPr>
              <a:xfrm>
                <a:off x="4006254" y="501132"/>
                <a:ext cx="3168474" cy="25"/>
              </a:xfrm>
              <a:custGeom>
                <a:rect b="b" l="l" r="r" t="t"/>
                <a:pathLst>
                  <a:path extrusionOk="0" fill="none" h="1" w="273557">
                    <a:moveTo>
                      <a:pt x="0" y="1"/>
                    </a:moveTo>
                    <a:lnTo>
                      <a:pt x="273557" y="1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60"/>
              <p:cNvSpPr/>
              <p:nvPr/>
            </p:nvSpPr>
            <p:spPr>
              <a:xfrm>
                <a:off x="42808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60"/>
              <p:cNvSpPr/>
              <p:nvPr/>
            </p:nvSpPr>
            <p:spPr>
              <a:xfrm>
                <a:off x="45439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60"/>
              <p:cNvSpPr/>
              <p:nvPr/>
            </p:nvSpPr>
            <p:spPr>
              <a:xfrm>
                <a:off x="48068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60"/>
              <p:cNvSpPr/>
              <p:nvPr/>
            </p:nvSpPr>
            <p:spPr>
              <a:xfrm>
                <a:off x="50699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60"/>
              <p:cNvSpPr/>
              <p:nvPr/>
            </p:nvSpPr>
            <p:spPr>
              <a:xfrm>
                <a:off x="53329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60"/>
              <p:cNvSpPr/>
              <p:nvPr/>
            </p:nvSpPr>
            <p:spPr>
              <a:xfrm>
                <a:off x="55959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60"/>
              <p:cNvSpPr/>
              <p:nvPr/>
            </p:nvSpPr>
            <p:spPr>
              <a:xfrm>
                <a:off x="58590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60"/>
              <p:cNvSpPr/>
              <p:nvPr/>
            </p:nvSpPr>
            <p:spPr>
              <a:xfrm>
                <a:off x="61220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60"/>
              <p:cNvSpPr/>
              <p:nvPr/>
            </p:nvSpPr>
            <p:spPr>
              <a:xfrm>
                <a:off x="638512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60"/>
              <p:cNvSpPr/>
              <p:nvPr/>
            </p:nvSpPr>
            <p:spPr>
              <a:xfrm>
                <a:off x="6648175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0" y="0"/>
                    </a:moveTo>
                    <a:lnTo>
                      <a:pt x="0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60"/>
              <p:cNvSpPr/>
              <p:nvPr/>
            </p:nvSpPr>
            <p:spPr>
              <a:xfrm>
                <a:off x="691120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60"/>
              <p:cNvSpPr/>
              <p:nvPr/>
            </p:nvSpPr>
            <p:spPr>
              <a:xfrm>
                <a:off x="7174250" y="238125"/>
                <a:ext cx="25" cy="789150"/>
              </a:xfrm>
              <a:custGeom>
                <a:rect b="b" l="l" r="r" t="t"/>
                <a:pathLst>
                  <a:path extrusionOk="0" fill="none" h="31566" w="1">
                    <a:moveTo>
                      <a:pt x="1" y="0"/>
                    </a:moveTo>
                    <a:lnTo>
                      <a:pt x="1" y="31565"/>
                    </a:lnTo>
                  </a:path>
                </a:pathLst>
              </a:custGeom>
              <a:noFill/>
              <a:ln cap="flat" cmpd="sng" w="9500">
                <a:solidFill>
                  <a:schemeClr val="dk1"/>
                </a:solidFill>
                <a:prstDash val="solid"/>
                <a:miter lim="50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8"/>
          <p:cNvSpPr txBox="1"/>
          <p:nvPr>
            <p:ph idx="2" type="subTitle"/>
          </p:nvPr>
        </p:nvSpPr>
        <p:spPr>
          <a:xfrm>
            <a:off x="901325" y="1543825"/>
            <a:ext cx="7368000" cy="25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Medical errors can occur in various forms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Some are worse than others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Too often resulting in death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Especially risky for those in critical condition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Radiation therapy is used for about half of cancer patients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complex process involving different systems, medical personnel, and devices make this field prone to error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want to standardize the reporting of these errors by using NLP and modeling</a:t>
            </a:r>
            <a:endParaRPr sz="1600"/>
          </a:p>
        </p:txBody>
      </p:sp>
      <p:sp>
        <p:nvSpPr>
          <p:cNvPr id="1494" name="Google Shape;1494;p38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Background Info: Radiation Errors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9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500" name="Google Shape;1500;p39"/>
          <p:cNvSpPr txBox="1"/>
          <p:nvPr>
            <p:ph idx="2" type="subTitle"/>
          </p:nvPr>
        </p:nvSpPr>
        <p:spPr>
          <a:xfrm>
            <a:off x="461525" y="1177075"/>
            <a:ext cx="3814200" cy="3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collected by USLCC and provided to us by RadPhysics Services LLC as part of the Medical Error Reduction Program (MERP)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Database containing deviation events that occurred during the radiotherapy process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Information includes a free text description of the deviation as well as a few extra variables (date identified, identifier id, etc.)</a:t>
            </a:r>
            <a:endParaRPr sz="1800"/>
          </a:p>
        </p:txBody>
      </p:sp>
      <p:pic>
        <p:nvPicPr>
          <p:cNvPr id="1501" name="Google Shape;1501;p39"/>
          <p:cNvPicPr preferRelativeResize="0"/>
          <p:nvPr/>
        </p:nvPicPr>
        <p:blipFill rotWithShape="1">
          <a:blip r:embed="rId3">
            <a:alphaModFix/>
          </a:blip>
          <a:srcRect b="0" l="20948" r="0" t="0"/>
          <a:stretch/>
        </p:blipFill>
        <p:spPr>
          <a:xfrm>
            <a:off x="3588922" y="1937825"/>
            <a:ext cx="500740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2" name="Google Shape;1502;p39"/>
          <p:cNvPicPr preferRelativeResize="0"/>
          <p:nvPr/>
        </p:nvPicPr>
        <p:blipFill rotWithShape="1">
          <a:blip r:embed="rId3">
            <a:alphaModFix/>
          </a:blip>
          <a:srcRect b="0" l="0" r="78356" t="0"/>
          <a:stretch/>
        </p:blipFill>
        <p:spPr>
          <a:xfrm>
            <a:off x="5293040" y="942000"/>
            <a:ext cx="1370926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40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endParaRPr/>
          </a:p>
        </p:txBody>
      </p:sp>
      <p:sp>
        <p:nvSpPr>
          <p:cNvPr id="1508" name="Google Shape;1508;p40"/>
          <p:cNvSpPr txBox="1"/>
          <p:nvPr/>
        </p:nvSpPr>
        <p:spPr>
          <a:xfrm>
            <a:off x="2515000" y="2190813"/>
            <a:ext cx="4329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0-11-22222-33333</a:t>
            </a:r>
            <a:endParaRPr b="1" sz="3000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9" name="Google Shape;1509;p40"/>
          <p:cNvSpPr/>
          <p:nvPr/>
        </p:nvSpPr>
        <p:spPr>
          <a:xfrm rot="5400000">
            <a:off x="5906750" y="2210563"/>
            <a:ext cx="228300" cy="1305600"/>
          </a:xfrm>
          <a:prstGeom prst="rightBrace">
            <a:avLst>
              <a:gd fmla="val 50000" name="adj1"/>
              <a:gd fmla="val 50469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0" name="Google Shape;1510;p40"/>
          <p:cNvSpPr/>
          <p:nvPr/>
        </p:nvSpPr>
        <p:spPr>
          <a:xfrm rot="-5400000">
            <a:off x="2610800" y="2061663"/>
            <a:ext cx="228300" cy="325500"/>
          </a:xfrm>
          <a:prstGeom prst="rightBrace">
            <a:avLst>
              <a:gd fmla="val 50000" name="adj1"/>
              <a:gd fmla="val 48794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1" name="Google Shape;1511;p40"/>
          <p:cNvSpPr/>
          <p:nvPr/>
        </p:nvSpPr>
        <p:spPr>
          <a:xfrm rot="-5400000">
            <a:off x="4351250" y="1563813"/>
            <a:ext cx="228300" cy="1321200"/>
          </a:xfrm>
          <a:prstGeom prst="rightBrace">
            <a:avLst>
              <a:gd fmla="val 50000" name="adj1"/>
              <a:gd fmla="val 48794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2" name="Google Shape;1512;p40"/>
          <p:cNvSpPr/>
          <p:nvPr/>
        </p:nvSpPr>
        <p:spPr>
          <a:xfrm rot="5400000">
            <a:off x="3218750" y="2611663"/>
            <a:ext cx="228300" cy="503400"/>
          </a:xfrm>
          <a:prstGeom prst="rightBrace">
            <a:avLst>
              <a:gd fmla="val 50000" name="adj1"/>
              <a:gd fmla="val 48794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3" name="Google Shape;1513;p40"/>
          <p:cNvSpPr txBox="1"/>
          <p:nvPr/>
        </p:nvSpPr>
        <p:spPr>
          <a:xfrm>
            <a:off x="2299400" y="1741075"/>
            <a:ext cx="851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Pre/Post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4" name="Google Shape;1514;p40"/>
          <p:cNvSpPr txBox="1"/>
          <p:nvPr/>
        </p:nvSpPr>
        <p:spPr>
          <a:xfrm>
            <a:off x="2908100" y="3075100"/>
            <a:ext cx="8967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Category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5" name="Google Shape;1515;p40"/>
          <p:cNvSpPr txBox="1"/>
          <p:nvPr/>
        </p:nvSpPr>
        <p:spPr>
          <a:xfrm>
            <a:off x="3942950" y="1741088"/>
            <a:ext cx="1073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Subc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ategory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6" name="Google Shape;1516;p40"/>
          <p:cNvSpPr txBox="1"/>
          <p:nvPr/>
        </p:nvSpPr>
        <p:spPr>
          <a:xfrm>
            <a:off x="5595350" y="3075113"/>
            <a:ext cx="851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Attribute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41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Stage</a:t>
            </a:r>
            <a:endParaRPr/>
          </a:p>
        </p:txBody>
      </p:sp>
      <p:sp>
        <p:nvSpPr>
          <p:cNvPr id="1522" name="Google Shape;1522;p41"/>
          <p:cNvSpPr txBox="1"/>
          <p:nvPr>
            <p:ph idx="2" type="subTitle"/>
          </p:nvPr>
        </p:nvSpPr>
        <p:spPr>
          <a:xfrm>
            <a:off x="720000" y="1434725"/>
            <a:ext cx="73596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Removed all observations that did not contain data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Broke error code down into 4 parts (Pre/Post, Category, Subcategory, Attribute)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Created new Broad Category variable</a:t>
            </a:r>
            <a:endParaRPr sz="1800"/>
          </a:p>
          <a:p>
            <a:pPr indent="-342900" lvl="1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 described in “Automated Error Labeling in Radiation Oncology via Statistical Natural Language Processing”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Cleaned text data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Combined relevant data from different files into one dataset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2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Members with different approaches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Difficulty understanding the explanatory variables and response variables</a:t>
            </a:r>
            <a:endParaRPr sz="1700"/>
          </a:p>
        </p:txBody>
      </p:sp>
      <p:sp>
        <p:nvSpPr>
          <p:cNvPr id="1528" name="Google Shape;1528;p42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Cleaning: Challenges Encountered</a:t>
            </a:r>
            <a:endParaRPr sz="2600"/>
          </a:p>
        </p:txBody>
      </p:sp>
      <p:pic>
        <p:nvPicPr>
          <p:cNvPr id="1529" name="Google Shape;15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050" y="1892775"/>
            <a:ext cx="4643850" cy="32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0" name="Google Shape;153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272" y="2165050"/>
            <a:ext cx="3331776" cy="297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3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43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Cleaning: Outcome</a:t>
            </a:r>
            <a:endParaRPr sz="2600"/>
          </a:p>
        </p:txBody>
      </p:sp>
      <p:pic>
        <p:nvPicPr>
          <p:cNvPr id="1537" name="Google Shape;1537;p43"/>
          <p:cNvPicPr preferRelativeResize="0"/>
          <p:nvPr/>
        </p:nvPicPr>
        <p:blipFill rotWithShape="1">
          <a:blip r:embed="rId3">
            <a:alphaModFix/>
          </a:blip>
          <a:srcRect b="0" l="0" r="0" t="2047"/>
          <a:stretch/>
        </p:blipFill>
        <p:spPr>
          <a:xfrm>
            <a:off x="720000" y="2161200"/>
            <a:ext cx="7704001" cy="152922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44"/>
          <p:cNvSpPr txBox="1"/>
          <p:nvPr>
            <p:ph type="title"/>
          </p:nvPr>
        </p:nvSpPr>
        <p:spPr>
          <a:xfrm>
            <a:off x="720000" y="1149100"/>
            <a:ext cx="44310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543" name="Google Shape;1543;p44"/>
          <p:cNvSpPr txBox="1"/>
          <p:nvPr>
            <p:ph idx="1" type="body"/>
          </p:nvPr>
        </p:nvSpPr>
        <p:spPr>
          <a:xfrm>
            <a:off x="720000" y="2358750"/>
            <a:ext cx="3847500" cy="17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t/>
            </a:r>
            <a:endParaRPr/>
          </a:p>
        </p:txBody>
      </p:sp>
      <p:pic>
        <p:nvPicPr>
          <p:cNvPr id="1544" name="Google Shape;1544;p4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484" r="1484" t="0"/>
          <a:stretch/>
        </p:blipFill>
        <p:spPr>
          <a:xfrm>
            <a:off x="5769775" y="691900"/>
            <a:ext cx="2529901" cy="3912003"/>
          </a:xfrm>
          <a:prstGeom prst="rect">
            <a:avLst/>
          </a:prstGeom>
        </p:spPr>
      </p:pic>
      <p:pic>
        <p:nvPicPr>
          <p:cNvPr id="1545" name="Google Shape;1545;p44"/>
          <p:cNvPicPr preferRelativeResize="0"/>
          <p:nvPr/>
        </p:nvPicPr>
        <p:blipFill rotWithShape="1">
          <a:blip r:embed="rId4">
            <a:alphaModFix amt="35000"/>
          </a:blip>
          <a:srcRect b="19626" l="32762" r="29841" t="14444"/>
          <a:stretch/>
        </p:blipFill>
        <p:spPr>
          <a:xfrm>
            <a:off x="6503413" y="3059088"/>
            <a:ext cx="3269151" cy="324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adiation in Healthcare by Slidesgo">
  <a:themeElements>
    <a:clrScheme name="Simple Light">
      <a:dk1>
        <a:srgbClr val="1D1E21"/>
      </a:dk1>
      <a:lt1>
        <a:srgbClr val="EFEFEF"/>
      </a:lt1>
      <a:dk2>
        <a:srgbClr val="6FA8DC"/>
      </a:dk2>
      <a:lt2>
        <a:srgbClr val="084B8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E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