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D90D-3DE9-0B00-687A-C355F71ED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39DB5-67AA-2540-E911-015347460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832D-523F-5EEE-6B00-F2ED5614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F480-5B21-CC47-AC51-FC71CC791A6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0351-4A85-564F-6E41-C0F6CC4B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9F43-42E0-3AE5-F550-6C6AA5C9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80A1-5680-DA47-881B-B26879A3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9DDA-162D-F69E-6873-54201B80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9E41A-D305-2209-C9B6-D5E80F9EA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DC559-7889-E70A-3CF9-34EA97DF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F480-5B21-CC47-AC51-FC71CC791A6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9992-D292-51E0-8294-8FC7AFD3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AF0B-52A9-67A1-48DF-985561A0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80A1-5680-DA47-881B-B26879A3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0F3A2-60BA-C528-DB39-FC4571F92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606AE-A6DC-419A-3A8A-A67A4240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D7980-5B3D-0D7E-C846-7F5785D9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F480-5B21-CC47-AC51-FC71CC791A6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ECE9-3FA7-3884-8C30-07E87D8F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DE80-3472-8A0C-BA4F-54384A6E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80A1-5680-DA47-881B-B26879A3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5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9E32-2A63-9DC7-CF0F-83A15940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9F41-42EF-725E-9280-FCA20E51C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B9F94-C36D-0849-65BF-B76C75CD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F480-5B21-CC47-AC51-FC71CC791A6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B899-512E-3781-55D4-B36AA9DB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12DA8-EDAD-511F-4E86-2494015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80A1-5680-DA47-881B-B26879A3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7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3207-1D13-F900-2665-8A5F3E5E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34D0D-81C2-9A27-13A3-844D23195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F877-40A4-12F3-437C-2F610485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F480-5B21-CC47-AC51-FC71CC791A6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4416-F126-37E2-4FDD-D619DFCB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4624B-F535-5FDA-A05C-816800E9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80A1-5680-DA47-881B-B26879A3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5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AF0A-31B7-3825-939A-7C985BDA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32A1-7BA7-E525-B05B-F0B2B4470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4DB71-35A0-B4C2-0AE7-B345FD39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0EF3A-7280-962E-1D72-A4F8CF10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F480-5B21-CC47-AC51-FC71CC791A6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B8422-01D5-A023-E884-5E895299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588C-1B46-A422-37FA-5148FB97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80A1-5680-DA47-881B-B26879A3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7AD8-BDBF-2E3E-53BF-89327EAA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621D2-FE54-EA6B-D55D-A893EF2FC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B49F2-337C-1007-5CB2-9A507C77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51ED4-6A98-7848-4043-F1875287D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CFDAB-F2B5-2E54-EC75-F80A8784B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761BA-E87C-F03C-C180-A70DBC1A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F480-5B21-CC47-AC51-FC71CC791A6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C6E23-9446-EBFA-F339-7CF9B2CC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81CBF-A0A4-2E1F-90A7-8835AF74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80A1-5680-DA47-881B-B26879A3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A3D0-BEFD-99FD-9F47-BDBB5B80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8C900-EF72-24A0-DBA2-711A1B1F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F480-5B21-CC47-AC51-FC71CC791A6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B53DA-AA86-CE01-2932-A21F9D87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0C0A2-5DAF-5FA4-60AB-5825D13E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80A1-5680-DA47-881B-B26879A3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7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5628E-6CD9-E953-A5DC-1A331490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F480-5B21-CC47-AC51-FC71CC791A6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F6A88-59A0-D203-77BC-BC5313A0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BCBB5-66D1-F162-125D-80BAA135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80A1-5680-DA47-881B-B26879A3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7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E2E3-1B3B-8F99-4C23-E135D6A2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764B-DA34-C478-6053-0CEA8A1F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D37D4-80B0-3118-818C-88486064E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4E9AA-0A95-AD6F-1FA5-554BC5D2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F480-5B21-CC47-AC51-FC71CC791A6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D37B9-0547-7D3E-0049-1D8D26AA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6E63B-2048-739A-2645-F43707C1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80A1-5680-DA47-881B-B26879A3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6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83F1-E835-7368-D2D9-EEA74A8E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1CBB0-128B-753C-C77B-69A405E09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F9A79-AC56-75A1-AD61-40BC7075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56A20-49BA-FE65-68E5-D9C407CD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F480-5B21-CC47-AC51-FC71CC791A6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5C9B8-ACFE-9367-6EA0-25EEDB3A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125A4-E0A4-F186-BB32-16319E16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80A1-5680-DA47-881B-B26879A3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75706-9230-D237-5556-5493F56D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667BB-6FA1-BF9E-093A-D4844D28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817F-F21B-8348-718F-4F61BA79F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F480-5B21-CC47-AC51-FC71CC791A6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2B5F2-8670-7FE2-04CE-338E4DAF9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A39DE-E999-BF9E-72E7-37EC6A7E0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F80A1-5680-DA47-881B-B26879A3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61C32-61F6-16D1-46F7-39C4E4560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en-US" sz="6100">
                <a:solidFill>
                  <a:schemeClr val="bg1"/>
                </a:solidFill>
              </a:rPr>
              <a:t>G2M </a:t>
            </a:r>
            <a:r>
              <a:rPr lang="en-US" altLang="zh-CN" sz="6100">
                <a:solidFill>
                  <a:schemeClr val="bg1"/>
                </a:solidFill>
              </a:rPr>
              <a:t>Strategy Analysis of Cab Company</a:t>
            </a:r>
            <a:endParaRPr lang="en-US" sz="61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395C2-97B1-AC67-6FF5-F932A9235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Preliminary </a:t>
            </a:r>
            <a:r>
              <a:rPr lang="en-US" altLang="zh-CN">
                <a:solidFill>
                  <a:schemeClr val="bg1"/>
                </a:solidFill>
              </a:rPr>
              <a:t>Analysis</a:t>
            </a:r>
            <a:endParaRPr lang="en-US">
              <a:solidFill>
                <a:schemeClr val="bg1"/>
              </a:solidFill>
            </a:endParaRPr>
          </a:p>
          <a:p>
            <a:pPr algn="r"/>
            <a:r>
              <a:rPr lang="en-US">
                <a:solidFill>
                  <a:schemeClr val="bg1"/>
                </a:solidFill>
              </a:rPr>
              <a:t>Presented by Xiaoqing (Lucy) Leng</a:t>
            </a:r>
          </a:p>
        </p:txBody>
      </p:sp>
      <p:pic>
        <p:nvPicPr>
          <p:cNvPr id="18" name="Picture 17" descr="A dashboard of a car">
            <a:extLst>
              <a:ext uri="{FF2B5EF4-FFF2-40B4-BE49-F238E27FC236}">
                <a16:creationId xmlns:a16="http://schemas.microsoft.com/office/drawing/2014/main" id="{F32EA445-4136-B37C-9356-323169565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02" r="31999" b="-1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287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D17B-BB30-1270-F3FE-7D0D27AD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7788B01-532C-516D-E2C7-E1D9F50B2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858" y="1825625"/>
            <a:ext cx="4176284" cy="4351338"/>
          </a:xfrm>
        </p:spPr>
      </p:pic>
    </p:spTree>
    <p:extLst>
      <p:ext uri="{BB962C8B-B14F-4D97-AF65-F5344CB8AC3E}">
        <p14:creationId xmlns:p14="http://schemas.microsoft.com/office/powerpoint/2010/main" val="161286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FDED-C7FB-BF26-02C1-B198EF75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4FEB90F-B86B-61FA-48AA-F6C4ABC67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064" y="1825625"/>
            <a:ext cx="5431871" cy="4351338"/>
          </a:xfrm>
        </p:spPr>
      </p:pic>
    </p:spTree>
    <p:extLst>
      <p:ext uri="{BB962C8B-B14F-4D97-AF65-F5344CB8AC3E}">
        <p14:creationId xmlns:p14="http://schemas.microsoft.com/office/powerpoint/2010/main" val="298380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ADDD-2C0F-436B-8D43-390585E5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5DD3175-AAD1-6C9E-84FC-AF27A088F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278" y="1825625"/>
            <a:ext cx="5725444" cy="4351338"/>
          </a:xfrm>
        </p:spPr>
      </p:pic>
    </p:spTree>
    <p:extLst>
      <p:ext uri="{BB962C8B-B14F-4D97-AF65-F5344CB8AC3E}">
        <p14:creationId xmlns:p14="http://schemas.microsoft.com/office/powerpoint/2010/main" val="84486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313D-F749-16AC-5851-628CD41A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C09D-B46B-8EDD-2445-C6F859D6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invest</a:t>
            </a:r>
          </a:p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investment</a:t>
            </a:r>
            <a:r>
              <a:rPr lang="zh-CN" altLang="en-US" dirty="0"/>
              <a:t> </a:t>
            </a:r>
            <a:r>
              <a:rPr lang="en-US" altLang="zh-CN" dirty="0"/>
              <a:t>decision,</a:t>
            </a:r>
            <a:r>
              <a:rPr lang="zh-CN" altLang="en-US" dirty="0"/>
              <a:t> </a:t>
            </a:r>
            <a:r>
              <a:rPr lang="en-US" altLang="zh-CN" dirty="0"/>
              <a:t>showcase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marketing</a:t>
            </a:r>
            <a:r>
              <a:rPr lang="zh-CN" altLang="en-US" dirty="0"/>
              <a:t> </a:t>
            </a:r>
            <a:r>
              <a:rPr lang="en-US" altLang="zh-CN" dirty="0"/>
              <a:t>strategy.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0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CCA1F-AD6F-78D1-46CA-BCC13D26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Seasonality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EAE2313-CE1C-CB83-21A8-51D5BC1DE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35" y="2370924"/>
            <a:ext cx="7403031" cy="3997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E8EF42-DBAD-E036-F3F4-2D0EBBE3018F}"/>
              </a:ext>
            </a:extLst>
          </p:cNvPr>
          <p:cNvSpPr txBox="1"/>
          <p:nvPr/>
        </p:nvSpPr>
        <p:spPr>
          <a:xfrm>
            <a:off x="8204433" y="2726422"/>
            <a:ext cx="3389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 above does show some seasonality trend as we can observe from the time se</a:t>
            </a:r>
            <a:r>
              <a:rPr lang="en-US" altLang="zh-CN" dirty="0"/>
              <a:t>ries</a:t>
            </a:r>
            <a:r>
              <a:rPr lang="en-US" dirty="0"/>
              <a:t> plot. </a:t>
            </a:r>
            <a:r>
              <a:rPr lang="en-US" dirty="0" err="1"/>
              <a:t>THe</a:t>
            </a:r>
            <a:r>
              <a:rPr lang="en-US" dirty="0"/>
              <a:t> average daily price charge seems to drop down after July every year, and reaches the peak before July.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40F20C4-574D-4AD1-A244-96E69925E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871E58E-98A3-8B3C-766E-18B7988CE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39"/>
          <a:stretch/>
        </p:blipFill>
        <p:spPr>
          <a:xfrm>
            <a:off x="926283" y="1303465"/>
            <a:ext cx="9316121" cy="524031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9A7CC453-6F47-4427-B67D-37E65A92C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1B6AD4D9-2CD8-4BB1-8DA9-B1E2BC9BB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58E860C5-0E72-4769-BC34-B0F6BEFB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AD6054-1A52-99CD-A0FB-CC2A61EDB185}"/>
              </a:ext>
            </a:extLst>
          </p:cNvPr>
          <p:cNvSpPr txBox="1"/>
          <p:nvPr/>
        </p:nvSpPr>
        <p:spPr>
          <a:xfrm>
            <a:off x="926283" y="391970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Profit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694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0ECE-0FB1-F55B-5832-2A65CC90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9C1DAF7-66EF-D577-BC7B-8F6E10F26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554" y="1825625"/>
            <a:ext cx="8478892" cy="4351338"/>
          </a:xfrm>
        </p:spPr>
      </p:pic>
    </p:spTree>
    <p:extLst>
      <p:ext uri="{BB962C8B-B14F-4D97-AF65-F5344CB8AC3E}">
        <p14:creationId xmlns:p14="http://schemas.microsoft.com/office/powerpoint/2010/main" val="113806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7889-29DD-FAFF-666D-3EF7C4C9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Population</a:t>
            </a:r>
            <a:endParaRPr lang="en-US" dirty="0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6C2F34C0-68FF-A0C0-9994-72B252E06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336" y="1825625"/>
            <a:ext cx="8367328" cy="4351338"/>
          </a:xfrm>
        </p:spPr>
      </p:pic>
    </p:spTree>
    <p:extLst>
      <p:ext uri="{BB962C8B-B14F-4D97-AF65-F5344CB8AC3E}">
        <p14:creationId xmlns:p14="http://schemas.microsoft.com/office/powerpoint/2010/main" val="79172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27F2-8D07-567B-607A-E77679D4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Gender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F9E5E95-877A-2AA8-30A3-7D7766439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768" y="1825625"/>
            <a:ext cx="5966463" cy="4351338"/>
          </a:xfrm>
        </p:spPr>
      </p:pic>
    </p:spTree>
    <p:extLst>
      <p:ext uri="{BB962C8B-B14F-4D97-AF65-F5344CB8AC3E}">
        <p14:creationId xmlns:p14="http://schemas.microsoft.com/office/powerpoint/2010/main" val="167134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01C3-7D44-3DE8-6992-8FBB9B2A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A175855-EB7A-894A-BCCB-2B017EC60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743" y="1825625"/>
            <a:ext cx="6078513" cy="4351338"/>
          </a:xfrm>
        </p:spPr>
      </p:pic>
    </p:spTree>
    <p:extLst>
      <p:ext uri="{BB962C8B-B14F-4D97-AF65-F5344CB8AC3E}">
        <p14:creationId xmlns:p14="http://schemas.microsoft.com/office/powerpoint/2010/main" val="422247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D242-ED2C-D16C-FFB6-5F33577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8594628-3D34-25E5-2FD8-E082DF4E6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856" y="1825625"/>
            <a:ext cx="6192288" cy="4351338"/>
          </a:xfrm>
        </p:spPr>
      </p:pic>
    </p:spTree>
    <p:extLst>
      <p:ext uri="{BB962C8B-B14F-4D97-AF65-F5344CB8AC3E}">
        <p14:creationId xmlns:p14="http://schemas.microsoft.com/office/powerpoint/2010/main" val="41216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88</Words>
  <Application>Microsoft Macintosh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G2M Strategy Analysis of Cab Company</vt:lpstr>
      <vt:lpstr>Business Objectives</vt:lpstr>
      <vt:lpstr>Seasonality</vt:lpstr>
      <vt:lpstr>PowerPoint Presentation</vt:lpstr>
      <vt:lpstr>Users Plot</vt:lpstr>
      <vt:lpstr>Population</vt:lpstr>
      <vt:lpstr>Gender</vt:lpstr>
      <vt:lpstr>Age</vt:lpstr>
      <vt:lpstr>Payment Mode</vt:lpstr>
      <vt:lpstr>Income distribution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G2M Strategy Analysis of Cab Company</dc:title>
  <dc:creator>Xiaoqing Leng</dc:creator>
  <cp:lastModifiedBy>Xiaoqing Leng</cp:lastModifiedBy>
  <cp:revision>1</cp:revision>
  <dcterms:created xsi:type="dcterms:W3CDTF">2022-11-20T22:15:59Z</dcterms:created>
  <dcterms:modified xsi:type="dcterms:W3CDTF">2022-11-20T23:49:10Z</dcterms:modified>
</cp:coreProperties>
</file>