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8"/>
  </p:notesMasterIdLst>
  <p:sldIdLst>
    <p:sldId id="256" r:id="rId5"/>
    <p:sldId id="257" r:id="rId6"/>
    <p:sldId id="275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4D23F-38F5-474E-9C11-9988B14AE293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8500-C516-0E47-8DFA-DC3D71243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you’ve made some</a:t>
            </a:r>
            <a:r>
              <a:rPr lang="en-US" baseline="0" dirty="0" smtClean="0"/>
              <a:t> changes and you want to commit that change you need to let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know you want to commit those changes to the repo history</a:t>
            </a:r>
          </a:p>
          <a:p>
            <a:r>
              <a:rPr lang="en-US" baseline="0" dirty="0" smtClean="0"/>
              <a:t>Then you can push the new code / version to the remote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8500-C516-0E47-8DFA-DC3D71243D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 refers to the remote repo</a:t>
            </a:r>
          </a:p>
          <a:p>
            <a:r>
              <a:rPr lang="en-US" dirty="0" smtClean="0"/>
              <a:t>Master refers to the branch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8500-C516-0E47-8DFA-DC3D71243D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 refers to the remote repo</a:t>
            </a:r>
          </a:p>
          <a:p>
            <a:r>
              <a:rPr lang="en-US" dirty="0" smtClean="0"/>
              <a:t>Master refers to </a:t>
            </a:r>
            <a:r>
              <a:rPr lang="en-US" smtClean="0"/>
              <a:t>the branch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8500-C516-0E47-8DFA-DC3D71243D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 refers to the remote repo</a:t>
            </a:r>
          </a:p>
          <a:p>
            <a:r>
              <a:rPr lang="en-US" dirty="0" smtClean="0"/>
              <a:t>Master refers to </a:t>
            </a:r>
            <a:r>
              <a:rPr lang="en-US" smtClean="0"/>
              <a:t>the branch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8500-C516-0E47-8DFA-DC3D71243D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8500-C516-0E47-8DFA-DC3D71243D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Reverting:</a:t>
            </a:r>
          </a:p>
          <a:p>
            <a:r>
              <a:rPr lang="en-US" dirty="0" smtClean="0"/>
              <a:t>It creates a new commit, it doesn’t effect any of the history of commits. </a:t>
            </a:r>
            <a:r>
              <a:rPr lang="en-US" dirty="0" err="1" smtClean="0"/>
              <a:t>Git</a:t>
            </a:r>
            <a:r>
              <a:rPr lang="en-US" dirty="0" smtClean="0"/>
              <a:t> figures out the changes needed to make it revert to the specified commit &amp; makes the changes and merges</a:t>
            </a:r>
            <a:r>
              <a:rPr lang="en-US" baseline="0" dirty="0" smtClean="0"/>
              <a:t> those changes. It doesn’t delete anything.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Conflicts if vim editor comes up:</a:t>
            </a:r>
          </a:p>
          <a:p>
            <a:r>
              <a:rPr lang="en-US" baseline="0" dirty="0" smtClean="0"/>
              <a:t>“a” to start typing</a:t>
            </a:r>
          </a:p>
          <a:p>
            <a:r>
              <a:rPr lang="en-US" baseline="0" dirty="0" smtClean="0"/>
              <a:t>“esc” to go back to commands mode</a:t>
            </a:r>
          </a:p>
          <a:p>
            <a:r>
              <a:rPr lang="en-US" baseline="0" dirty="0" smtClean="0"/>
              <a:t>“:</a:t>
            </a:r>
            <a:r>
              <a:rPr lang="en-US" baseline="0" dirty="0" err="1" smtClean="0"/>
              <a:t>wq</a:t>
            </a:r>
            <a:r>
              <a:rPr lang="en-US" baseline="0" dirty="0" smtClean="0"/>
              <a:t>” to write and quit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8500-C516-0E47-8DFA-DC3D71243D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24/02/16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setting-up-a-repositor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9804"/>
          </a:xfrm>
        </p:spPr>
        <p:txBody>
          <a:bodyPr>
            <a:normAutofit/>
          </a:bodyPr>
          <a:lstStyle/>
          <a:p>
            <a:r>
              <a:rPr lang="en-US" sz="8000" spc="600" dirty="0" smtClean="0"/>
              <a:t>GIT</a:t>
            </a:r>
            <a:endParaRPr lang="en-US" sz="8000" spc="600" dirty="0"/>
          </a:p>
        </p:txBody>
      </p:sp>
    </p:spTree>
    <p:extLst>
      <p:ext uri="{BB962C8B-B14F-4D97-AF65-F5344CB8AC3E}">
        <p14:creationId xmlns:p14="http://schemas.microsoft.com/office/powerpoint/2010/main" val="267254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43785"/>
            <a:ext cx="8229600" cy="4575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// Show Branches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branches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Create a new branch but don’t checkout to it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branch &lt;name-of-branch&gt;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Checkout another branch (move to another branch)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checkout &lt;branch-name&gt;</a:t>
            </a:r>
          </a:p>
          <a:p>
            <a:pPr marL="0" indent="0">
              <a:buNone/>
            </a:pP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en-US" sz="2000" dirty="0" smtClean="0"/>
              <a:t>Create a new branch and checkout to it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checkout –b &lt;new-branch-name&gt;</a:t>
            </a:r>
          </a:p>
          <a:p>
            <a:pPr marL="0" indent="0">
              <a:buNone/>
            </a:pP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ndale Mono"/>
                <a:cs typeface="Andale Mono"/>
              </a:rPr>
              <a:t>// </a:t>
            </a:r>
            <a:r>
              <a:rPr lang="en-US" sz="2000" dirty="0" smtClean="0">
                <a:latin typeface="Andale Mono"/>
                <a:cs typeface="Andale Mono"/>
              </a:rPr>
              <a:t>To push a branch to the remote repo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	</a:t>
            </a:r>
            <a:r>
              <a:rPr lang="en-US" sz="2000" b="1" dirty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push origin &lt;branch-name&gt;</a:t>
            </a:r>
            <a:endParaRPr lang="en-US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1463" y="1555705"/>
            <a:ext cx="82053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 smtClean="0"/>
              <a:t>CREATE A BRANCH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19282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43785"/>
            <a:ext cx="8229600" cy="4575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// Checkout to the branch you want to merge TO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checkout &lt;branch-name-merge-destination&gt;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Merge the branches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merge &lt;branch-to–merge-with&gt;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You may get a merge conflict so you will need to open up your files and look for the conflicts in your code and resolve them</a:t>
            </a:r>
          </a:p>
          <a:p>
            <a:pPr marL="0" indent="0">
              <a:buNone/>
            </a:pP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en-US" sz="2000" dirty="0" smtClean="0"/>
              <a:t>Then you need to commit the merge changes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add .</a:t>
            </a:r>
          </a:p>
          <a:p>
            <a:pPr marL="0" indent="0">
              <a:buNone/>
            </a:pPr>
            <a:r>
              <a:rPr lang="en-US" sz="2000" b="1" dirty="0">
                <a:latin typeface="Andale Mono"/>
                <a:cs typeface="Andale Mono"/>
              </a:rPr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commit –m “commit message”</a:t>
            </a: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1463" y="1555705"/>
            <a:ext cx="82053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 smtClean="0"/>
              <a:t>MERGING BRANCHES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73969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REVERTING TO PREVIOUS VERSIONS</a:t>
            </a:r>
            <a:endParaRPr lang="en-US" dirty="0"/>
          </a:p>
        </p:txBody>
      </p:sp>
      <p:pic>
        <p:nvPicPr>
          <p:cNvPr id="3" name="Picture 2" descr="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7352"/>
            <a:ext cx="9144000" cy="1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43784"/>
            <a:ext cx="8229600" cy="4908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// To view a list of commits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log -–</a:t>
            </a:r>
            <a:r>
              <a:rPr lang="en-US" sz="2000" b="1" dirty="0" err="1" smtClean="0">
                <a:latin typeface="Andale Mono"/>
                <a:cs typeface="Andale Mono"/>
              </a:rPr>
              <a:t>oneline</a:t>
            </a:r>
            <a:endParaRPr lang="en-US" sz="20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To change view a previous commit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checkout &lt;commit-number&gt; </a:t>
            </a:r>
            <a:r>
              <a:rPr lang="en-US" sz="2000" dirty="0" smtClean="0">
                <a:latin typeface="Andale Mono"/>
                <a:cs typeface="Andale Mono"/>
              </a:rPr>
              <a:t>//or//</a:t>
            </a:r>
            <a:endParaRPr lang="en-US" sz="20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b="1" dirty="0">
                <a:latin typeface="Andale Mono"/>
                <a:cs typeface="Andale Mono"/>
              </a:rPr>
              <a:t>	$ </a:t>
            </a:r>
            <a:r>
              <a:rPr lang="en-US" sz="2000" b="1" dirty="0" err="1">
                <a:latin typeface="Andale Mono"/>
                <a:cs typeface="Andale Mono"/>
              </a:rPr>
              <a:t>git</a:t>
            </a:r>
            <a:r>
              <a:rPr lang="en-US" sz="2000" b="1" dirty="0">
                <a:latin typeface="Andale Mono"/>
                <a:cs typeface="Andale Mono"/>
              </a:rPr>
              <a:t> checkout &lt;commit-number</a:t>
            </a:r>
            <a:r>
              <a:rPr lang="en-US" sz="2000" b="1" dirty="0" smtClean="0">
                <a:latin typeface="Andale Mono"/>
                <a:cs typeface="Andale Mono"/>
              </a:rPr>
              <a:t>&gt; &lt;filename&gt;</a:t>
            </a: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To return to the head of your repo aka the most recent commit</a:t>
            </a:r>
          </a:p>
          <a:p>
            <a:pPr marL="0" indent="0">
              <a:buNone/>
            </a:pPr>
            <a:r>
              <a:rPr lang="en-US" sz="2000" b="1" dirty="0" smtClean="0">
                <a:latin typeface="Andale Mono"/>
                <a:cs typeface="Andale Mono"/>
              </a:rPr>
              <a:t>	</a:t>
            </a:r>
            <a:r>
              <a:rPr lang="en-US" sz="2000" b="1" dirty="0">
                <a:latin typeface="Andale Mono"/>
                <a:cs typeface="Andale Mono"/>
              </a:rPr>
              <a:t>$ </a:t>
            </a:r>
            <a:r>
              <a:rPr lang="en-US" sz="2000" b="1" dirty="0" err="1">
                <a:latin typeface="Andale Mono"/>
                <a:cs typeface="Andale Mono"/>
              </a:rPr>
              <a:t>git</a:t>
            </a:r>
            <a:r>
              <a:rPr lang="en-US" sz="2000" b="1" dirty="0">
                <a:latin typeface="Andale Mono"/>
                <a:cs typeface="Andale Mono"/>
              </a:rPr>
              <a:t> checkout </a:t>
            </a:r>
            <a:r>
              <a:rPr lang="en-US" sz="2000" b="1" dirty="0" smtClean="0">
                <a:latin typeface="Andale Mono"/>
                <a:cs typeface="Andale Mono"/>
              </a:rPr>
              <a:t>&lt;branch-you-are-on&gt;</a:t>
            </a:r>
          </a:p>
          <a:p>
            <a:pPr marL="0" indent="0">
              <a:buNone/>
            </a:pP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en-US" sz="2000" dirty="0" smtClean="0"/>
              <a:t>To revert to a previous commit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revert &lt;commit-number&gt;	</a:t>
            </a:r>
            <a:r>
              <a:rPr lang="en-US" sz="2000" dirty="0">
                <a:latin typeface="Andale Mono"/>
                <a:cs typeface="Andale Mono"/>
              </a:rPr>
              <a:t>//or/</a:t>
            </a:r>
            <a:r>
              <a:rPr lang="en-US" sz="2000" dirty="0" smtClean="0">
                <a:latin typeface="Andale Mono"/>
                <a:cs typeface="Andale Mono"/>
              </a:rPr>
              <a:t>/</a:t>
            </a:r>
          </a:p>
          <a:p>
            <a:pPr marL="0" indent="0">
              <a:buNone/>
            </a:pPr>
            <a:r>
              <a:rPr lang="en-US" sz="2000" b="1" dirty="0">
                <a:latin typeface="Andale Mono"/>
                <a:cs typeface="Andale Mono"/>
              </a:rPr>
              <a:t>	$ </a:t>
            </a:r>
            <a:r>
              <a:rPr lang="en-US" sz="2000" b="1" dirty="0" err="1">
                <a:latin typeface="Andale Mono"/>
                <a:cs typeface="Andale Mono"/>
              </a:rPr>
              <a:t>git</a:t>
            </a:r>
            <a:r>
              <a:rPr lang="en-US" sz="2000" b="1" dirty="0">
                <a:latin typeface="Andale Mono"/>
                <a:cs typeface="Andale Mono"/>
              </a:rPr>
              <a:t> revert &lt;commit-number</a:t>
            </a:r>
            <a:r>
              <a:rPr lang="en-US" sz="2000" b="1" dirty="0" smtClean="0">
                <a:latin typeface="Andale Mono"/>
                <a:cs typeface="Andale Mono"/>
              </a:rPr>
              <a:t>&gt; &lt;filename&gt;</a:t>
            </a: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1463" y="1555705"/>
            <a:ext cx="82053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 smtClean="0"/>
              <a:t>LOOKING AT PAST COMMITS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353522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4" name="Picture 3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428"/>
            <a:ext cx="91440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5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3738"/>
            <a:ext cx="8229600" cy="473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 A version control system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A series of snapshots (commits) of your code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Runs locally on your machine but you can connect 	it to remote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repository’s by using:</a:t>
            </a:r>
          </a:p>
          <a:p>
            <a:pPr marL="457200" lvl="1" indent="0">
              <a:buNone/>
            </a:pPr>
            <a:r>
              <a:rPr lang="en-US" sz="2400" dirty="0" smtClean="0"/>
              <a:t>//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// </a:t>
            </a:r>
            <a:r>
              <a:rPr lang="en-US" sz="2400" dirty="0" err="1" smtClean="0"/>
              <a:t>Bitbucket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// Or creating your own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1300" dirty="0" smtClean="0"/>
              <a:t>GREAT GUIDE: </a:t>
            </a:r>
            <a:r>
              <a:rPr lang="en-US" sz="1300" dirty="0">
                <a:hlinkClick r:id="rId2"/>
              </a:rPr>
              <a:t>https://www.atlassian.com/git/tutorials/setting-up-a-repository/</a:t>
            </a:r>
            <a:endParaRPr lang="en-US" sz="13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95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78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600" dirty="0" smtClean="0"/>
              <a:t>USING GIT WITH TERMINAL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312552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3868"/>
            <a:ext cx="8229600" cy="362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// Create a new remote repo &amp; copy the repo’s URL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Open Terminal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Move to the folder you wish to clone your repo to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cd path/to/folder</a:t>
            </a: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 smtClean="0">
                <a:cs typeface="Andale Mono"/>
              </a:rPr>
              <a:t>// Clone remote repo to current folder (creating your local repo)</a:t>
            </a:r>
          </a:p>
          <a:p>
            <a:pPr marL="0" indent="0">
              <a:buNone/>
            </a:pPr>
            <a:r>
              <a:rPr lang="en-US" sz="2000" dirty="0">
                <a:cs typeface="Andale Mono"/>
              </a:rPr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clone &lt;remote-repo-</a:t>
            </a:r>
            <a:r>
              <a:rPr lang="en-US" sz="2000" b="1" dirty="0" err="1" smtClean="0">
                <a:latin typeface="Andale Mono"/>
                <a:cs typeface="Andale Mono"/>
              </a:rPr>
              <a:t>url</a:t>
            </a:r>
            <a:r>
              <a:rPr lang="en-US" sz="2000" b="1" dirty="0" smtClean="0">
                <a:latin typeface="Andale Mono"/>
                <a:cs typeface="Andale Mono"/>
              </a:rPr>
              <a:t>&gt;</a:t>
            </a:r>
            <a:endParaRPr lang="en-US" sz="2000" dirty="0" smtClean="0">
              <a:cs typeface="Andale Mono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1463" y="404511"/>
            <a:ext cx="8229600" cy="1143000"/>
          </a:xfrm>
        </p:spPr>
        <p:txBody>
          <a:bodyPr>
            <a:normAutofit/>
          </a:bodyPr>
          <a:lstStyle/>
          <a:p>
            <a:r>
              <a:rPr lang="en-US" spc="600" dirty="0" smtClean="0"/>
              <a:t>CREATING A REPO</a:t>
            </a:r>
            <a:br>
              <a:rPr lang="en-US" spc="600" dirty="0" smtClean="0"/>
            </a:br>
            <a:r>
              <a:rPr lang="en-US" sz="2000" spc="600" dirty="0" smtClean="0"/>
              <a:t>method one</a:t>
            </a:r>
            <a:endParaRPr lang="en-US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1463" y="1933660"/>
            <a:ext cx="82053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1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384" y="2424105"/>
            <a:ext cx="6957108" cy="422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// To check status of the repo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status</a:t>
            </a: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To add changes to be staged for commit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add &lt;file&gt; //or// 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add 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Commit changes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commit –m “commit message”</a:t>
            </a:r>
          </a:p>
          <a:p>
            <a:pPr marL="0" indent="0">
              <a:buNone/>
            </a:pPr>
            <a:endParaRPr lang="en-US" sz="2000" b="1" dirty="0" smtClean="0">
              <a:latin typeface="Andale Mono"/>
              <a:cs typeface="Andale Mono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1463" y="404511"/>
            <a:ext cx="8229600" cy="1143000"/>
          </a:xfrm>
        </p:spPr>
        <p:txBody>
          <a:bodyPr>
            <a:normAutofit/>
          </a:bodyPr>
          <a:lstStyle/>
          <a:p>
            <a:r>
              <a:rPr lang="en-US" spc="600" dirty="0" smtClean="0"/>
              <a:t>STAGING &amp; COMMITING</a:t>
            </a:r>
            <a:endParaRPr lang="en-US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1463" y="1933660"/>
            <a:ext cx="82053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0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11" y="2424105"/>
            <a:ext cx="8106251" cy="422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// Make sure you have committed any changes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status</a:t>
            </a:r>
            <a:endParaRPr lang="en-US" sz="2000" b="1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Make sure you are up to date with the remote repo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fetch origin </a:t>
            </a:r>
            <a:r>
              <a:rPr lang="en-US" sz="2000" dirty="0" smtClean="0">
                <a:latin typeface="Andale Mono"/>
                <a:cs typeface="Andale Mono"/>
              </a:rPr>
              <a:t>//just downloads</a:t>
            </a:r>
          </a:p>
          <a:p>
            <a:pPr marL="0" indent="0">
              <a:buNone/>
            </a:pPr>
            <a:r>
              <a:rPr lang="en-US" sz="2000" b="1" dirty="0">
                <a:latin typeface="Andale Mono"/>
                <a:cs typeface="Andale Mono"/>
              </a:rPr>
              <a:t>	$ </a:t>
            </a:r>
            <a:r>
              <a:rPr lang="en-US" sz="2000" b="1" dirty="0" err="1">
                <a:latin typeface="Andale Mono"/>
                <a:cs typeface="Andale Mono"/>
              </a:rPr>
              <a:t>git</a:t>
            </a:r>
            <a:r>
              <a:rPr lang="en-US" sz="2000" b="1" dirty="0">
                <a:latin typeface="Andale Mono"/>
                <a:cs typeface="Andale Mono"/>
              </a:rPr>
              <a:t> </a:t>
            </a:r>
            <a:r>
              <a:rPr lang="en-US" sz="2000" b="1" dirty="0" smtClean="0">
                <a:latin typeface="Andale Mono"/>
                <a:cs typeface="Andale Mono"/>
              </a:rPr>
              <a:t>pull origin master </a:t>
            </a:r>
            <a:r>
              <a:rPr lang="en-US" sz="2000" dirty="0">
                <a:latin typeface="Andale Mono"/>
                <a:cs typeface="Andale Mono"/>
              </a:rPr>
              <a:t>/</a:t>
            </a:r>
            <a:r>
              <a:rPr lang="en-US" sz="2000" dirty="0" smtClean="0">
                <a:latin typeface="Andale Mono"/>
                <a:cs typeface="Andale Mono"/>
              </a:rPr>
              <a:t>/download &amp; merge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Push to the remote repo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Andale Mono"/>
                <a:cs typeface="Andale Mono"/>
              </a:rPr>
              <a:t>$ </a:t>
            </a:r>
            <a:r>
              <a:rPr lang="en-US" sz="2000" b="1" dirty="0" err="1" smtClean="0">
                <a:latin typeface="Andale Mono"/>
                <a:cs typeface="Andale Mono"/>
              </a:rPr>
              <a:t>git</a:t>
            </a:r>
            <a:r>
              <a:rPr lang="en-US" sz="2000" b="1" dirty="0" smtClean="0">
                <a:latin typeface="Andale Mono"/>
                <a:cs typeface="Andale Mono"/>
              </a:rPr>
              <a:t> push origin master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1463" y="4045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600" dirty="0" smtClean="0"/>
              <a:t>PUSHING TO THE REMOTE REPO</a:t>
            </a:r>
            <a:endParaRPr lang="en-US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1463" y="1933660"/>
            <a:ext cx="82053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3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43784"/>
            <a:ext cx="8229600" cy="511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// Create a remote repo with the name of your project &amp; copy the URL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Open Terminal and move to the root of your project folder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>
                <a:latin typeface="Andale Mono"/>
                <a:cs typeface="Andale Mono"/>
              </a:rPr>
              <a:t>$ </a:t>
            </a:r>
            <a:r>
              <a:rPr lang="en-US" sz="1600" b="1" dirty="0" smtClean="0">
                <a:latin typeface="Andale Mono"/>
                <a:cs typeface="Andale Mono"/>
              </a:rPr>
              <a:t>cd path/to/project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Initialize local </a:t>
            </a:r>
            <a:r>
              <a:rPr lang="en-US" sz="1600" dirty="0" err="1" smtClean="0"/>
              <a:t>git</a:t>
            </a:r>
            <a:r>
              <a:rPr lang="en-US" sz="1600" dirty="0" smtClean="0"/>
              <a:t> repo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latin typeface="Andale Mono"/>
                <a:cs typeface="Andale Mono"/>
              </a:rPr>
              <a:t>$ </a:t>
            </a:r>
            <a:r>
              <a:rPr lang="en-US" sz="1600" b="1" dirty="0" err="1" smtClean="0">
                <a:latin typeface="Andale Mono"/>
                <a:cs typeface="Andale Mono"/>
              </a:rPr>
              <a:t>git</a:t>
            </a: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init</a:t>
            </a:r>
            <a:endParaRPr lang="en-US" sz="16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600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/>
              <a:t>// </a:t>
            </a:r>
            <a:r>
              <a:rPr lang="en-US" sz="1600" dirty="0" smtClean="0"/>
              <a:t>Stage your project files to be committed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>
                <a:latin typeface="Andale Mono"/>
                <a:cs typeface="Andale Mono"/>
              </a:rPr>
              <a:t>$ </a:t>
            </a:r>
            <a:r>
              <a:rPr lang="en-US" sz="1600" b="1" dirty="0" err="1">
                <a:latin typeface="Andale Mono"/>
                <a:cs typeface="Andale Mono"/>
              </a:rPr>
              <a:t>git</a:t>
            </a:r>
            <a:r>
              <a:rPr lang="en-US" sz="1600" b="1" dirty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latin typeface="Andale Mono"/>
                <a:cs typeface="Andale Mono"/>
              </a:rPr>
              <a:t>add .</a:t>
            </a:r>
          </a:p>
          <a:p>
            <a:pPr marL="0" indent="0">
              <a:buNone/>
            </a:pPr>
            <a:r>
              <a:rPr lang="en-US" sz="1600" b="1" dirty="0">
                <a:latin typeface="Andale Mono"/>
                <a:cs typeface="Andale Mono"/>
              </a:rPr>
              <a:t>	</a:t>
            </a:r>
            <a:r>
              <a:rPr lang="en-US" sz="1600" b="1" dirty="0" smtClean="0">
                <a:latin typeface="Andale Mono"/>
                <a:cs typeface="Andale Mono"/>
              </a:rPr>
              <a:t>$ </a:t>
            </a:r>
            <a:r>
              <a:rPr lang="en-US" sz="1600" b="1" dirty="0" err="1" smtClean="0">
                <a:latin typeface="Andale Mono"/>
                <a:cs typeface="Andale Mono"/>
              </a:rPr>
              <a:t>git</a:t>
            </a:r>
            <a:r>
              <a:rPr lang="en-US" sz="1600" b="1" dirty="0" smtClean="0">
                <a:latin typeface="Andale Mono"/>
                <a:cs typeface="Andale Mono"/>
              </a:rPr>
              <a:t> commit –m “commit message”</a:t>
            </a:r>
          </a:p>
          <a:p>
            <a:pPr marL="0" indent="0">
              <a:buNone/>
            </a:pPr>
            <a:endParaRPr lang="en-US" sz="1600" b="1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/>
              <a:t>// Connect the Remote repo with the local repo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>
                <a:latin typeface="Andale Mono"/>
                <a:cs typeface="Andale Mono"/>
              </a:rPr>
              <a:t>$ </a:t>
            </a:r>
            <a:r>
              <a:rPr lang="en-US" sz="1600" b="1" dirty="0" err="1">
                <a:latin typeface="Andale Mono"/>
                <a:cs typeface="Andale Mono"/>
              </a:rPr>
              <a:t>git</a:t>
            </a:r>
            <a:r>
              <a:rPr lang="en-US" sz="1600" b="1" dirty="0">
                <a:latin typeface="Andale Mono"/>
                <a:cs typeface="Andale Mono"/>
              </a:rPr>
              <a:t> remote add origin &lt;remote-repo-</a:t>
            </a:r>
            <a:r>
              <a:rPr lang="en-US" sz="1600" b="1" dirty="0" err="1">
                <a:latin typeface="Andale Mono"/>
                <a:cs typeface="Andale Mono"/>
              </a:rPr>
              <a:t>url</a:t>
            </a:r>
            <a:r>
              <a:rPr lang="en-US" sz="1600" b="1" dirty="0"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// Push your local committed files to the remote repo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>
                <a:latin typeface="Andale Mono"/>
                <a:cs typeface="Andale Mono"/>
              </a:rPr>
              <a:t>$ </a:t>
            </a:r>
            <a:r>
              <a:rPr lang="en-US" sz="1600" b="1" dirty="0" err="1">
                <a:latin typeface="Andale Mono"/>
                <a:cs typeface="Andale Mono"/>
              </a:rPr>
              <a:t>git</a:t>
            </a:r>
            <a:r>
              <a:rPr lang="en-US" sz="1600" b="1" dirty="0">
                <a:latin typeface="Andale Mono"/>
                <a:cs typeface="Andale Mono"/>
              </a:rPr>
              <a:t> push origin master</a:t>
            </a:r>
          </a:p>
          <a:p>
            <a:pPr marL="0" indent="0">
              <a:buNone/>
            </a:pPr>
            <a:endParaRPr lang="en-US" sz="1600" b="1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600" b="1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600" b="1" dirty="0" smtClean="0">
              <a:latin typeface="Andale Mono"/>
              <a:cs typeface="Andale Mon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1463" y="1555705"/>
            <a:ext cx="820533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smtClean="0"/>
              <a:t>CREATING A REPO</a:t>
            </a:r>
            <a:br>
              <a:rPr lang="en-US" spc="600" smtClean="0"/>
            </a:br>
            <a:r>
              <a:rPr lang="en-US" sz="2000" spc="600" smtClean="0"/>
              <a:t>method two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235734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4" name="Picture 3" descr="branch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240</TotalTime>
  <Words>324</Words>
  <Application>Microsoft Macintosh PowerPoint</Application>
  <PresentationFormat>On-screen Show (4:3)</PresentationFormat>
  <Paragraphs>129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GIT</vt:lpstr>
      <vt:lpstr>WHAT IS IT?</vt:lpstr>
      <vt:lpstr>WHAT IS IT?</vt:lpstr>
      <vt:lpstr>USING GIT WITH TERMINAL</vt:lpstr>
      <vt:lpstr>CREATING A REPO method one</vt:lpstr>
      <vt:lpstr>STAGING &amp; COMMITING</vt:lpstr>
      <vt:lpstr>PUSHING TO THE REMOTE REPO</vt:lpstr>
      <vt:lpstr>PowerPoint Presentation</vt:lpstr>
      <vt:lpstr>BRANCHES</vt:lpstr>
      <vt:lpstr>PowerPoint Presentation</vt:lpstr>
      <vt:lpstr>PowerPoint Presentation</vt:lpstr>
      <vt:lpstr>REVERTING TO PREVIOUS VERSIONS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Lucy</cp:lastModifiedBy>
  <cp:revision>52</cp:revision>
  <dcterms:created xsi:type="dcterms:W3CDTF">2010-04-12T23:12:02Z</dcterms:created>
  <dcterms:modified xsi:type="dcterms:W3CDTF">2016-02-25T00:17:41Z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