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5" r:id="rId5"/>
  </p:sldMasterIdLst>
  <p:notesMasterIdLst>
    <p:notesMasterId r:id="rId39"/>
  </p:notesMasterIdLst>
  <p:handoutMasterIdLst>
    <p:handoutMasterId r:id="rId40"/>
  </p:handoutMasterIdLst>
  <p:sldIdLst>
    <p:sldId id="256" r:id="rId6"/>
    <p:sldId id="257" r:id="rId7"/>
    <p:sldId id="288" r:id="rId8"/>
    <p:sldId id="260" r:id="rId9"/>
    <p:sldId id="261" r:id="rId10"/>
    <p:sldId id="262" r:id="rId11"/>
    <p:sldId id="264" r:id="rId12"/>
    <p:sldId id="263" r:id="rId13"/>
    <p:sldId id="265" r:id="rId14"/>
    <p:sldId id="266" r:id="rId15"/>
    <p:sldId id="267" r:id="rId16"/>
    <p:sldId id="268" r:id="rId17"/>
    <p:sldId id="269" r:id="rId18"/>
    <p:sldId id="270" r:id="rId19"/>
    <p:sldId id="272" r:id="rId20"/>
    <p:sldId id="271" r:id="rId21"/>
    <p:sldId id="274" r:id="rId22"/>
    <p:sldId id="275" r:id="rId23"/>
    <p:sldId id="276" r:id="rId24"/>
    <p:sldId id="277" r:id="rId25"/>
    <p:sldId id="278" r:id="rId26"/>
    <p:sldId id="279" r:id="rId27"/>
    <p:sldId id="280" r:id="rId28"/>
    <p:sldId id="281" r:id="rId29"/>
    <p:sldId id="282" r:id="rId30"/>
    <p:sldId id="283" r:id="rId31"/>
    <p:sldId id="289" r:id="rId32"/>
    <p:sldId id="284" r:id="rId33"/>
    <p:sldId id="285" r:id="rId34"/>
    <p:sldId id="286" r:id="rId35"/>
    <p:sldId id="287" r:id="rId36"/>
    <p:sldId id="259" r:id="rId37"/>
    <p:sldId id="258" r:id="rId38"/>
  </p:sldIdLst>
  <p:sldSz cx="9144000" cy="5143500" type="screen16x9"/>
  <p:notesSz cx="6858000" cy="9144000"/>
  <p:defaultTextStyle>
    <a:defPPr>
      <a:defRPr lang="en-US"/>
    </a:defPPr>
    <a:lvl1pPr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1pPr>
    <a:lvl2pPr marL="4572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2pPr>
    <a:lvl3pPr marL="9144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3pPr>
    <a:lvl4pPr marL="13716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4pPr>
    <a:lvl5pPr marL="18288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5pPr>
    <a:lvl6pPr marL="2286000" algn="l" defTabSz="914400" rtl="0" eaLnBrk="1" latinLnBrk="0" hangingPunct="1">
      <a:defRPr sz="1400" kern="1200">
        <a:solidFill>
          <a:srgbClr val="292929"/>
        </a:solidFill>
        <a:latin typeface="Arial" pitchFamily="34" charset="0"/>
        <a:ea typeface="ＭＳ Ｐゴシック" pitchFamily="34" charset="-128"/>
        <a:cs typeface="+mn-cs"/>
      </a:defRPr>
    </a:lvl6pPr>
    <a:lvl7pPr marL="2743200" algn="l" defTabSz="914400" rtl="0" eaLnBrk="1" latinLnBrk="0" hangingPunct="1">
      <a:defRPr sz="1400" kern="1200">
        <a:solidFill>
          <a:srgbClr val="292929"/>
        </a:solidFill>
        <a:latin typeface="Arial" pitchFamily="34" charset="0"/>
        <a:ea typeface="ＭＳ Ｐゴシック" pitchFamily="34" charset="-128"/>
        <a:cs typeface="+mn-cs"/>
      </a:defRPr>
    </a:lvl7pPr>
    <a:lvl8pPr marL="3200400" algn="l" defTabSz="914400" rtl="0" eaLnBrk="1" latinLnBrk="0" hangingPunct="1">
      <a:defRPr sz="1400" kern="1200">
        <a:solidFill>
          <a:srgbClr val="292929"/>
        </a:solidFill>
        <a:latin typeface="Arial" pitchFamily="34" charset="0"/>
        <a:ea typeface="ＭＳ Ｐゴシック" pitchFamily="34" charset="-128"/>
        <a:cs typeface="+mn-cs"/>
      </a:defRPr>
    </a:lvl8pPr>
    <a:lvl9pPr marL="3657600" algn="l" defTabSz="914400" rtl="0" eaLnBrk="1" latinLnBrk="0" hangingPunct="1">
      <a:defRPr sz="1400" kern="1200">
        <a:solidFill>
          <a:srgbClr val="292929"/>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78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39B"/>
    <a:srgbClr val="E48130"/>
    <a:srgbClr val="FF8817"/>
    <a:srgbClr val="13314F"/>
    <a:srgbClr val="D69D3D"/>
    <a:srgbClr val="C8893E"/>
    <a:srgbClr val="151A51"/>
    <a:srgbClr val="408F3A"/>
    <a:srgbClr val="36963C"/>
    <a:srgbClr val="5F2D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1525" autoAdjust="0"/>
  </p:normalViewPr>
  <p:slideViewPr>
    <p:cSldViewPr snapToGrid="0">
      <p:cViewPr varScale="1">
        <p:scale>
          <a:sx n="68" d="100"/>
          <a:sy n="68" d="100"/>
        </p:scale>
        <p:origin x="-96" y="-848"/>
      </p:cViewPr>
      <p:guideLst>
        <p:guide orient="horz" pos="1620"/>
        <p:guide pos="78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12"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200">
                <a:solidFill>
                  <a:schemeClr val="bg1">
                    <a:lumMod val="65000"/>
                  </a:schemeClr>
                </a:solidFill>
                <a:latin typeface="Arial" pitchFamily="34" charset="0"/>
                <a:ea typeface="+mn-ea"/>
                <a:cs typeface="Arial" pitchFamily="34" charset="0"/>
              </a:defRPr>
            </a:lvl1pPr>
          </a:lstStyle>
          <a:p>
            <a:pPr>
              <a:defRPr/>
            </a:pPr>
            <a:r>
              <a:rPr lang="en-US" sz="1000" dirty="0" smtClean="0"/>
              <a:t>Header</a:t>
            </a:r>
            <a:endParaRPr lang="en-US" sz="1000" dirty="0"/>
          </a:p>
        </p:txBody>
      </p:sp>
      <p:sp>
        <p:nvSpPr>
          <p:cNvPr id="8"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200">
                <a:solidFill>
                  <a:schemeClr val="bg1">
                    <a:lumMod val="65000"/>
                  </a:schemeClr>
                </a:solidFill>
                <a:latin typeface="Arial" pitchFamily="34" charset="0"/>
                <a:ea typeface="+mn-ea"/>
                <a:cs typeface="Arial" pitchFamily="34" charset="0"/>
              </a:defRPr>
            </a:lvl1pPr>
          </a:lstStyle>
          <a:p>
            <a:pPr>
              <a:defRPr/>
            </a:pPr>
            <a:endParaRPr lang="en-US" sz="1000"/>
          </a:p>
        </p:txBody>
      </p:sp>
      <p:sp>
        <p:nvSpPr>
          <p:cNvPr id="9" name="Rectangle 6"/>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600" b="1">
                <a:solidFill>
                  <a:schemeClr val="bg1">
                    <a:lumMod val="65000"/>
                  </a:schemeClr>
                </a:solidFill>
              </a:defRPr>
            </a:lvl1pPr>
          </a:lstStyle>
          <a:p>
            <a:r>
              <a:rPr lang="en-US" sz="200" dirty="0" smtClean="0"/>
              <a:t>#</a:t>
            </a:r>
            <a:r>
              <a:rPr lang="en-US" sz="700" dirty="0" smtClean="0"/>
              <a:t>#SASGF13</a:t>
            </a:r>
          </a:p>
          <a:p>
            <a:endParaRPr lang="en-US" sz="200" dirty="0" smtClean="0"/>
          </a:p>
          <a:p>
            <a:endParaRPr lang="en-US" dirty="0" smtClean="0"/>
          </a:p>
          <a:p>
            <a:r>
              <a:rPr lang="en-US" dirty="0" smtClean="0"/>
              <a:t>Copyright © 2013, SAS Institute Inc. All rights reserved.</a:t>
            </a:r>
            <a:endParaRPr lang="en-US" sz="800" dirty="0">
              <a:latin typeface="Times New Roman" pitchFamily="18" charset="0"/>
            </a:endParaRPr>
          </a:p>
        </p:txBody>
      </p:sp>
      <p:sp>
        <p:nvSpPr>
          <p:cNvPr id="10" name="Rectangle 7"/>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65000"/>
                  </a:schemeClr>
                </a:solidFill>
                <a:latin typeface="Arial Narrow" pitchFamily="34" charset="0"/>
              </a:defRPr>
            </a:lvl1pPr>
          </a:lstStyle>
          <a:p>
            <a:fld id="{0F3AC1AB-A7A8-4DFF-B258-11ED19841263}" type="slidenum">
              <a:rPr lang="en-US" smtClean="0"/>
              <a:pPr/>
              <a:t>‹#›</a:t>
            </a:fld>
            <a:endParaRPr lang="en-US" dirty="0"/>
          </a:p>
        </p:txBody>
      </p:sp>
    </p:spTree>
    <p:extLst>
      <p:ext uri="{BB962C8B-B14F-4D97-AF65-F5344CB8AC3E}">
        <p14:creationId xmlns:p14="http://schemas.microsoft.com/office/powerpoint/2010/main" val="1356002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dirty="0"/>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600" b="1">
                <a:solidFill>
                  <a:schemeClr val="bg1">
                    <a:lumMod val="65000"/>
                  </a:schemeClr>
                </a:solidFill>
              </a:defRPr>
            </a:lvl1pPr>
          </a:lstStyle>
          <a:p>
            <a:r>
              <a:rPr lang="en-US" sz="800" dirty="0" smtClean="0"/>
              <a:t>#SASGF13</a:t>
            </a:r>
          </a:p>
          <a:p>
            <a:endParaRPr lang="en-US" dirty="0" smtClean="0"/>
          </a:p>
          <a:p>
            <a:r>
              <a:rPr lang="en-US" dirty="0" smtClean="0"/>
              <a:t>Copyright © 2013, SAS Institute Inc. All rights reserved.</a:t>
            </a:r>
            <a:endParaRPr lang="en-US" sz="1200" dirty="0">
              <a:latin typeface="Times New Roman" pitchFamily="18" charset="0"/>
            </a:endParaRPr>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65000"/>
                  </a:schemeClr>
                </a:solidFill>
                <a:latin typeface="Arial Narrow" pitchFamily="34" charset="0"/>
              </a:defRPr>
            </a:lvl1pPr>
          </a:lstStyle>
          <a:p>
            <a:fld id="{0F3AC1AB-A7A8-4DFF-B258-11ED19841263}" type="slidenum">
              <a:rPr lang="en-US" smtClean="0"/>
              <a:pPr/>
              <a:t>‹#›</a:t>
            </a:fld>
            <a:endParaRPr lang="en-US" dirty="0"/>
          </a:p>
        </p:txBody>
      </p:sp>
    </p:spTree>
    <p:extLst>
      <p:ext uri="{BB962C8B-B14F-4D97-AF65-F5344CB8AC3E}">
        <p14:creationId xmlns:p14="http://schemas.microsoft.com/office/powerpoint/2010/main" val="140515192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Copyright © 2010,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a:t>
            </a:fld>
            <a:endParaRPr lang="en-US" dirty="0"/>
          </a:p>
        </p:txBody>
      </p:sp>
    </p:spTree>
    <p:extLst>
      <p:ext uri="{BB962C8B-B14F-4D97-AF65-F5344CB8AC3E}">
        <p14:creationId xmlns:p14="http://schemas.microsoft.com/office/powerpoint/2010/main" val="3738534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is my procedure.</a:t>
            </a:r>
            <a:r>
              <a:rPr lang="en-US" baseline="0" dirty="0" smtClean="0"/>
              <a:t> I have my * out=imputed to set where the output dataset will be.*  Since I have set *</a:t>
            </a:r>
            <a:r>
              <a:rPr lang="en-US" baseline="0" dirty="0" err="1" smtClean="0"/>
              <a:t>nimpute</a:t>
            </a:r>
            <a:r>
              <a:rPr lang="en-US" baseline="0" dirty="0" smtClean="0"/>
              <a:t>=5, there will be 5 imputations, therefore my output dataset will have 5 copies of my original dataset, each with different imputed values where race was missing. * *My categorical variables are in my class statement * And here* my method is monotone logistic, because we had a monotone pattern for the </a:t>
            </a:r>
            <a:r>
              <a:rPr lang="en-US" baseline="0" dirty="0" err="1" smtClean="0"/>
              <a:t>missingness</a:t>
            </a:r>
            <a:r>
              <a:rPr lang="en-US" baseline="0" dirty="0" smtClean="0"/>
              <a:t> and our missing variable was race. So race is on the left hand side of the equation, and the remaining variables are on the right.*</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16</a:t>
            </a:fld>
            <a:endParaRPr lang="en-US" dirty="0"/>
          </a:p>
        </p:txBody>
      </p:sp>
    </p:spTree>
    <p:extLst>
      <p:ext uri="{BB962C8B-B14F-4D97-AF65-F5344CB8AC3E}">
        <p14:creationId xmlns:p14="http://schemas.microsoft.com/office/powerpoint/2010/main" val="597709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pitchFamily="-112" charset="-128"/>
                <a:cs typeface="Arial" pitchFamily="34" charset="0"/>
              </a:rPr>
              <a:t>*The common procedure in SAS is PROC REG. This, however, may not be a valid approach if the data arose from a complex design rather than a simple random sampling design. In such a case,* PROC SURVEYREG is appropriate because it takes this design into account. </a:t>
            </a:r>
          </a:p>
          <a:p>
            <a:r>
              <a:rPr lang="en-US" sz="1200" kern="1200" dirty="0" smtClean="0">
                <a:solidFill>
                  <a:schemeClr val="tx1"/>
                </a:solidFill>
                <a:effectLst/>
                <a:latin typeface="Arial" pitchFamily="34" charset="0"/>
                <a:ea typeface="ＭＳ Ｐゴシック" pitchFamily="-112" charset="-128"/>
                <a:cs typeface="Arial" pitchFamily="34" charset="0"/>
              </a:rPr>
              <a:t>*Logistic regression is used when examining the relationship between a categorical outcome and a set of predictors. To perform logistic regression on a random sample, PROC LOGISTIC can be used. Again, this is not an appropriate approach if the data come from particular sampling designs, such as the BRFSS complex survey designs. In these cases, *PROC SURVEYLOGISTIC is appropriate because it takes this design into account </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18</a:t>
            </a:fld>
            <a:endParaRPr lang="en-US" dirty="0"/>
          </a:p>
        </p:txBody>
      </p:sp>
    </p:spTree>
    <p:extLst>
      <p:ext uri="{BB962C8B-B14F-4D97-AF65-F5344CB8AC3E}">
        <p14:creationId xmlns:p14="http://schemas.microsoft.com/office/powerpoint/2010/main" val="2285281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code for </a:t>
            </a:r>
            <a:r>
              <a:rPr lang="en-US" baseline="0" dirty="0" err="1" smtClean="0"/>
              <a:t>proc</a:t>
            </a:r>
            <a:r>
              <a:rPr lang="en-US" baseline="0" dirty="0" smtClean="0"/>
              <a:t> </a:t>
            </a:r>
            <a:r>
              <a:rPr lang="en-US" baseline="0" dirty="0" err="1" smtClean="0"/>
              <a:t>surveyreg</a:t>
            </a:r>
            <a:endParaRPr lang="en-US" baseline="0" dirty="0" smtClean="0"/>
          </a:p>
          <a:p>
            <a:r>
              <a:rPr lang="en-US" baseline="0" dirty="0" smtClean="0"/>
              <a:t>*For stratum, we put the stratum specified by the weighting design, this is the one we talked about as a component of the design weight</a:t>
            </a:r>
          </a:p>
          <a:p>
            <a:r>
              <a:rPr lang="en-US" baseline="0" dirty="0" smtClean="0"/>
              <a:t>*This weight is the final weight provided by BRFSS, the raked weights</a:t>
            </a:r>
          </a:p>
          <a:p>
            <a:r>
              <a:rPr lang="en-US" baseline="0" dirty="0" smtClean="0"/>
              <a:t>*Here the cluster is the primary sampling unit, this is also provided by BRFSS</a:t>
            </a:r>
          </a:p>
          <a:p>
            <a:r>
              <a:rPr lang="en-US" baseline="0" dirty="0" smtClean="0"/>
              <a:t>*We also have the domain statement with each imputation as a domain. This is similar to a by statement. This way we will obtain regression results for each of our 5 imputations, to combine later with PROC MIANALYZE</a:t>
            </a:r>
          </a:p>
          <a:p>
            <a:r>
              <a:rPr lang="en-US" baseline="0" dirty="0" smtClean="0"/>
              <a:t>*as always our categorical variables go in our class statement</a:t>
            </a:r>
          </a:p>
          <a:p>
            <a:r>
              <a:rPr lang="en-US" baseline="0" dirty="0" smtClean="0"/>
              <a:t>*I had created a format for our main predictor of interest, so I use this here.</a:t>
            </a:r>
          </a:p>
          <a:p>
            <a:r>
              <a:rPr lang="en-US" baseline="0" dirty="0" smtClean="0"/>
              <a:t>*I create an output dataset with the parameter estimates, this will allow use to use PROC MIANALYZE to synthesize our results</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19</a:t>
            </a:fld>
            <a:endParaRPr lang="en-US" dirty="0"/>
          </a:p>
        </p:txBody>
      </p:sp>
    </p:spTree>
    <p:extLst>
      <p:ext uri="{BB962C8B-B14F-4D97-AF65-F5344CB8AC3E}">
        <p14:creationId xmlns:p14="http://schemas.microsoft.com/office/powerpoint/2010/main" val="383651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smtClean="0"/>
              <a:t>We first have to set up our data. * this was our dataset output from the </a:t>
            </a:r>
            <a:r>
              <a:rPr lang="en-US" dirty="0" err="1" smtClean="0"/>
              <a:t>ods</a:t>
            </a:r>
            <a:r>
              <a:rPr lang="en-US" dirty="0" smtClean="0"/>
              <a:t> output statement</a:t>
            </a:r>
            <a:r>
              <a:rPr lang="en-US" baseline="0" dirty="0" smtClean="0"/>
              <a:t> in PROC SURVEYREG.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sz="1200" kern="1200" dirty="0" smtClean="0">
                <a:solidFill>
                  <a:schemeClr val="tx1"/>
                </a:solidFill>
                <a:effectLst/>
                <a:latin typeface="Arial" pitchFamily="34" charset="0"/>
                <a:ea typeface="ＭＳ Ｐゴシック" pitchFamily="-112" charset="-128"/>
                <a:cs typeface="Arial" pitchFamily="34" charset="0"/>
              </a:rPr>
              <a:t>Each categorical variable will be saved in this dataset as the variable name and the numeric category. For example, race will be 3 variables “race space 1” “race space 2” and “race space 3”. The spaces here are problematic for calling the variable into the PROC MIANALYZE, therefore the following code will **compress the variables to avoid this</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sz="1200" kern="1200" dirty="0" smtClean="0">
                <a:solidFill>
                  <a:schemeClr val="tx1"/>
                </a:solidFill>
                <a:effectLst/>
                <a:latin typeface="Arial" pitchFamily="34" charset="0"/>
                <a:ea typeface="ＭＳ Ｐゴシック" pitchFamily="-112" charset="-128"/>
                <a:cs typeface="Arial" pitchFamily="34" charset="0"/>
              </a:rPr>
              <a:t>*Here</a:t>
            </a:r>
            <a:r>
              <a:rPr lang="en-US" sz="1200" kern="1200" baseline="0" dirty="0" smtClean="0">
                <a:solidFill>
                  <a:schemeClr val="tx1"/>
                </a:solidFill>
                <a:effectLst/>
                <a:latin typeface="Arial" pitchFamily="34" charset="0"/>
                <a:ea typeface="ＭＳ Ｐゴシック" pitchFamily="-112" charset="-128"/>
                <a:cs typeface="Arial" pitchFamily="34" charset="0"/>
              </a:rPr>
              <a:t> I use </a:t>
            </a:r>
            <a:r>
              <a:rPr lang="en-US" sz="1200" kern="1200" baseline="0" dirty="0" err="1" smtClean="0">
                <a:solidFill>
                  <a:schemeClr val="tx1"/>
                </a:solidFill>
                <a:effectLst/>
                <a:latin typeface="Arial" pitchFamily="34" charset="0"/>
                <a:ea typeface="ＭＳ Ｐゴシック" pitchFamily="-112" charset="-128"/>
                <a:cs typeface="Arial" pitchFamily="34" charset="0"/>
              </a:rPr>
              <a:t>proc</a:t>
            </a:r>
            <a:r>
              <a:rPr lang="en-US" sz="1200" kern="1200" baseline="0" dirty="0" smtClean="0">
                <a:solidFill>
                  <a:schemeClr val="tx1"/>
                </a:solidFill>
                <a:effectLst/>
                <a:latin typeface="Arial" pitchFamily="34" charset="0"/>
                <a:ea typeface="ＭＳ Ｐゴシック" pitchFamily="-112" charset="-128"/>
                <a:cs typeface="Arial" pitchFamily="34" charset="0"/>
              </a:rPr>
              <a:t> </a:t>
            </a:r>
            <a:r>
              <a:rPr lang="en-US" sz="1200" kern="1200" baseline="0" dirty="0" err="1" smtClean="0">
                <a:solidFill>
                  <a:schemeClr val="tx1"/>
                </a:solidFill>
                <a:effectLst/>
                <a:latin typeface="Arial" pitchFamily="34" charset="0"/>
                <a:ea typeface="ＭＳ Ｐゴシック" pitchFamily="-112" charset="-128"/>
                <a:cs typeface="Arial" pitchFamily="34" charset="0"/>
              </a:rPr>
              <a:t>mianalyze</a:t>
            </a:r>
            <a:r>
              <a:rPr lang="en-US" sz="1200" kern="1200" baseline="0" dirty="0" smtClean="0">
                <a:solidFill>
                  <a:schemeClr val="tx1"/>
                </a:solidFill>
                <a:effectLst/>
                <a:latin typeface="Arial" pitchFamily="34" charset="0"/>
                <a:ea typeface="ＭＳ Ｐゴシック" pitchFamily="-112" charset="-128"/>
                <a:cs typeface="Arial" pitchFamily="34" charset="0"/>
              </a:rPr>
              <a:t> to combine the results. Notice * the model effect statement includes each of the model effects with the categorical variables as dummy variables. There variable names are included leaving the reference out.</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sz="1200" kern="1200" baseline="0" dirty="0" smtClean="0">
                <a:solidFill>
                  <a:schemeClr val="tx1"/>
                </a:solidFill>
                <a:effectLst/>
                <a:latin typeface="Arial" pitchFamily="34" charset="0"/>
                <a:ea typeface="ＭＳ Ｐゴシック" pitchFamily="-112" charset="-128"/>
                <a:cs typeface="Arial" pitchFamily="34" charset="0"/>
              </a:rPr>
              <a:t> If you notice my </a:t>
            </a:r>
            <a:r>
              <a:rPr lang="en-US" sz="1200" kern="1200" baseline="0" dirty="0" err="1" smtClean="0">
                <a:solidFill>
                  <a:schemeClr val="tx1"/>
                </a:solidFill>
                <a:effectLst/>
                <a:latin typeface="Arial" pitchFamily="34" charset="0"/>
                <a:ea typeface="ＭＳ Ｐゴシック" pitchFamily="-112" charset="-128"/>
                <a:cs typeface="Arial" pitchFamily="34" charset="0"/>
              </a:rPr>
              <a:t>decjan</a:t>
            </a:r>
            <a:r>
              <a:rPr lang="en-US" sz="1200" kern="1200" baseline="0" dirty="0" smtClean="0">
                <a:solidFill>
                  <a:schemeClr val="tx1"/>
                </a:solidFill>
                <a:effectLst/>
                <a:latin typeface="Arial" pitchFamily="34" charset="0"/>
                <a:ea typeface="ＭＳ Ｐゴシック" pitchFamily="-112" charset="-128"/>
                <a:cs typeface="Arial" pitchFamily="34" charset="0"/>
              </a:rPr>
              <a:t> variable now is </a:t>
            </a:r>
            <a:r>
              <a:rPr lang="en-US" sz="1200" kern="1200" baseline="0" dirty="0" err="1" smtClean="0">
                <a:solidFill>
                  <a:schemeClr val="tx1"/>
                </a:solidFill>
                <a:effectLst/>
                <a:latin typeface="Arial" pitchFamily="34" charset="0"/>
                <a:ea typeface="ＭＳ Ｐゴシック" pitchFamily="-112" charset="-128"/>
                <a:cs typeface="Arial" pitchFamily="34" charset="0"/>
              </a:rPr>
              <a:t>decjanAYes</a:t>
            </a:r>
            <a:r>
              <a:rPr lang="en-US" sz="1200" kern="1200" baseline="0" dirty="0" smtClean="0">
                <a:solidFill>
                  <a:schemeClr val="tx1"/>
                </a:solidFill>
                <a:effectLst/>
                <a:latin typeface="Arial" pitchFamily="34" charset="0"/>
                <a:ea typeface="ＭＳ Ｐゴシック" pitchFamily="-112" charset="-128"/>
                <a:cs typeface="Arial" pitchFamily="34" charset="0"/>
              </a:rPr>
              <a:t>, that is because I had formatted </a:t>
            </a:r>
            <a:r>
              <a:rPr lang="en-US" sz="1200" kern="1200" baseline="0" dirty="0" err="1" smtClean="0">
                <a:solidFill>
                  <a:schemeClr val="tx1"/>
                </a:solidFill>
                <a:effectLst/>
                <a:latin typeface="Arial" pitchFamily="34" charset="0"/>
                <a:ea typeface="ＭＳ Ｐゴシック" pitchFamily="-112" charset="-128"/>
                <a:cs typeface="Arial" pitchFamily="34" charset="0"/>
              </a:rPr>
              <a:t>decjan</a:t>
            </a:r>
            <a:r>
              <a:rPr lang="en-US" sz="1200" kern="1200" baseline="0" dirty="0" smtClean="0">
                <a:solidFill>
                  <a:schemeClr val="tx1"/>
                </a:solidFill>
                <a:effectLst/>
                <a:latin typeface="Arial" pitchFamily="34" charset="0"/>
                <a:ea typeface="ＭＳ Ｐゴシック" pitchFamily="-112" charset="-128"/>
                <a:cs typeface="Arial" pitchFamily="34" charset="0"/>
              </a:rPr>
              <a:t> as “A Yes”</a:t>
            </a:r>
            <a:endParaRPr lang="en-US" sz="1200" kern="1200" dirty="0" smtClean="0">
              <a:solidFill>
                <a:schemeClr val="tx1"/>
              </a:solidFill>
              <a:effectLst/>
              <a:latin typeface="Arial" pitchFamily="34" charset="0"/>
              <a:ea typeface="ＭＳ Ｐゴシック" pitchFamily="-112" charset="-128"/>
              <a:cs typeface="Arial" pitchFamily="34" charset="0"/>
            </a:endParaRPr>
          </a:p>
          <a:p>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20</a:t>
            </a:fld>
            <a:endParaRPr lang="en-US" dirty="0"/>
          </a:p>
        </p:txBody>
      </p:sp>
    </p:spTree>
    <p:extLst>
      <p:ext uri="{BB962C8B-B14F-4D97-AF65-F5344CB8AC3E}">
        <p14:creationId xmlns:p14="http://schemas.microsoft.com/office/powerpoint/2010/main" val="3763500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is nearly identical to the </a:t>
            </a:r>
            <a:r>
              <a:rPr lang="en-US" dirty="0" err="1" smtClean="0"/>
              <a:t>proc</a:t>
            </a:r>
            <a:r>
              <a:rPr lang="en-US" baseline="0" dirty="0" smtClean="0"/>
              <a:t> </a:t>
            </a:r>
            <a:r>
              <a:rPr lang="en-US" baseline="0" dirty="0" err="1" smtClean="0"/>
              <a:t>surveyreg</a:t>
            </a:r>
            <a:r>
              <a:rPr lang="en-US" baseline="0" dirty="0" smtClean="0"/>
              <a:t>, except of course now it is *</a:t>
            </a:r>
            <a:r>
              <a:rPr lang="en-US" baseline="0" dirty="0" err="1" smtClean="0"/>
              <a:t>proc</a:t>
            </a:r>
            <a:r>
              <a:rPr lang="en-US" baseline="0" dirty="0" smtClean="0"/>
              <a:t> </a:t>
            </a:r>
            <a:r>
              <a:rPr lang="en-US" baseline="0" dirty="0" err="1" smtClean="0"/>
              <a:t>surveylogistic</a:t>
            </a:r>
            <a:r>
              <a:rPr lang="en-US" baseline="0" dirty="0" smtClean="0"/>
              <a:t>. Synthesizing output from a logistic model is a bit different from the </a:t>
            </a:r>
            <a:r>
              <a:rPr lang="en-US" baseline="0" dirty="0" err="1" smtClean="0"/>
              <a:t>surveyreg</a:t>
            </a:r>
            <a:r>
              <a:rPr lang="en-US" baseline="0" dirty="0" smtClean="0"/>
              <a:t> model, however, due to the way SAS outputs.</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21</a:t>
            </a:fld>
            <a:endParaRPr lang="en-US" dirty="0"/>
          </a:p>
        </p:txBody>
      </p:sp>
    </p:spTree>
    <p:extLst>
      <p:ext uri="{BB962C8B-B14F-4D97-AF65-F5344CB8AC3E}">
        <p14:creationId xmlns:p14="http://schemas.microsoft.com/office/powerpoint/2010/main" val="84035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logistic output makes</a:t>
            </a:r>
            <a:r>
              <a:rPr lang="en-US" baseline="0" dirty="0" smtClean="0"/>
              <a:t> our lives a bit easier. We don’t have to compress the variables, and can just use the* </a:t>
            </a:r>
            <a:r>
              <a:rPr lang="en-US" baseline="0" dirty="0" err="1" smtClean="0"/>
              <a:t>classvar</a:t>
            </a:r>
            <a:r>
              <a:rPr lang="en-US" baseline="0" dirty="0" smtClean="0"/>
              <a:t>=</a:t>
            </a:r>
            <a:r>
              <a:rPr lang="en-US" baseline="0" dirty="0" err="1" smtClean="0"/>
              <a:t>clasval</a:t>
            </a:r>
            <a:r>
              <a:rPr lang="en-US" baseline="0" dirty="0" smtClean="0"/>
              <a:t> command. * We can then put our model effects in without having to specify the dummy variables, as long as we have the class statement.</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22</a:t>
            </a:fld>
            <a:endParaRPr lang="en-US" dirty="0"/>
          </a:p>
        </p:txBody>
      </p:sp>
    </p:spTree>
    <p:extLst>
      <p:ext uri="{BB962C8B-B14F-4D97-AF65-F5344CB8AC3E}">
        <p14:creationId xmlns:p14="http://schemas.microsoft.com/office/powerpoint/2010/main" val="826435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much more abou</a:t>
            </a:r>
            <a:r>
              <a:rPr lang="en-US" baseline="0" dirty="0" smtClean="0"/>
              <a:t>t the methods than the results, but to keep things interesting, I thought I’d try to find an interesting question to look at. </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23</a:t>
            </a:fld>
            <a:endParaRPr lang="en-US" dirty="0"/>
          </a:p>
        </p:txBody>
      </p:sp>
    </p:spTree>
    <p:extLst>
      <p:ext uri="{BB962C8B-B14F-4D97-AF65-F5344CB8AC3E}">
        <p14:creationId xmlns:p14="http://schemas.microsoft.com/office/powerpoint/2010/main" val="60287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25</a:t>
            </a:fld>
            <a:endParaRPr lang="en-US" dirty="0"/>
          </a:p>
        </p:txBody>
      </p:sp>
    </p:spTree>
    <p:extLst>
      <p:ext uri="{BB962C8B-B14F-4D97-AF65-F5344CB8AC3E}">
        <p14:creationId xmlns:p14="http://schemas.microsoft.com/office/powerpoint/2010/main" val="2277856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Looking back at the continuous data,</a:t>
            </a:r>
            <a:r>
              <a:rPr lang="en-US" baseline="0" dirty="0" smtClean="0"/>
              <a:t> i</a:t>
            </a:r>
            <a:r>
              <a:rPr lang="en-US" dirty="0" smtClean="0"/>
              <a:t>f you look at the</a:t>
            </a:r>
            <a:r>
              <a:rPr lang="en-US" baseline="0" dirty="0" smtClean="0"/>
              <a:t> estimate itself, however, you can see that the difference is very small. It looks like people interviewed in December or January, on average, report sleeping just a few minutes longer than those interviewed other months. About 5% of an hour…which is like 3 minutes. Boo.</a:t>
            </a:r>
            <a:endParaRPr lang="en-US" dirty="0" smtClean="0"/>
          </a:p>
          <a:p>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26</a:t>
            </a:fld>
            <a:endParaRPr lang="en-US" dirty="0"/>
          </a:p>
        </p:txBody>
      </p:sp>
    </p:spTree>
    <p:extLst>
      <p:ext uri="{BB962C8B-B14F-4D97-AF65-F5344CB8AC3E}">
        <p14:creationId xmlns:p14="http://schemas.microsoft.com/office/powerpoint/2010/main" val="102610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What do you mean recall bias? * The</a:t>
            </a:r>
            <a:r>
              <a:rPr lang="en-US" baseline="0" dirty="0" smtClean="0"/>
              <a:t> population I am looking at is asked </a:t>
            </a:r>
            <a:r>
              <a:rPr lang="en-US" dirty="0" smtClean="0"/>
              <a:t>“On average, how many hours of sleep do you get in a 24-hour period?” *often</a:t>
            </a:r>
            <a:r>
              <a:rPr lang="en-US" baseline="0" dirty="0" smtClean="0"/>
              <a:t> when participants are asked to report behavior on </a:t>
            </a:r>
            <a:r>
              <a:rPr lang="en-US" i="1" baseline="0" dirty="0" smtClean="0"/>
              <a:t>average</a:t>
            </a:r>
            <a:r>
              <a:rPr lang="en-US" i="0" baseline="0" dirty="0" smtClean="0"/>
              <a:t> they simply report their current behaviors even if they are not the average behaviors. For example, it has been shown that people tend to sleep more during the winter, therefore we hypothesize * that people will report sleeping more “on average” if they are asked their sleeping habits during the winter versus during the summer. In theory, if the month people are interviewed is random, and recall bias doesn’t exist, that the month of the interview should have no effect on the average number of hours slept. We’re going to model this, adjusting for demographics. If there is a difference, that recall bias is present.</a:t>
            </a:r>
            <a:endParaRPr lang="en-US" dirty="0" smtClean="0"/>
          </a:p>
          <a:p>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3</a:t>
            </a:fld>
            <a:endParaRPr lang="en-US" dirty="0"/>
          </a:p>
        </p:txBody>
      </p:sp>
    </p:spTree>
    <p:extLst>
      <p:ext uri="{BB962C8B-B14F-4D97-AF65-F5344CB8AC3E}">
        <p14:creationId xmlns:p14="http://schemas.microsoft.com/office/powerpoint/2010/main" val="175030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*BRFSS stands for the</a:t>
            </a:r>
            <a:r>
              <a:rPr lang="en-US" baseline="0" dirty="0" smtClean="0"/>
              <a:t> behavioral risk factor surveillance system </a:t>
            </a:r>
            <a:endParaRPr lang="en-US" dirty="0" smtClean="0"/>
          </a:p>
          <a:p>
            <a:pPr marL="171450" indent="-171450">
              <a:buFont typeface="Arial"/>
              <a:buChar char="•"/>
            </a:pPr>
            <a:r>
              <a:rPr lang="en-US" dirty="0" smtClean="0"/>
              <a:t>*BRFSS is a </a:t>
            </a:r>
            <a:r>
              <a:rPr lang="en-US" sz="1200" kern="1200" dirty="0" smtClean="0">
                <a:solidFill>
                  <a:schemeClr val="tx1"/>
                </a:solidFill>
                <a:effectLst/>
                <a:latin typeface="Arial" pitchFamily="34" charset="0"/>
                <a:ea typeface="ＭＳ Ｐゴシック" pitchFamily="-112" charset="-128"/>
                <a:cs typeface="Arial" pitchFamily="34" charset="0"/>
              </a:rPr>
              <a:t>telephone survey that collects data on preventative health practices and risk behaviors for chronic diseases in adults. </a:t>
            </a:r>
          </a:p>
          <a:p>
            <a:pPr marL="171450" indent="-171450">
              <a:buFont typeface="Arial"/>
              <a:buChar char="•"/>
            </a:pPr>
            <a:r>
              <a:rPr lang="en-US" sz="1200" kern="1200" dirty="0" smtClean="0">
                <a:solidFill>
                  <a:schemeClr val="tx1"/>
                </a:solidFill>
                <a:effectLst/>
                <a:latin typeface="Arial" pitchFamily="34" charset="0"/>
                <a:ea typeface="ＭＳ Ｐゴシック" pitchFamily="-112" charset="-128"/>
                <a:cs typeface="Arial" pitchFamily="34" charset="0"/>
              </a:rPr>
              <a:t>*BRFSS provides the sampling design and weighting scheme to allow for the calculation of valid direct estimates of </a:t>
            </a:r>
            <a:r>
              <a:rPr lang="en-US" sz="1200" kern="1200" dirty="0" err="1" smtClean="0">
                <a:solidFill>
                  <a:schemeClr val="tx1"/>
                </a:solidFill>
                <a:effectLst/>
                <a:latin typeface="Arial" pitchFamily="34" charset="0"/>
                <a:ea typeface="ＭＳ Ｐゴシック" pitchFamily="-112" charset="-128"/>
                <a:cs typeface="Arial" pitchFamily="34" charset="0"/>
              </a:rPr>
              <a:t>prevalences</a:t>
            </a:r>
            <a:r>
              <a:rPr lang="en-US" sz="1200" kern="1200" dirty="0" smtClean="0">
                <a:solidFill>
                  <a:schemeClr val="tx1"/>
                </a:solidFill>
                <a:effectLst/>
                <a:latin typeface="Arial" pitchFamily="34" charset="0"/>
                <a:ea typeface="ＭＳ Ｐゴシック" pitchFamily="-112" charset="-128"/>
                <a:cs typeface="Arial" pitchFamily="34" charset="0"/>
              </a:rPr>
              <a:t>. </a:t>
            </a:r>
          </a:p>
          <a:p>
            <a:pPr marL="171450" indent="-171450">
              <a:buFont typeface="Arial"/>
              <a:buChar char="•"/>
            </a:pPr>
            <a:r>
              <a:rPr lang="en-US" sz="1200" kern="1200" dirty="0" smtClean="0">
                <a:solidFill>
                  <a:schemeClr val="tx1"/>
                </a:solidFill>
                <a:effectLst/>
                <a:latin typeface="Arial" pitchFamily="34" charset="0"/>
                <a:ea typeface="ＭＳ Ｐゴシック" pitchFamily="-112" charset="-128"/>
                <a:cs typeface="Arial" pitchFamily="34" charset="0"/>
              </a:rPr>
              <a:t>*The estimates for hours of sleep were obtained from the following BRFSS question: “On average, how many hours of sleep do you get in a 24-hour period?”</a:t>
            </a:r>
            <a:r>
              <a:rPr lang="en-US" dirty="0" smtClean="0">
                <a:effectLst/>
              </a:rPr>
              <a:t> </a:t>
            </a:r>
          </a:p>
          <a:p>
            <a:pPr marL="171450" indent="-171450">
              <a:buFont typeface="Arial"/>
              <a:buChar char="•"/>
            </a:pPr>
            <a:r>
              <a:rPr lang="en-US" dirty="0" smtClean="0">
                <a:effectLst/>
              </a:rPr>
              <a:t>We suspect that perhaps there</a:t>
            </a:r>
            <a:r>
              <a:rPr lang="en-US" baseline="0" dirty="0" smtClean="0">
                <a:effectLst/>
              </a:rPr>
              <a:t> is some differential recall when participants are asked this question</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6</a:t>
            </a:fld>
            <a:endParaRPr lang="en-US" dirty="0"/>
          </a:p>
        </p:txBody>
      </p:sp>
    </p:spTree>
    <p:extLst>
      <p:ext uri="{BB962C8B-B14F-4D97-AF65-F5344CB8AC3E}">
        <p14:creationId xmlns:p14="http://schemas.microsoft.com/office/powerpoint/2010/main" val="217372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pitchFamily="-112" charset="-128"/>
                <a:cs typeface="Arial" pitchFamily="34" charset="0"/>
              </a:rPr>
              <a:t>Complex survey sampling design requires specific analysis techniques in order to make proper inferences. Ideally, a sample should fully represent the population from which it is drawn as seen here.</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8</a:t>
            </a:fld>
            <a:endParaRPr lang="en-US" dirty="0"/>
          </a:p>
        </p:txBody>
      </p:sp>
    </p:spTree>
    <p:extLst>
      <p:ext uri="{BB962C8B-B14F-4D97-AF65-F5344CB8AC3E}">
        <p14:creationId xmlns:p14="http://schemas.microsoft.com/office/powerpoint/2010/main" val="295770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pitchFamily="-112" charset="-128"/>
                <a:cs typeface="Arial" pitchFamily="34" charset="0"/>
              </a:rPr>
              <a:t>Due to sampling limitations, however, this does not always happen. Proper weights must be applied so that the sample is representative of the population </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9</a:t>
            </a:fld>
            <a:endParaRPr lang="en-US" dirty="0"/>
          </a:p>
        </p:txBody>
      </p:sp>
    </p:spTree>
    <p:extLst>
      <p:ext uri="{BB962C8B-B14F-4D97-AF65-F5344CB8AC3E}">
        <p14:creationId xmlns:p14="http://schemas.microsoft.com/office/powerpoint/2010/main" val="181509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weighting method will vary based on the survey you are analyzing,</a:t>
            </a:r>
            <a:r>
              <a:rPr lang="en-US" baseline="0" dirty="0" smtClean="0"/>
              <a:t> and these weight specification should be available from the survey design team</a:t>
            </a:r>
          </a:p>
          <a:p>
            <a:pPr marL="171450" indent="-171450">
              <a:buFont typeface="Arial"/>
              <a:buChar char="•"/>
            </a:pPr>
            <a:r>
              <a:rPr lang="en-US" baseline="0" dirty="0" smtClean="0"/>
              <a:t>I will briefly run through BRFSS’s weights* used raking* created a design weight </a:t>
            </a:r>
          </a:p>
          <a:p>
            <a:pPr marL="171450" indent="-171450">
              <a:buFont typeface="Arial"/>
              <a:buChar char="•"/>
            </a:pPr>
            <a:r>
              <a:rPr lang="en-US" baseline="0" dirty="0" smtClean="0"/>
              <a:t>* the stratum weight is a component of this design weight, it accounts for the differences in probability of telephone number selection. This will be used later in the STRATA statement. </a:t>
            </a:r>
          </a:p>
          <a:p>
            <a:pPr marL="171450" indent="-171450">
              <a:buFont typeface="Arial"/>
              <a:buChar char="•"/>
            </a:pPr>
            <a:r>
              <a:rPr lang="en-US" baseline="0" dirty="0" smtClean="0"/>
              <a:t>*Final weight will be included in the WEIGHT statement</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11</a:t>
            </a:fld>
            <a:endParaRPr lang="en-US" dirty="0"/>
          </a:p>
        </p:txBody>
      </p:sp>
    </p:spTree>
    <p:extLst>
      <p:ext uri="{BB962C8B-B14F-4D97-AF65-F5344CB8AC3E}">
        <p14:creationId xmlns:p14="http://schemas.microsoft.com/office/powerpoint/2010/main" val="3645707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important to note that multiple imputation can be much more complex than what we explore here. Due to branching logic in surveys, this would need to be incorporated when imputing, if your variables have branching logic. For example, diabetes. In my paper, I added some references in the further reading section that address this.</a:t>
            </a:r>
          </a:p>
          <a:p>
            <a:r>
              <a:rPr lang="en-US" baseline="0" dirty="0" smtClean="0"/>
              <a:t>*used multiple imputation *</a:t>
            </a:r>
            <a:r>
              <a:rPr lang="en-US" baseline="0" dirty="0" err="1" smtClean="0"/>
              <a:t>proc</a:t>
            </a:r>
            <a:r>
              <a:rPr lang="en-US" baseline="0" dirty="0" smtClean="0"/>
              <a:t> MI and </a:t>
            </a:r>
            <a:r>
              <a:rPr lang="en-US" baseline="0" dirty="0" err="1" smtClean="0"/>
              <a:t>proc</a:t>
            </a:r>
            <a:r>
              <a:rPr lang="en-US" baseline="0" dirty="0" smtClean="0"/>
              <a:t> MIANALZE *Steps – steps 3 and 4 will be discussed in the survey procedures section</a:t>
            </a:r>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13</a:t>
            </a:fld>
            <a:endParaRPr lang="en-US" dirty="0"/>
          </a:p>
        </p:txBody>
      </p:sp>
    </p:spTree>
    <p:extLst>
      <p:ext uri="{BB962C8B-B14F-4D97-AF65-F5344CB8AC3E}">
        <p14:creationId xmlns:p14="http://schemas.microsoft.com/office/powerpoint/2010/main" val="48165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Notice</a:t>
            </a:r>
            <a:r>
              <a:rPr lang="en-US" baseline="0" dirty="0" smtClean="0"/>
              <a:t> that I set a seed here – for this specific example, since we are not imputing, but just looking at the pattern, you do not need to set a seed, but it is good practice so that your results are reproducible</a:t>
            </a:r>
          </a:p>
          <a:p>
            <a:pPr marL="171450" indent="-171450">
              <a:buFont typeface="Arial"/>
              <a:buChar char="•"/>
            </a:pPr>
            <a:r>
              <a:rPr lang="en-US" baseline="0" dirty="0" smtClean="0"/>
              <a:t>In order to just look at the </a:t>
            </a:r>
            <a:r>
              <a:rPr lang="en-US" baseline="0" dirty="0" err="1" smtClean="0"/>
              <a:t>missingness</a:t>
            </a:r>
            <a:r>
              <a:rPr lang="en-US" baseline="0" dirty="0" smtClean="0"/>
              <a:t> pattern, set </a:t>
            </a:r>
            <a:r>
              <a:rPr lang="en-US" baseline="0" dirty="0" err="1" smtClean="0"/>
              <a:t>nimpute</a:t>
            </a:r>
            <a:r>
              <a:rPr lang="en-US" baseline="0" dirty="0" smtClean="0"/>
              <a:t> to 0</a:t>
            </a:r>
          </a:p>
          <a:p>
            <a:pPr marL="171450" indent="-171450">
              <a:buFont typeface="Arial"/>
              <a:buChar char="•"/>
            </a:pPr>
            <a:r>
              <a:rPr lang="en-US" baseline="0" dirty="0" smtClean="0"/>
              <a:t>In the </a:t>
            </a:r>
            <a:r>
              <a:rPr lang="en-US" baseline="0" dirty="0" err="1" smtClean="0"/>
              <a:t>var</a:t>
            </a:r>
            <a:r>
              <a:rPr lang="en-US" baseline="0" dirty="0" smtClean="0"/>
              <a:t> statement, I have all of my predictors. Notice that I also have my outcome, which is important in order to not obtain biased results</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14</a:t>
            </a:fld>
            <a:endParaRPr lang="en-US" dirty="0"/>
          </a:p>
        </p:txBody>
      </p:sp>
    </p:spTree>
    <p:extLst>
      <p:ext uri="{BB962C8B-B14F-4D97-AF65-F5344CB8AC3E}">
        <p14:creationId xmlns:p14="http://schemas.microsoft.com/office/powerpoint/2010/main" val="3644040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my results.</a:t>
            </a:r>
            <a:r>
              <a:rPr lang="en-US" baseline="0" dirty="0" smtClean="0"/>
              <a:t> This shows my </a:t>
            </a:r>
            <a:r>
              <a:rPr lang="en-US" baseline="0" dirty="0" err="1" smtClean="0"/>
              <a:t>missingness</a:t>
            </a:r>
            <a:r>
              <a:rPr lang="en-US" baseline="0" dirty="0" smtClean="0"/>
              <a:t> pattern. Notice that the only variable missing is race * *, Also notice the monotonic missing pattern. Since race is a categorical variable, we will impute is using the monotone logistic command in PROC MI</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15</a:t>
            </a:fld>
            <a:endParaRPr lang="en-US" dirty="0"/>
          </a:p>
        </p:txBody>
      </p:sp>
    </p:spTree>
    <p:extLst>
      <p:ext uri="{BB962C8B-B14F-4D97-AF65-F5344CB8AC3E}">
        <p14:creationId xmlns:p14="http://schemas.microsoft.com/office/powerpoint/2010/main" val="206910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3596" name="Rectangle 44"/>
          <p:cNvSpPr>
            <a:spLocks noGrp="1" noChangeArrowheads="1"/>
          </p:cNvSpPr>
          <p:nvPr>
            <p:ph type="ctrTitle" sz="quarter"/>
          </p:nvPr>
        </p:nvSpPr>
        <p:spPr>
          <a:xfrm>
            <a:off x="3606092" y="1417947"/>
            <a:ext cx="5416175" cy="488595"/>
          </a:xfrm>
        </p:spPr>
        <p:txBody>
          <a:bodyPr wrap="square" anchor="b">
            <a:spAutoFit/>
          </a:bodyPr>
          <a:lstStyle>
            <a:lvl1pPr>
              <a:defRPr sz="3000" b="1" i="0" spc="0">
                <a:solidFill>
                  <a:srgbClr val="00539B"/>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3606645" y="1984833"/>
            <a:ext cx="3810000" cy="387286"/>
          </a:xfrm>
        </p:spPr>
        <p:txBody>
          <a:bodyPr/>
          <a:lstStyle>
            <a:lvl1pPr marL="0" indent="0">
              <a:lnSpc>
                <a:spcPct val="95000"/>
              </a:lnSpc>
              <a:spcBef>
                <a:spcPct val="0"/>
              </a:spcBef>
              <a:spcAft>
                <a:spcPct val="0"/>
              </a:spcAft>
              <a:buFont typeface="Wingdings" pitchFamily="2" charset="2"/>
              <a:buNone/>
              <a:defRPr lang="en-US" sz="2000" b="1" i="0" spc="0" smtClean="0">
                <a:solidFill>
                  <a:srgbClr val="E48130"/>
                </a:solidFill>
                <a:effectLst>
                  <a:outerShdw blurRad="50800" dist="38100" dir="2700000" algn="tl" rotWithShape="0">
                    <a:srgbClr val="000000">
                      <a:alpha val="43000"/>
                    </a:srgbClr>
                  </a:outerShdw>
                </a:effectLst>
                <a:latin typeface="+mj-lt"/>
                <a:ea typeface="ＭＳ Ｐゴシック" pitchFamily="-112" charset="-128"/>
                <a:cs typeface="ＭＳ Ｐゴシック" pitchFamily="-112" charset="-128"/>
              </a:defRPr>
            </a:lvl1pPr>
          </a:lstStyle>
          <a:p>
            <a:r>
              <a:rPr lang="en-US"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813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92937" y="679598"/>
            <a:ext cx="8201025" cy="2001779"/>
          </a:xfrm>
        </p:spPr>
        <p:txBody>
          <a:bodyPr/>
          <a:lstStyle>
            <a:lvl1pPr>
              <a:buClr>
                <a:schemeClr val="accent2"/>
              </a:buClr>
              <a:defRPr/>
            </a:lvl1pPr>
            <a:lvl2pPr>
              <a:buClr>
                <a:schemeClr val="accent2"/>
              </a:buClr>
              <a:buFont typeface="Wingdings" pitchFamily="2" charset="2"/>
              <a:buChar char="§"/>
              <a:defRPr/>
            </a:lvl2pPr>
            <a:lvl3pPr>
              <a:buClr>
                <a:schemeClr val="accent2"/>
              </a:buClr>
              <a:buFont typeface="Arial" pitchFamily="34" charset="0"/>
              <a:buChar char="»"/>
              <a:defRPr/>
            </a:lvl3pPr>
            <a:lvl4pPr>
              <a:buClr>
                <a:schemeClr val="accent2"/>
              </a:buClr>
              <a:buFont typeface="Arial" pitchFamily="34" charset="0"/>
              <a:buChar char="»"/>
              <a:defRPr/>
            </a:lvl4pPr>
            <a:lvl5pPr>
              <a:buClr>
                <a:schemeClr val="accent2"/>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i="0">
                <a:solidFill>
                  <a:srgbClr val="E48130"/>
                </a:solidFill>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3830" y="2143126"/>
            <a:ext cx="7688262" cy="1021556"/>
          </a:xfrm>
        </p:spPr>
        <p:txBody>
          <a:bodyPr/>
          <a:lstStyle>
            <a:lvl1pPr algn="l">
              <a:defRPr sz="4400" b="0" i="0" cap="none" baseline="0">
                <a:solidFill>
                  <a:srgbClr val="E4813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93830" y="1768665"/>
            <a:ext cx="7688262" cy="374461"/>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Line 47"/>
          <p:cNvSpPr>
            <a:spLocks noChangeShapeType="1"/>
          </p:cNvSpPr>
          <p:nvPr userDrawn="1"/>
        </p:nvSpPr>
        <p:spPr bwMode="auto">
          <a:xfrm>
            <a:off x="1092544" y="2146459"/>
            <a:ext cx="7677150" cy="0"/>
          </a:xfrm>
          <a:prstGeom prst="line">
            <a:avLst/>
          </a:prstGeom>
          <a:noFill/>
          <a:ln w="19050">
            <a:solidFill>
              <a:srgbClr val="C0C0C0"/>
            </a:solidFill>
            <a:round/>
            <a:headEnd/>
            <a:tailEnd/>
          </a:ln>
          <a:effectLst/>
        </p:spPr>
        <p:txBody>
          <a:bodyPr/>
          <a:lstStyle/>
          <a:p>
            <a:pPr algn="ctr">
              <a:spcBef>
                <a:spcPct val="50000"/>
              </a:spcBef>
              <a:spcAft>
                <a:spcPct val="17000"/>
              </a:spcAft>
              <a:buClr>
                <a:schemeClr val="tx1"/>
              </a:buClr>
              <a:buFont typeface="Wingdings" pitchFamily="2" charset="2"/>
              <a:buNone/>
              <a:defRPr/>
            </a:pPr>
            <a:endParaRPr lang="en-US">
              <a:latin typeface="Arial" charset="0"/>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i="0">
                <a:solidFill>
                  <a:srgbClr val="E4813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22300" y="727447"/>
            <a:ext cx="3873500" cy="2459135"/>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727447"/>
            <a:ext cx="4191000" cy="2459135"/>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7278" y="731644"/>
            <a:ext cx="3862388" cy="763286"/>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7278" y="1494929"/>
            <a:ext cx="3862388" cy="2147665"/>
          </a:xfrm>
        </p:spPr>
        <p:txBody>
          <a:bodyPr/>
          <a:lstStyle>
            <a:lvl1pPr>
              <a:defRPr sz="22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5928" y="731644"/>
            <a:ext cx="4104831" cy="763286"/>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85928" y="1494929"/>
            <a:ext cx="4104831" cy="2147665"/>
          </a:xfrm>
        </p:spPr>
        <p:txBody>
          <a:bodyPr/>
          <a:lstStyle>
            <a:lvl1pPr>
              <a:defRPr sz="22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noChangeArrowheads="1"/>
          </p:cNvSpPr>
          <p:nvPr>
            <p:ph type="title"/>
          </p:nvPr>
        </p:nvSpPr>
        <p:spPr bwMode="auto">
          <a:xfrm>
            <a:off x="405692" y="133351"/>
            <a:ext cx="8205787" cy="5397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b="0" i="0"/>
            </a:lvl1pPr>
          </a:lstStyle>
          <a:p>
            <a:pPr lvl="0"/>
            <a:r>
              <a:rPr lang="en-US" smtClean="0"/>
              <a:t>Click to edit Master title style</a:t>
            </a:r>
            <a:endParaRPr 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1247776" y="2571750"/>
            <a:ext cx="6821075" cy="307777"/>
          </a:xfrm>
          <a:prstGeom prst="rect">
            <a:avLst/>
          </a:prstGeom>
          <a:noFill/>
        </p:spPr>
        <p:txBody>
          <a:bodyPr wrap="square" rtlCol="0">
            <a:spAutoFit/>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05702" y="133351"/>
            <a:ext cx="8205787" cy="5397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410464" y="679598"/>
            <a:ext cx="8201025" cy="20017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Box 3"/>
          <p:cNvSpPr txBox="1"/>
          <p:nvPr/>
        </p:nvSpPr>
        <p:spPr>
          <a:xfrm>
            <a:off x="8576187" y="4949927"/>
            <a:ext cx="361336" cy="215444"/>
          </a:xfrm>
          <a:prstGeom prst="rect">
            <a:avLst/>
          </a:prstGeom>
          <a:noFill/>
        </p:spPr>
        <p:txBody>
          <a:bodyPr wrap="square" rtlCol="0">
            <a:spAutoFit/>
          </a:bodyPr>
          <a:lstStyle/>
          <a:p>
            <a:pPr algn="r"/>
            <a:fld id="{F10C4596-7B17-40D2-A26E-C8CC1CE751D4}" type="slidenum">
              <a:rPr lang="en-US" sz="800" smtClean="0">
                <a:solidFill>
                  <a:schemeClr val="accent1">
                    <a:lumMod val="75000"/>
                  </a:schemeClr>
                </a:solidFill>
              </a:rPr>
              <a:t>‹#›</a:t>
            </a:fld>
            <a:endParaRPr lang="en-US" sz="800" dirty="0">
              <a:solidFill>
                <a:schemeClr val="accent1">
                  <a:lumMod val="75000"/>
                </a:schemeClr>
              </a:solidFill>
            </a:endParaRPr>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9" r:id="rId8"/>
    <p:sldLayoutId id="2147483888" r:id="rId9"/>
  </p:sldLayoutIdLst>
  <p:timing>
    <p:tnLst>
      <p:par>
        <p:cTn xmlns:p14="http://schemas.microsoft.com/office/powerpoint/2010/main" id="1" dur="indefinite" restart="never" nodeType="tmRoot"/>
      </p:par>
    </p:tnLst>
  </p:timing>
  <p:hf hdr="0" ftr="0" dt="0"/>
  <p:txStyles>
    <p:titleStyle>
      <a:lvl1pPr algn="l" rtl="0" eaLnBrk="1" fontAlgn="base" hangingPunct="1">
        <a:lnSpc>
          <a:spcPct val="83000"/>
        </a:lnSpc>
        <a:spcBef>
          <a:spcPct val="0"/>
        </a:spcBef>
        <a:spcAft>
          <a:spcPct val="0"/>
        </a:spcAft>
        <a:defRPr sz="3600" b="1">
          <a:solidFill>
            <a:srgbClr val="E48130"/>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rgbClr val="292929"/>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rgbClr val="292929"/>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gitalcommons.ohsu.edu/etd/350"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upport.sas.com/resources/papers/proceedings10/265-2010.pdf" TargetMode="External"/><Relationship Id="rId4" Type="http://schemas.openxmlformats.org/officeDocument/2006/relationships/hyperlink" Target="http://www.cdc.gov/sleep/" TargetMode="External"/><Relationship Id="rId5" Type="http://schemas.openxmlformats.org/officeDocument/2006/relationships/hyperlink" Target="http://www.nesug.org/proceedings/nesug08/sa/sa06.pdf" TargetMode="External"/><Relationship Id="rId6" Type="http://schemas.openxmlformats.org/officeDocument/2006/relationships/hyperlink" Target="http://support.sas.com/resources/papers/proceedings12/343-2012.pdf" TargetMode="External"/><Relationship Id="rId7" Type="http://schemas.openxmlformats.org/officeDocument/2006/relationships/hyperlink" Target="http://support.sas.com/resources/papers/proceedings14/1426-2014.pdf" TargetMode="External"/><Relationship Id="rId8" Type="http://schemas.openxmlformats.org/officeDocument/2006/relationships/hyperlink" Target="http://analytics.ncsu.edu/sesug/2009/CC016.Ye.pdf" TargetMode="External"/><Relationship Id="rId1" Type="http://schemas.openxmlformats.org/officeDocument/2006/relationships/slideLayout" Target="../slideLayouts/slideLayout2.xml"/><Relationship Id="rId2" Type="http://schemas.openxmlformats.org/officeDocument/2006/relationships/hyperlink" Target="http://www.cdc.gov/brfss/annual_data/2011/2011_weighting.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ld.mcgowan@vanderbilt.edu" TargetMode="External"/><Relationship Id="rId3" Type="http://schemas.openxmlformats.org/officeDocument/2006/relationships/hyperlink" Target="mailto:alice.e.toll@vanderbilt.edu"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774687" y="1105003"/>
            <a:ext cx="5369313" cy="715888"/>
          </a:xfrm>
        </p:spPr>
        <p:txBody>
          <a:bodyPr/>
          <a:lstStyle/>
          <a:p>
            <a:r>
              <a:rPr lang="en-US" sz="2400" dirty="0"/>
              <a:t>Using PROC SURVEYREG and PROC SURVEYLOGISTIC to Assess Potential </a:t>
            </a:r>
            <a:r>
              <a:rPr lang="en-US" sz="2400" dirty="0" smtClean="0"/>
              <a:t>Bias</a:t>
            </a:r>
            <a:endParaRPr lang="en-US" sz="2400" b="0" dirty="0"/>
          </a:p>
        </p:txBody>
      </p:sp>
      <p:sp>
        <p:nvSpPr>
          <p:cNvPr id="5" name="Subtitle 4"/>
          <p:cNvSpPr>
            <a:spLocks noGrp="1"/>
          </p:cNvSpPr>
          <p:nvPr>
            <p:ph type="subTitle" sz="quarter" idx="1"/>
          </p:nvPr>
        </p:nvSpPr>
        <p:spPr>
          <a:xfrm>
            <a:off x="3952240" y="1899182"/>
            <a:ext cx="5100320" cy="1264449"/>
          </a:xfrm>
        </p:spPr>
        <p:txBody>
          <a:bodyPr/>
          <a:lstStyle/>
          <a:p>
            <a:r>
              <a:rPr lang="en-US" b="0" dirty="0" smtClean="0"/>
              <a:t>Lucy D’Agostino McGowan</a:t>
            </a:r>
          </a:p>
          <a:p>
            <a:r>
              <a:rPr lang="en-US" b="0" dirty="0" smtClean="0"/>
              <a:t>Alice Toll</a:t>
            </a:r>
          </a:p>
          <a:p>
            <a:r>
              <a:rPr lang="en-US" b="0" dirty="0" smtClean="0"/>
              <a:t>Vanderbilt University, Department of Biostatistics </a:t>
            </a:r>
            <a:endParaRPr lang="en-US" b="0" dirty="0"/>
          </a:p>
        </p:txBody>
      </p:sp>
      <p:cxnSp>
        <p:nvCxnSpPr>
          <p:cNvPr id="6" name="Straight Connector 5"/>
          <p:cNvCxnSpPr/>
          <p:nvPr/>
        </p:nvCxnSpPr>
        <p:spPr>
          <a:xfrm flipV="1">
            <a:off x="3914931" y="1843627"/>
            <a:ext cx="5229069" cy="1"/>
          </a:xfrm>
          <a:prstGeom prst="line">
            <a:avLst/>
          </a:prstGeom>
          <a:ln>
            <a:solidFill>
              <a:srgbClr val="00539B"/>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2528692"/>
          </a:xfrm>
        </p:spPr>
        <p:txBody>
          <a:bodyPr/>
          <a:lstStyle/>
          <a:p>
            <a:r>
              <a:rPr lang="en-US" dirty="0" smtClean="0">
                <a:solidFill>
                  <a:srgbClr val="BFBFBF"/>
                </a:solidFill>
              </a:rPr>
              <a:t>BRFSS Data</a:t>
            </a:r>
          </a:p>
          <a:p>
            <a:r>
              <a:rPr lang="en-US" dirty="0" smtClean="0">
                <a:solidFill>
                  <a:schemeClr val="bg1">
                    <a:lumMod val="75000"/>
                  </a:schemeClr>
                </a:solidFill>
              </a:rPr>
              <a:t>Complex Survey Sampling Design</a:t>
            </a:r>
          </a:p>
          <a:p>
            <a:r>
              <a:rPr lang="en-US" dirty="0" smtClean="0">
                <a:solidFill>
                  <a:schemeClr val="tx1"/>
                </a:solidFill>
              </a:rPr>
              <a:t>Weighting Method</a:t>
            </a:r>
          </a:p>
          <a:p>
            <a:r>
              <a:rPr lang="en-US" dirty="0" smtClean="0">
                <a:solidFill>
                  <a:schemeClr val="bg1">
                    <a:lumMod val="75000"/>
                  </a:schemeClr>
                </a:solidFill>
              </a:rPr>
              <a:t>Missing Data</a:t>
            </a:r>
          </a:p>
          <a:p>
            <a:r>
              <a:rPr lang="en-US" dirty="0" smtClean="0">
                <a:solidFill>
                  <a:schemeClr val="bg1">
                    <a:lumMod val="75000"/>
                  </a:schemeClr>
                </a:solidFill>
              </a:rPr>
              <a:t>SAS Survey Procedures</a:t>
            </a:r>
          </a:p>
        </p:txBody>
      </p:sp>
    </p:spTree>
    <p:extLst>
      <p:ext uri="{BB962C8B-B14F-4D97-AF65-F5344CB8AC3E}">
        <p14:creationId xmlns:p14="http://schemas.microsoft.com/office/powerpoint/2010/main" val="33893918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2528692"/>
          </a:xfrm>
        </p:spPr>
        <p:txBody>
          <a:bodyPr/>
          <a:lstStyle/>
          <a:p>
            <a:r>
              <a:rPr lang="en-US" dirty="0" smtClean="0"/>
              <a:t>Raking methodology</a:t>
            </a:r>
          </a:p>
          <a:p>
            <a:r>
              <a:rPr lang="en-US" dirty="0" smtClean="0"/>
              <a:t>Design weight</a:t>
            </a:r>
          </a:p>
          <a:p>
            <a:r>
              <a:rPr lang="en-US" dirty="0" smtClean="0"/>
              <a:t>Stratum weight</a:t>
            </a:r>
            <a:endParaRPr lang="en-US" dirty="0"/>
          </a:p>
          <a:p>
            <a:r>
              <a:rPr lang="en-US" dirty="0" smtClean="0"/>
              <a:t>Raked into 8 margins to calculate the final weight</a:t>
            </a:r>
          </a:p>
          <a:p>
            <a:pPr marL="0" indent="0">
              <a:buNone/>
            </a:pPr>
            <a:endParaRPr lang="en-US" dirty="0"/>
          </a:p>
        </p:txBody>
      </p:sp>
    </p:spTree>
    <p:extLst>
      <p:ext uri="{BB962C8B-B14F-4D97-AF65-F5344CB8AC3E}">
        <p14:creationId xmlns:p14="http://schemas.microsoft.com/office/powerpoint/2010/main" val="10221639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2528692"/>
          </a:xfrm>
        </p:spPr>
        <p:txBody>
          <a:bodyPr/>
          <a:lstStyle/>
          <a:p>
            <a:r>
              <a:rPr lang="en-US" dirty="0" smtClean="0">
                <a:solidFill>
                  <a:srgbClr val="BFBFBF"/>
                </a:solidFill>
              </a:rPr>
              <a:t>BRFSS Data</a:t>
            </a:r>
          </a:p>
          <a:p>
            <a:r>
              <a:rPr lang="en-US" dirty="0" smtClean="0">
                <a:solidFill>
                  <a:schemeClr val="bg1">
                    <a:lumMod val="75000"/>
                  </a:schemeClr>
                </a:solidFill>
              </a:rPr>
              <a:t>Complex Survey Sampling Design</a:t>
            </a:r>
          </a:p>
          <a:p>
            <a:r>
              <a:rPr lang="en-US" dirty="0" smtClean="0">
                <a:solidFill>
                  <a:schemeClr val="bg1">
                    <a:lumMod val="75000"/>
                  </a:schemeClr>
                </a:solidFill>
              </a:rPr>
              <a:t>Weighting Method</a:t>
            </a:r>
          </a:p>
          <a:p>
            <a:r>
              <a:rPr lang="en-US" dirty="0" smtClean="0">
                <a:solidFill>
                  <a:schemeClr val="tx1"/>
                </a:solidFill>
              </a:rPr>
              <a:t>Missing Data</a:t>
            </a:r>
          </a:p>
          <a:p>
            <a:r>
              <a:rPr lang="en-US" dirty="0" smtClean="0">
                <a:solidFill>
                  <a:schemeClr val="bg1">
                    <a:lumMod val="75000"/>
                  </a:schemeClr>
                </a:solidFill>
              </a:rPr>
              <a:t>SAS Survey Procedures</a:t>
            </a:r>
          </a:p>
        </p:txBody>
      </p:sp>
    </p:spTree>
    <p:extLst>
      <p:ext uri="{BB962C8B-B14F-4D97-AF65-F5344CB8AC3E}">
        <p14:creationId xmlns:p14="http://schemas.microsoft.com/office/powerpoint/2010/main" val="29827283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3605705"/>
          </a:xfrm>
        </p:spPr>
        <p:txBody>
          <a:bodyPr/>
          <a:lstStyle/>
          <a:p>
            <a:r>
              <a:rPr lang="en-US" dirty="0" smtClean="0"/>
              <a:t>Missing values were imputed using multiple imputation</a:t>
            </a:r>
          </a:p>
          <a:p>
            <a:r>
              <a:rPr lang="en-US" dirty="0" smtClean="0"/>
              <a:t>PROC MI and PROC MIANALYZE are used.</a:t>
            </a:r>
          </a:p>
          <a:p>
            <a:r>
              <a:rPr lang="en-US" dirty="0" smtClean="0"/>
              <a:t>Steps:</a:t>
            </a:r>
          </a:p>
          <a:p>
            <a:pPr marL="919163" lvl="1" indent="-457200">
              <a:buAutoNum type="arabicPeriod"/>
            </a:pPr>
            <a:r>
              <a:rPr lang="en-US" dirty="0" smtClean="0"/>
              <a:t>Take a first look at the missing data before performing the imputation</a:t>
            </a:r>
          </a:p>
          <a:p>
            <a:pPr marL="919163" lvl="1" indent="-457200">
              <a:buAutoNum type="arabicPeriod"/>
            </a:pPr>
            <a:r>
              <a:rPr lang="en-US" dirty="0" smtClean="0"/>
              <a:t>Perform PROC MI</a:t>
            </a:r>
          </a:p>
          <a:p>
            <a:pPr marL="919163" lvl="1" indent="-457200">
              <a:buAutoNum type="arabicPeriod"/>
            </a:pPr>
            <a:r>
              <a:rPr lang="en-US" dirty="0" smtClean="0"/>
              <a:t>Analyze the data</a:t>
            </a:r>
          </a:p>
          <a:p>
            <a:pPr marL="919163" lvl="1" indent="-457200">
              <a:buAutoNum type="arabicPeriod"/>
            </a:pPr>
            <a:r>
              <a:rPr lang="en-US" dirty="0" smtClean="0"/>
              <a:t>Use PROC MIANALYZE to synthesize the multiple </a:t>
            </a:r>
            <a:r>
              <a:rPr lang="en-US" dirty="0" err="1" smtClean="0"/>
              <a:t>imputataion</a:t>
            </a:r>
            <a:r>
              <a:rPr lang="en-US" dirty="0" smtClean="0"/>
              <a:t> datasets</a:t>
            </a:r>
            <a:endParaRPr lang="en-US" dirty="0"/>
          </a:p>
        </p:txBody>
      </p:sp>
    </p:spTree>
    <p:extLst>
      <p:ext uri="{BB962C8B-B14F-4D97-AF65-F5344CB8AC3E}">
        <p14:creationId xmlns:p14="http://schemas.microsoft.com/office/powerpoint/2010/main" val="2075070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763286"/>
          </a:xfrm>
        </p:spPr>
        <p:txBody>
          <a:bodyPr/>
          <a:lstStyle/>
          <a:p>
            <a:pPr marL="582613" indent="-457200">
              <a:buAutoNum type="arabicPeriod"/>
            </a:pPr>
            <a:r>
              <a:rPr lang="en-US" dirty="0"/>
              <a:t>Take a first look at the missing data before performing the imputation</a:t>
            </a:r>
          </a:p>
        </p:txBody>
      </p:sp>
      <p:sp>
        <p:nvSpPr>
          <p:cNvPr id="4" name="Rectangle 3"/>
          <p:cNvSpPr/>
          <p:nvPr/>
        </p:nvSpPr>
        <p:spPr>
          <a:xfrm>
            <a:off x="680413" y="1548587"/>
            <a:ext cx="8013758" cy="2677656"/>
          </a:xfrm>
          <a:prstGeom prst="rect">
            <a:avLst/>
          </a:prstGeom>
        </p:spPr>
        <p:txBody>
          <a:bodyPr wrap="square">
            <a:spAutoFit/>
          </a:bodyPr>
          <a:lstStyle/>
          <a:p>
            <a:r>
              <a:rPr lang="en-US" sz="2800" dirty="0" err="1">
                <a:latin typeface="Courier"/>
                <a:cs typeface="Courier"/>
              </a:rPr>
              <a:t>proc</a:t>
            </a:r>
            <a:r>
              <a:rPr lang="en-US" sz="2800" dirty="0">
                <a:latin typeface="Courier"/>
                <a:cs typeface="Courier"/>
              </a:rPr>
              <a:t> MI data=</a:t>
            </a:r>
            <a:r>
              <a:rPr lang="en-US" sz="2800" dirty="0" err="1">
                <a:latin typeface="Courier"/>
                <a:cs typeface="Courier"/>
              </a:rPr>
              <a:t>sas.sleep</a:t>
            </a:r>
            <a:r>
              <a:rPr lang="en-US" sz="2800" dirty="0">
                <a:latin typeface="Courier"/>
                <a:cs typeface="Courier"/>
              </a:rPr>
              <a:t> out=imputed seed=12345 </a:t>
            </a:r>
            <a:r>
              <a:rPr lang="en-US" sz="2800" dirty="0" err="1">
                <a:latin typeface="Courier"/>
                <a:cs typeface="Courier"/>
              </a:rPr>
              <a:t>nimpute</a:t>
            </a:r>
            <a:r>
              <a:rPr lang="en-US" sz="2800" dirty="0">
                <a:latin typeface="Courier"/>
                <a:cs typeface="Courier"/>
              </a:rPr>
              <a:t>=0;</a:t>
            </a:r>
          </a:p>
          <a:p>
            <a:r>
              <a:rPr lang="en-US" sz="2800" dirty="0">
                <a:latin typeface="Courier"/>
                <a:cs typeface="Courier"/>
              </a:rPr>
              <a:t> </a:t>
            </a:r>
            <a:r>
              <a:rPr lang="en-US" sz="2800" dirty="0" err="1">
                <a:latin typeface="Courier"/>
                <a:cs typeface="Courier"/>
              </a:rPr>
              <a:t>mcmc</a:t>
            </a:r>
            <a:r>
              <a:rPr lang="en-US" sz="2800" dirty="0">
                <a:latin typeface="Courier"/>
                <a:cs typeface="Courier"/>
              </a:rPr>
              <a:t>;</a:t>
            </a:r>
          </a:p>
          <a:p>
            <a:r>
              <a:rPr lang="en-US" sz="2800" dirty="0">
                <a:latin typeface="Courier"/>
                <a:cs typeface="Courier"/>
              </a:rPr>
              <a:t> </a:t>
            </a:r>
            <a:r>
              <a:rPr lang="en-US" sz="2800" dirty="0" err="1">
                <a:latin typeface="Courier"/>
                <a:cs typeface="Courier"/>
              </a:rPr>
              <a:t>var</a:t>
            </a:r>
            <a:r>
              <a:rPr lang="en-US" sz="2800" dirty="0">
                <a:latin typeface="Courier"/>
                <a:cs typeface="Courier"/>
              </a:rPr>
              <a:t> </a:t>
            </a:r>
            <a:r>
              <a:rPr lang="en-US" sz="2800" dirty="0" err="1">
                <a:latin typeface="Courier"/>
                <a:cs typeface="Courier"/>
              </a:rPr>
              <a:t>sleeptime</a:t>
            </a:r>
            <a:r>
              <a:rPr lang="en-US" sz="2800" dirty="0">
                <a:latin typeface="Courier"/>
                <a:cs typeface="Courier"/>
              </a:rPr>
              <a:t> </a:t>
            </a:r>
            <a:r>
              <a:rPr lang="en-US" sz="2800" dirty="0" err="1">
                <a:latin typeface="Courier"/>
                <a:cs typeface="Courier"/>
              </a:rPr>
              <a:t>decjan</a:t>
            </a:r>
            <a:r>
              <a:rPr lang="en-US" sz="2800" dirty="0">
                <a:latin typeface="Courier"/>
                <a:cs typeface="Courier"/>
              </a:rPr>
              <a:t> _</a:t>
            </a:r>
            <a:r>
              <a:rPr lang="en-US" sz="2800" dirty="0" err="1">
                <a:latin typeface="Courier"/>
                <a:cs typeface="Courier"/>
              </a:rPr>
              <a:t>llcpwt</a:t>
            </a:r>
            <a:r>
              <a:rPr lang="en-US" sz="2800" dirty="0">
                <a:latin typeface="Courier"/>
                <a:cs typeface="Courier"/>
              </a:rPr>
              <a:t> sex age race; </a:t>
            </a:r>
          </a:p>
          <a:p>
            <a:r>
              <a:rPr lang="en-US" sz="2800" dirty="0">
                <a:latin typeface="Courier"/>
                <a:cs typeface="Courier"/>
              </a:rPr>
              <a:t> run;</a:t>
            </a:r>
          </a:p>
        </p:txBody>
      </p:sp>
      <p:sp>
        <p:nvSpPr>
          <p:cNvPr id="5" name="Rounded Rectangle 4"/>
          <p:cNvSpPr/>
          <p:nvPr/>
        </p:nvSpPr>
        <p:spPr bwMode="auto">
          <a:xfrm>
            <a:off x="756015" y="2040772"/>
            <a:ext cx="2222684"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6" name="Rounded Rectangle 5"/>
          <p:cNvSpPr/>
          <p:nvPr/>
        </p:nvSpPr>
        <p:spPr bwMode="auto">
          <a:xfrm>
            <a:off x="3039180" y="2026887"/>
            <a:ext cx="2056360"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7" name="Rounded Rectangle 6"/>
          <p:cNvSpPr/>
          <p:nvPr/>
        </p:nvSpPr>
        <p:spPr bwMode="auto">
          <a:xfrm>
            <a:off x="651370" y="2889778"/>
            <a:ext cx="7483350" cy="889428"/>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4155893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7952822"/>
              </p:ext>
            </p:extLst>
          </p:nvPr>
        </p:nvGraphicFramePr>
        <p:xfrm>
          <a:off x="151207" y="1340941"/>
          <a:ext cx="8806968" cy="1501021"/>
        </p:xfrm>
        <a:graphic>
          <a:graphicData uri="http://schemas.openxmlformats.org/drawingml/2006/table">
            <a:tbl>
              <a:tblPr firstRow="1" bandRow="1">
                <a:tableStyleId>{616DA210-FB5B-4158-B5E0-FEB733F419BA}</a:tableStyleId>
              </a:tblPr>
              <a:tblGrid>
                <a:gridCol w="977779"/>
                <a:gridCol w="977779"/>
                <a:gridCol w="977779"/>
                <a:gridCol w="977779"/>
                <a:gridCol w="977779"/>
                <a:gridCol w="977779"/>
                <a:gridCol w="977779"/>
                <a:gridCol w="984736"/>
                <a:gridCol w="977779"/>
              </a:tblGrid>
              <a:tr h="750511">
                <a:tc>
                  <a:txBody>
                    <a:bodyPr/>
                    <a:lstStyle/>
                    <a:p>
                      <a:pPr marL="0" marR="0" algn="ctr">
                        <a:spcBef>
                          <a:spcPts val="0"/>
                        </a:spcBef>
                        <a:spcAft>
                          <a:spcPts val="0"/>
                        </a:spcAft>
                      </a:pPr>
                      <a:r>
                        <a:rPr lang="en-US" sz="2000" dirty="0">
                          <a:effectLst/>
                        </a:rPr>
                        <a:t>Group</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ctr">
                        <a:spcBef>
                          <a:spcPts val="0"/>
                        </a:spcBef>
                        <a:spcAft>
                          <a:spcPts val="0"/>
                        </a:spcAft>
                      </a:pPr>
                      <a:r>
                        <a:rPr lang="en-US" sz="2000">
                          <a:effectLst/>
                        </a:rPr>
                        <a:t>Sleep Time</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ctr">
                        <a:spcBef>
                          <a:spcPts val="0"/>
                        </a:spcBef>
                        <a:spcAft>
                          <a:spcPts val="0"/>
                        </a:spcAft>
                      </a:pPr>
                      <a:r>
                        <a:rPr lang="en-US" sz="2000">
                          <a:effectLst/>
                        </a:rPr>
                        <a:t>Month</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ctr">
                        <a:spcBef>
                          <a:spcPts val="0"/>
                        </a:spcBef>
                        <a:spcAft>
                          <a:spcPts val="0"/>
                        </a:spcAft>
                      </a:pPr>
                      <a:r>
                        <a:rPr lang="en-US" sz="2000">
                          <a:effectLst/>
                        </a:rPr>
                        <a:t>Weight</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ctr">
                        <a:spcBef>
                          <a:spcPts val="0"/>
                        </a:spcBef>
                        <a:spcAft>
                          <a:spcPts val="0"/>
                        </a:spcAft>
                      </a:pPr>
                      <a:r>
                        <a:rPr lang="en-US" sz="2000">
                          <a:effectLst/>
                        </a:rPr>
                        <a:t>Sex</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ctr">
                        <a:spcBef>
                          <a:spcPts val="0"/>
                        </a:spcBef>
                        <a:spcAft>
                          <a:spcPts val="0"/>
                        </a:spcAft>
                      </a:pPr>
                      <a:r>
                        <a:rPr lang="en-US" sz="2000">
                          <a:effectLst/>
                        </a:rPr>
                        <a:t>Age Group</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ctr">
                        <a:spcBef>
                          <a:spcPts val="0"/>
                        </a:spcBef>
                        <a:spcAft>
                          <a:spcPts val="0"/>
                        </a:spcAft>
                      </a:pPr>
                      <a:r>
                        <a:rPr lang="en-US" sz="2000">
                          <a:effectLst/>
                        </a:rPr>
                        <a:t>Race</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ctr">
                        <a:spcBef>
                          <a:spcPts val="0"/>
                        </a:spcBef>
                        <a:spcAft>
                          <a:spcPts val="0"/>
                        </a:spcAft>
                      </a:pPr>
                      <a:r>
                        <a:rPr lang="en-US" sz="2000" dirty="0" smtClean="0">
                          <a:effectLst/>
                        </a:rPr>
                        <a:t>n</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ctr">
                        <a:spcBef>
                          <a:spcPts val="0"/>
                        </a:spcBef>
                        <a:spcAft>
                          <a:spcPts val="0"/>
                        </a:spcAft>
                      </a:pPr>
                      <a:r>
                        <a:rPr lang="en-US" sz="2000" dirty="0" smtClean="0">
                          <a:effectLst/>
                        </a:rPr>
                        <a:t>%</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r>
              <a:tr h="375255">
                <a:tc>
                  <a:txBody>
                    <a:bodyPr/>
                    <a:lstStyle/>
                    <a:p>
                      <a:pPr marL="0" marR="0" algn="r">
                        <a:spcBef>
                          <a:spcPts val="0"/>
                        </a:spcBef>
                        <a:spcAft>
                          <a:spcPts val="0"/>
                        </a:spcAft>
                      </a:pPr>
                      <a:r>
                        <a:rPr lang="en-US" sz="2000">
                          <a:effectLst/>
                        </a:rPr>
                        <a:t>1</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X</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X</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a:effectLst/>
                        </a:rPr>
                        <a:t>X</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X</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X</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X</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r">
                        <a:spcBef>
                          <a:spcPts val="0"/>
                        </a:spcBef>
                        <a:spcAft>
                          <a:spcPts val="0"/>
                        </a:spcAft>
                      </a:pPr>
                      <a:r>
                        <a:rPr lang="en-US" sz="2000" dirty="0">
                          <a:effectLst/>
                        </a:rPr>
                        <a:t>476263</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r">
                        <a:spcBef>
                          <a:spcPts val="0"/>
                        </a:spcBef>
                        <a:spcAft>
                          <a:spcPts val="0"/>
                        </a:spcAft>
                      </a:pPr>
                      <a:r>
                        <a:rPr lang="en-US" sz="2000" dirty="0">
                          <a:effectLst/>
                        </a:rPr>
                        <a:t>98.32</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r>
              <a:tr h="375255">
                <a:tc>
                  <a:txBody>
                    <a:bodyPr/>
                    <a:lstStyle/>
                    <a:p>
                      <a:pPr marL="0" marR="0" algn="r">
                        <a:spcBef>
                          <a:spcPts val="0"/>
                        </a:spcBef>
                        <a:spcAft>
                          <a:spcPts val="0"/>
                        </a:spcAft>
                      </a:pPr>
                      <a:r>
                        <a:rPr lang="en-US" sz="2000">
                          <a:effectLst/>
                        </a:rPr>
                        <a:t>2</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X</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a:effectLst/>
                        </a:rPr>
                        <a:t>X</a:t>
                      </a:r>
                      <a:endParaRPr lang="en-US" sz="180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X</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X</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X</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spcBef>
                          <a:spcPts val="0"/>
                        </a:spcBef>
                        <a:spcAft>
                          <a:spcPts val="0"/>
                        </a:spcAft>
                      </a:pPr>
                      <a:r>
                        <a:rPr lang="en-US" sz="2000" dirty="0">
                          <a:effectLst/>
                        </a:rPr>
                        <a:t>.</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r">
                        <a:spcBef>
                          <a:spcPts val="0"/>
                        </a:spcBef>
                        <a:spcAft>
                          <a:spcPts val="0"/>
                        </a:spcAft>
                      </a:pPr>
                      <a:r>
                        <a:rPr lang="en-US" sz="2000" dirty="0">
                          <a:effectLst/>
                        </a:rPr>
                        <a:t>8138</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c>
                  <a:txBody>
                    <a:bodyPr/>
                    <a:lstStyle/>
                    <a:p>
                      <a:pPr marL="0" marR="0" algn="r">
                        <a:spcBef>
                          <a:spcPts val="0"/>
                        </a:spcBef>
                        <a:spcAft>
                          <a:spcPts val="0"/>
                        </a:spcAft>
                      </a:pPr>
                      <a:r>
                        <a:rPr lang="en-US" sz="2000" dirty="0">
                          <a:effectLst/>
                        </a:rPr>
                        <a:t>1.68</a:t>
                      </a:r>
                      <a:endParaRPr lang="en-US" sz="1800" dirty="0">
                        <a:solidFill>
                          <a:srgbClr val="000000"/>
                        </a:solidFill>
                        <a:effectLst/>
                        <a:latin typeface="Arial"/>
                        <a:ea typeface="Times New Roman"/>
                        <a:cs typeface="Times New Roman"/>
                      </a:endParaRPr>
                    </a:p>
                  </a:txBody>
                  <a:tcPr marL="68580" marR="68580" marT="0" marB="0">
                    <a:solidFill>
                      <a:srgbClr val="FFFFFF"/>
                    </a:solidFill>
                  </a:tcPr>
                </a:tc>
              </a:tr>
            </a:tbl>
          </a:graphicData>
        </a:graphic>
      </p:graphicFrame>
      <p:sp>
        <p:nvSpPr>
          <p:cNvPr id="8" name="Rounded Rectangle 7"/>
          <p:cNvSpPr/>
          <p:nvPr/>
        </p:nvSpPr>
        <p:spPr bwMode="auto">
          <a:xfrm>
            <a:off x="6017878" y="2448926"/>
            <a:ext cx="982820" cy="424503"/>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2941351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430887"/>
          </a:xfrm>
        </p:spPr>
        <p:txBody>
          <a:bodyPr/>
          <a:lstStyle/>
          <a:p>
            <a:pPr marL="582613" indent="-457200">
              <a:buFont typeface="+mj-lt"/>
              <a:buAutoNum type="arabicPeriod" startAt="2"/>
            </a:pPr>
            <a:r>
              <a:rPr lang="en-US" dirty="0" smtClean="0"/>
              <a:t>Perform </a:t>
            </a:r>
            <a:r>
              <a:rPr lang="en-US" dirty="0"/>
              <a:t>PROC </a:t>
            </a:r>
            <a:r>
              <a:rPr lang="en-US" dirty="0" smtClean="0"/>
              <a:t>MI</a:t>
            </a:r>
            <a:endParaRPr lang="en-US" dirty="0"/>
          </a:p>
        </p:txBody>
      </p:sp>
      <p:sp>
        <p:nvSpPr>
          <p:cNvPr id="4" name="Rectangle 3"/>
          <p:cNvSpPr/>
          <p:nvPr/>
        </p:nvSpPr>
        <p:spPr>
          <a:xfrm>
            <a:off x="272165" y="1393609"/>
            <a:ext cx="8618570" cy="2677656"/>
          </a:xfrm>
          <a:prstGeom prst="rect">
            <a:avLst/>
          </a:prstGeom>
        </p:spPr>
        <p:txBody>
          <a:bodyPr wrap="square">
            <a:spAutoFit/>
          </a:bodyPr>
          <a:lstStyle/>
          <a:p>
            <a:r>
              <a:rPr lang="en-US" sz="2400" dirty="0" err="1">
                <a:latin typeface="Courier"/>
                <a:cs typeface="Courier"/>
              </a:rPr>
              <a:t>proc</a:t>
            </a:r>
            <a:r>
              <a:rPr lang="en-US" sz="2400" dirty="0">
                <a:latin typeface="Courier"/>
                <a:cs typeface="Courier"/>
              </a:rPr>
              <a:t> MI data=</a:t>
            </a:r>
            <a:r>
              <a:rPr lang="en-US" sz="2400" dirty="0" err="1">
                <a:latin typeface="Courier"/>
                <a:cs typeface="Courier"/>
              </a:rPr>
              <a:t>sas.sleep</a:t>
            </a:r>
            <a:r>
              <a:rPr lang="en-US" sz="2400" dirty="0">
                <a:latin typeface="Courier"/>
                <a:cs typeface="Courier"/>
              </a:rPr>
              <a:t> out=imputed seed=12345 </a:t>
            </a:r>
            <a:r>
              <a:rPr lang="en-US" sz="2400" dirty="0" err="1">
                <a:latin typeface="Courier"/>
                <a:cs typeface="Courier"/>
              </a:rPr>
              <a:t>nimpute</a:t>
            </a:r>
            <a:r>
              <a:rPr lang="en-US" sz="2400" dirty="0">
                <a:latin typeface="Courier"/>
                <a:cs typeface="Courier"/>
              </a:rPr>
              <a:t>=5;</a:t>
            </a:r>
          </a:p>
          <a:p>
            <a:r>
              <a:rPr lang="en-US" sz="2400" dirty="0">
                <a:latin typeface="Courier"/>
                <a:cs typeface="Courier"/>
              </a:rPr>
              <a:t> class </a:t>
            </a:r>
            <a:r>
              <a:rPr lang="en-US" sz="2400" dirty="0" err="1">
                <a:latin typeface="Courier"/>
                <a:cs typeface="Courier"/>
              </a:rPr>
              <a:t>decjan</a:t>
            </a:r>
            <a:r>
              <a:rPr lang="en-US" sz="2400" dirty="0">
                <a:latin typeface="Courier"/>
                <a:cs typeface="Courier"/>
              </a:rPr>
              <a:t> sex age race;</a:t>
            </a:r>
          </a:p>
          <a:p>
            <a:r>
              <a:rPr lang="en-US" sz="2400" dirty="0">
                <a:latin typeface="Courier"/>
                <a:cs typeface="Courier"/>
              </a:rPr>
              <a:t> </a:t>
            </a:r>
            <a:r>
              <a:rPr lang="en-US" sz="2400" dirty="0" err="1">
                <a:latin typeface="Courier"/>
                <a:cs typeface="Courier"/>
              </a:rPr>
              <a:t>var</a:t>
            </a:r>
            <a:r>
              <a:rPr lang="en-US" sz="2400" dirty="0">
                <a:latin typeface="Courier"/>
                <a:cs typeface="Courier"/>
              </a:rPr>
              <a:t> </a:t>
            </a:r>
            <a:r>
              <a:rPr lang="en-US" sz="2400" dirty="0" err="1">
                <a:latin typeface="Courier"/>
                <a:cs typeface="Courier"/>
              </a:rPr>
              <a:t>sleeptime</a:t>
            </a:r>
            <a:r>
              <a:rPr lang="en-US" sz="2400" dirty="0">
                <a:latin typeface="Courier"/>
                <a:cs typeface="Courier"/>
              </a:rPr>
              <a:t> </a:t>
            </a:r>
            <a:r>
              <a:rPr lang="en-US" sz="2400" dirty="0" err="1">
                <a:latin typeface="Courier"/>
                <a:cs typeface="Courier"/>
              </a:rPr>
              <a:t>decjan</a:t>
            </a:r>
            <a:r>
              <a:rPr lang="en-US" sz="2400" dirty="0">
                <a:latin typeface="Courier"/>
                <a:cs typeface="Courier"/>
              </a:rPr>
              <a:t> _</a:t>
            </a:r>
            <a:r>
              <a:rPr lang="en-US" sz="2400" dirty="0" err="1">
                <a:latin typeface="Courier"/>
                <a:cs typeface="Courier"/>
              </a:rPr>
              <a:t>llcpwt</a:t>
            </a:r>
            <a:r>
              <a:rPr lang="en-US" sz="2400" dirty="0">
                <a:latin typeface="Courier"/>
                <a:cs typeface="Courier"/>
              </a:rPr>
              <a:t> sex age race;</a:t>
            </a:r>
          </a:p>
          <a:p>
            <a:r>
              <a:rPr lang="en-US" sz="2400" dirty="0">
                <a:latin typeface="Courier"/>
                <a:cs typeface="Courier"/>
              </a:rPr>
              <a:t> monotone logistic (race=</a:t>
            </a:r>
            <a:r>
              <a:rPr lang="en-US" sz="2400" dirty="0" err="1">
                <a:latin typeface="Courier"/>
                <a:cs typeface="Courier"/>
              </a:rPr>
              <a:t>sleeptime</a:t>
            </a:r>
            <a:r>
              <a:rPr lang="en-US" sz="2400" dirty="0">
                <a:latin typeface="Courier"/>
                <a:cs typeface="Courier"/>
              </a:rPr>
              <a:t> </a:t>
            </a:r>
            <a:r>
              <a:rPr lang="en-US" sz="2400" dirty="0" err="1">
                <a:latin typeface="Courier"/>
                <a:cs typeface="Courier"/>
              </a:rPr>
              <a:t>decjan</a:t>
            </a:r>
            <a:r>
              <a:rPr lang="en-US" sz="2400" dirty="0">
                <a:latin typeface="Courier"/>
                <a:cs typeface="Courier"/>
              </a:rPr>
              <a:t> _</a:t>
            </a:r>
            <a:r>
              <a:rPr lang="en-US" sz="2400" dirty="0" err="1">
                <a:latin typeface="Courier"/>
                <a:cs typeface="Courier"/>
              </a:rPr>
              <a:t>llcpwt</a:t>
            </a:r>
            <a:r>
              <a:rPr lang="en-US" sz="2400" dirty="0">
                <a:latin typeface="Courier"/>
                <a:cs typeface="Courier"/>
              </a:rPr>
              <a:t> sex age);</a:t>
            </a:r>
          </a:p>
          <a:p>
            <a:r>
              <a:rPr lang="en-US" sz="2400" dirty="0">
                <a:latin typeface="Courier"/>
                <a:cs typeface="Courier"/>
              </a:rPr>
              <a:t> run;</a:t>
            </a:r>
          </a:p>
        </p:txBody>
      </p:sp>
      <p:sp>
        <p:nvSpPr>
          <p:cNvPr id="5" name="Rounded Rectangle 4"/>
          <p:cNvSpPr/>
          <p:nvPr/>
        </p:nvSpPr>
        <p:spPr bwMode="auto">
          <a:xfrm>
            <a:off x="4551210" y="1391981"/>
            <a:ext cx="2056360"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6" name="Rounded Rectangle 5"/>
          <p:cNvSpPr/>
          <p:nvPr/>
        </p:nvSpPr>
        <p:spPr bwMode="auto">
          <a:xfrm>
            <a:off x="226804" y="1785017"/>
            <a:ext cx="1814435"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7" name="Rounded Rectangle 6"/>
          <p:cNvSpPr/>
          <p:nvPr/>
        </p:nvSpPr>
        <p:spPr bwMode="auto">
          <a:xfrm>
            <a:off x="483850" y="2102471"/>
            <a:ext cx="4672171"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8" name="Rounded Rectangle 7"/>
          <p:cNvSpPr/>
          <p:nvPr/>
        </p:nvSpPr>
        <p:spPr bwMode="auto">
          <a:xfrm>
            <a:off x="347767" y="2949013"/>
            <a:ext cx="7665990" cy="739492"/>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6751779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2528692"/>
          </a:xfrm>
        </p:spPr>
        <p:txBody>
          <a:bodyPr/>
          <a:lstStyle/>
          <a:p>
            <a:r>
              <a:rPr lang="en-US" dirty="0" smtClean="0">
                <a:solidFill>
                  <a:srgbClr val="BFBFBF"/>
                </a:solidFill>
              </a:rPr>
              <a:t>BRFSS Data</a:t>
            </a:r>
          </a:p>
          <a:p>
            <a:r>
              <a:rPr lang="en-US" dirty="0" smtClean="0">
                <a:solidFill>
                  <a:schemeClr val="bg1">
                    <a:lumMod val="75000"/>
                  </a:schemeClr>
                </a:solidFill>
              </a:rPr>
              <a:t>Complex Survey Sampling Design</a:t>
            </a:r>
          </a:p>
          <a:p>
            <a:r>
              <a:rPr lang="en-US" dirty="0" smtClean="0">
                <a:solidFill>
                  <a:schemeClr val="bg1">
                    <a:lumMod val="75000"/>
                  </a:schemeClr>
                </a:solidFill>
              </a:rPr>
              <a:t>Weighting Method</a:t>
            </a:r>
          </a:p>
          <a:p>
            <a:r>
              <a:rPr lang="en-US" dirty="0" smtClean="0">
                <a:solidFill>
                  <a:schemeClr val="bg1">
                    <a:lumMod val="75000"/>
                  </a:schemeClr>
                </a:solidFill>
              </a:rPr>
              <a:t>Missing Data</a:t>
            </a:r>
          </a:p>
          <a:p>
            <a:r>
              <a:rPr lang="en-US" dirty="0" smtClean="0">
                <a:solidFill>
                  <a:schemeClr val="tx1"/>
                </a:solidFill>
              </a:rPr>
              <a:t>SAS Survey Procedures</a:t>
            </a:r>
          </a:p>
        </p:txBody>
      </p:sp>
    </p:spTree>
    <p:extLst>
      <p:ext uri="{BB962C8B-B14F-4D97-AF65-F5344CB8AC3E}">
        <p14:creationId xmlns:p14="http://schemas.microsoft.com/office/powerpoint/2010/main" val="15346284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2127146"/>
          </a:xfrm>
        </p:spPr>
        <p:txBody>
          <a:bodyPr/>
          <a:lstStyle/>
          <a:p>
            <a:r>
              <a:rPr lang="en-US" dirty="0" smtClean="0"/>
              <a:t>Linear Regression</a:t>
            </a:r>
          </a:p>
          <a:p>
            <a:pPr lvl="1"/>
            <a:r>
              <a:rPr lang="en-US" dirty="0" smtClean="0"/>
              <a:t>PROC SURVEYREG</a:t>
            </a:r>
          </a:p>
          <a:p>
            <a:pPr marL="461963" lvl="1" indent="0">
              <a:buNone/>
            </a:pPr>
            <a:endParaRPr lang="en-US" dirty="0" smtClean="0"/>
          </a:p>
          <a:p>
            <a:r>
              <a:rPr lang="en-US" dirty="0" smtClean="0"/>
              <a:t>Logistic Regression</a:t>
            </a:r>
          </a:p>
          <a:p>
            <a:pPr lvl="1"/>
            <a:r>
              <a:rPr lang="en-US" dirty="0" smtClean="0"/>
              <a:t>PROC SURVEY LOGISTIC</a:t>
            </a:r>
            <a:endParaRPr lang="en-US" dirty="0"/>
          </a:p>
        </p:txBody>
      </p:sp>
    </p:spTree>
    <p:extLst>
      <p:ext uri="{BB962C8B-B14F-4D97-AF65-F5344CB8AC3E}">
        <p14:creationId xmlns:p14="http://schemas.microsoft.com/office/powerpoint/2010/main" val="408489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430887"/>
          </a:xfrm>
        </p:spPr>
        <p:txBody>
          <a:bodyPr/>
          <a:lstStyle/>
          <a:p>
            <a:r>
              <a:rPr lang="en-US" dirty="0" smtClean="0"/>
              <a:t>PROC SURVEYREG</a:t>
            </a:r>
            <a:endParaRPr lang="en-US" dirty="0"/>
          </a:p>
        </p:txBody>
      </p:sp>
      <p:sp>
        <p:nvSpPr>
          <p:cNvPr id="4" name="Rectangle 3"/>
          <p:cNvSpPr/>
          <p:nvPr/>
        </p:nvSpPr>
        <p:spPr>
          <a:xfrm>
            <a:off x="257045" y="1144126"/>
            <a:ext cx="8467366" cy="3477875"/>
          </a:xfrm>
          <a:prstGeom prst="rect">
            <a:avLst/>
          </a:prstGeom>
        </p:spPr>
        <p:txBody>
          <a:bodyPr wrap="square">
            <a:spAutoFit/>
          </a:bodyPr>
          <a:lstStyle/>
          <a:p>
            <a:r>
              <a:rPr lang="en-US" sz="2000" dirty="0" err="1">
                <a:latin typeface="Courier"/>
                <a:cs typeface="Courier"/>
              </a:rPr>
              <a:t>proc</a:t>
            </a:r>
            <a:r>
              <a:rPr lang="en-US" sz="2000" dirty="0">
                <a:latin typeface="Courier"/>
                <a:cs typeface="Courier"/>
              </a:rPr>
              <a:t> </a:t>
            </a:r>
            <a:r>
              <a:rPr lang="en-US" sz="2000" dirty="0" err="1">
                <a:latin typeface="Courier"/>
                <a:cs typeface="Courier"/>
              </a:rPr>
              <a:t>surveyreg</a:t>
            </a:r>
            <a:r>
              <a:rPr lang="en-US" sz="2000" dirty="0">
                <a:latin typeface="Courier"/>
                <a:cs typeface="Courier"/>
              </a:rPr>
              <a:t> data=</a:t>
            </a:r>
            <a:r>
              <a:rPr lang="en-US" sz="2000" dirty="0" err="1">
                <a:latin typeface="Courier"/>
                <a:cs typeface="Courier"/>
              </a:rPr>
              <a:t>sas.sleep</a:t>
            </a:r>
            <a:r>
              <a:rPr lang="en-US" sz="2000" dirty="0">
                <a:latin typeface="Courier"/>
                <a:cs typeface="Courier"/>
              </a:rPr>
              <a:t> order=formatted;</a:t>
            </a:r>
          </a:p>
          <a:p>
            <a:r>
              <a:rPr lang="en-US" sz="2000" dirty="0">
                <a:latin typeface="Courier"/>
                <a:cs typeface="Courier"/>
              </a:rPr>
              <a:t> strata _</a:t>
            </a:r>
            <a:r>
              <a:rPr lang="en-US" sz="2000" dirty="0" err="1">
                <a:latin typeface="Courier"/>
                <a:cs typeface="Courier"/>
              </a:rPr>
              <a:t>ststr</a:t>
            </a:r>
            <a:r>
              <a:rPr lang="en-US" sz="2000" dirty="0">
                <a:latin typeface="Courier"/>
                <a:cs typeface="Courier"/>
              </a:rPr>
              <a:t>;</a:t>
            </a:r>
          </a:p>
          <a:p>
            <a:r>
              <a:rPr lang="en-US" sz="2000" dirty="0">
                <a:latin typeface="Courier"/>
                <a:cs typeface="Courier"/>
              </a:rPr>
              <a:t> weight _</a:t>
            </a:r>
            <a:r>
              <a:rPr lang="en-US" sz="2000" dirty="0" err="1">
                <a:latin typeface="Courier"/>
                <a:cs typeface="Courier"/>
              </a:rPr>
              <a:t>llcpwt</a:t>
            </a:r>
            <a:r>
              <a:rPr lang="en-US" sz="2000" dirty="0">
                <a:latin typeface="Courier"/>
                <a:cs typeface="Courier"/>
              </a:rPr>
              <a:t>;</a:t>
            </a:r>
          </a:p>
          <a:p>
            <a:r>
              <a:rPr lang="en-US" sz="2000" dirty="0">
                <a:latin typeface="Courier"/>
                <a:cs typeface="Courier"/>
              </a:rPr>
              <a:t> cluster _</a:t>
            </a:r>
            <a:r>
              <a:rPr lang="en-US" sz="2000" dirty="0" err="1">
                <a:latin typeface="Courier"/>
                <a:cs typeface="Courier"/>
              </a:rPr>
              <a:t>psu</a:t>
            </a:r>
            <a:r>
              <a:rPr lang="en-US" sz="2000" dirty="0">
                <a:latin typeface="Courier"/>
                <a:cs typeface="Courier"/>
              </a:rPr>
              <a:t>;</a:t>
            </a:r>
          </a:p>
          <a:p>
            <a:r>
              <a:rPr lang="en-US" sz="2000" dirty="0">
                <a:latin typeface="Courier"/>
                <a:cs typeface="Courier"/>
              </a:rPr>
              <a:t> domain _imputation_;</a:t>
            </a:r>
          </a:p>
          <a:p>
            <a:r>
              <a:rPr lang="en-US" sz="2000" dirty="0">
                <a:latin typeface="Courier"/>
                <a:cs typeface="Courier"/>
              </a:rPr>
              <a:t> class </a:t>
            </a:r>
            <a:r>
              <a:rPr lang="en-US" sz="2000" dirty="0" err="1">
                <a:latin typeface="Courier"/>
                <a:cs typeface="Courier"/>
              </a:rPr>
              <a:t>decjan</a:t>
            </a:r>
            <a:r>
              <a:rPr lang="en-US" sz="2000" dirty="0">
                <a:latin typeface="Courier"/>
                <a:cs typeface="Courier"/>
              </a:rPr>
              <a:t> race age sex ;</a:t>
            </a:r>
          </a:p>
          <a:p>
            <a:r>
              <a:rPr lang="en-US" sz="2000" dirty="0">
                <a:latin typeface="Courier"/>
                <a:cs typeface="Courier"/>
              </a:rPr>
              <a:t> model </a:t>
            </a:r>
            <a:r>
              <a:rPr lang="en-US" sz="2000" dirty="0" err="1">
                <a:latin typeface="Courier"/>
                <a:cs typeface="Courier"/>
              </a:rPr>
              <a:t>sleeptime</a:t>
            </a:r>
            <a:r>
              <a:rPr lang="en-US" sz="2000" dirty="0">
                <a:latin typeface="Courier"/>
                <a:cs typeface="Courier"/>
              </a:rPr>
              <a:t> = </a:t>
            </a:r>
            <a:r>
              <a:rPr lang="en-US" sz="2000" dirty="0" err="1">
                <a:latin typeface="Courier"/>
                <a:cs typeface="Courier"/>
              </a:rPr>
              <a:t>decjan</a:t>
            </a:r>
            <a:r>
              <a:rPr lang="en-US" sz="2000" dirty="0">
                <a:latin typeface="Courier"/>
                <a:cs typeface="Courier"/>
              </a:rPr>
              <a:t> race age sex/solution ;</a:t>
            </a:r>
          </a:p>
          <a:p>
            <a:r>
              <a:rPr lang="en-US" sz="2000" dirty="0">
                <a:latin typeface="Courier"/>
                <a:cs typeface="Courier"/>
              </a:rPr>
              <a:t> format </a:t>
            </a:r>
            <a:r>
              <a:rPr lang="en-US" sz="2000" dirty="0" err="1">
                <a:latin typeface="Courier"/>
                <a:cs typeface="Courier"/>
              </a:rPr>
              <a:t>decjan</a:t>
            </a:r>
            <a:r>
              <a:rPr lang="en-US" sz="2000" dirty="0">
                <a:latin typeface="Courier"/>
                <a:cs typeface="Courier"/>
              </a:rPr>
              <a:t> </a:t>
            </a:r>
            <a:r>
              <a:rPr lang="en-US" sz="2000" dirty="0" err="1">
                <a:latin typeface="Courier"/>
                <a:cs typeface="Courier"/>
              </a:rPr>
              <a:t>yesno</a:t>
            </a:r>
            <a:r>
              <a:rPr lang="en-US" sz="2000" dirty="0">
                <a:latin typeface="Courier"/>
                <a:cs typeface="Courier"/>
              </a:rPr>
              <a:t>.;</a:t>
            </a:r>
          </a:p>
          <a:p>
            <a:r>
              <a:rPr lang="en-US" sz="2000" dirty="0">
                <a:latin typeface="Courier"/>
                <a:cs typeface="Courier"/>
              </a:rPr>
              <a:t> </a:t>
            </a:r>
            <a:r>
              <a:rPr lang="en-US" sz="2000" dirty="0" err="1">
                <a:latin typeface="Courier"/>
                <a:cs typeface="Courier"/>
              </a:rPr>
              <a:t>ods</a:t>
            </a:r>
            <a:r>
              <a:rPr lang="en-US" sz="2000" dirty="0">
                <a:latin typeface="Courier"/>
                <a:cs typeface="Courier"/>
              </a:rPr>
              <a:t> output </a:t>
            </a:r>
            <a:r>
              <a:rPr lang="en-US" sz="2000" dirty="0" err="1">
                <a:latin typeface="Courier"/>
                <a:cs typeface="Courier"/>
              </a:rPr>
              <a:t>ParameterEstimates</a:t>
            </a:r>
            <a:r>
              <a:rPr lang="en-US" sz="2000" dirty="0">
                <a:latin typeface="Courier"/>
                <a:cs typeface="Courier"/>
              </a:rPr>
              <a:t>=</a:t>
            </a:r>
            <a:r>
              <a:rPr lang="en-US" sz="2000" dirty="0" err="1">
                <a:latin typeface="Courier"/>
                <a:cs typeface="Courier"/>
              </a:rPr>
              <a:t>modelimpute</a:t>
            </a:r>
            <a:r>
              <a:rPr lang="en-US" sz="2000" dirty="0">
                <a:latin typeface="Courier"/>
                <a:cs typeface="Courier"/>
              </a:rPr>
              <a:t> (where=(_imputation_ ne . ));</a:t>
            </a:r>
          </a:p>
          <a:p>
            <a:r>
              <a:rPr lang="en-US" sz="2000" dirty="0">
                <a:latin typeface="Courier"/>
                <a:cs typeface="Courier"/>
              </a:rPr>
              <a:t>run;</a:t>
            </a:r>
          </a:p>
        </p:txBody>
      </p:sp>
      <p:sp>
        <p:nvSpPr>
          <p:cNvPr id="5" name="Rounded Rectangle 4"/>
          <p:cNvSpPr/>
          <p:nvPr/>
        </p:nvSpPr>
        <p:spPr bwMode="auto">
          <a:xfrm>
            <a:off x="483850" y="1437331"/>
            <a:ext cx="2056360"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6" name="Rounded Rectangle 5"/>
          <p:cNvSpPr/>
          <p:nvPr/>
        </p:nvSpPr>
        <p:spPr bwMode="auto">
          <a:xfrm>
            <a:off x="469930" y="1725784"/>
            <a:ext cx="2191242"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7" name="Rounded Rectangle 6"/>
          <p:cNvSpPr/>
          <p:nvPr/>
        </p:nvSpPr>
        <p:spPr bwMode="auto">
          <a:xfrm>
            <a:off x="454806" y="2028118"/>
            <a:ext cx="1934201"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8" name="Rounded Rectangle 7"/>
          <p:cNvSpPr/>
          <p:nvPr/>
        </p:nvSpPr>
        <p:spPr bwMode="auto">
          <a:xfrm>
            <a:off x="425762" y="2331686"/>
            <a:ext cx="3097267"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9" name="Rounded Rectangle 8"/>
          <p:cNvSpPr/>
          <p:nvPr/>
        </p:nvSpPr>
        <p:spPr bwMode="auto">
          <a:xfrm>
            <a:off x="411839" y="2635254"/>
            <a:ext cx="4033529"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10" name="Rounded Rectangle 9"/>
          <p:cNvSpPr/>
          <p:nvPr/>
        </p:nvSpPr>
        <p:spPr bwMode="auto">
          <a:xfrm>
            <a:off x="443277" y="3256275"/>
            <a:ext cx="3094873"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11" name="Rounded Rectangle 10"/>
          <p:cNvSpPr/>
          <p:nvPr/>
        </p:nvSpPr>
        <p:spPr bwMode="auto">
          <a:xfrm>
            <a:off x="399113" y="3605195"/>
            <a:ext cx="6450382" cy="672867"/>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3911727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885" y="154363"/>
            <a:ext cx="8205787" cy="539711"/>
          </a:xfrm>
        </p:spPr>
        <p:txBody>
          <a:bodyPr/>
          <a:lstStyle/>
          <a:p>
            <a:r>
              <a:rPr lang="en-US" b="0" dirty="0" smtClean="0"/>
              <a:t>Background</a:t>
            </a:r>
            <a:endParaRPr lang="en-US" b="0" dirty="0"/>
          </a:p>
        </p:txBody>
      </p:sp>
      <p:sp>
        <p:nvSpPr>
          <p:cNvPr id="3" name="Content Placeholder 2"/>
          <p:cNvSpPr>
            <a:spLocks noGrp="1"/>
          </p:cNvSpPr>
          <p:nvPr>
            <p:ph idx="1"/>
          </p:nvPr>
        </p:nvSpPr>
        <p:spPr>
          <a:xfrm>
            <a:off x="429400" y="723706"/>
            <a:ext cx="8201025" cy="2144587"/>
          </a:xfrm>
        </p:spPr>
        <p:txBody>
          <a:bodyPr/>
          <a:lstStyle/>
          <a:p>
            <a:r>
              <a:rPr lang="en-US" b="1" dirty="0" smtClean="0">
                <a:solidFill>
                  <a:srgbClr val="00539B"/>
                </a:solidFill>
              </a:rPr>
              <a:t>Main objective: </a:t>
            </a:r>
            <a:r>
              <a:rPr lang="en-US" dirty="0" smtClean="0"/>
              <a:t>Demonstrate the steps I use when perform an analysis on survey data </a:t>
            </a:r>
          </a:p>
          <a:p>
            <a:pPr marL="0" indent="0">
              <a:buNone/>
            </a:pPr>
            <a:endParaRPr lang="en-US" dirty="0" smtClean="0"/>
          </a:p>
          <a:p>
            <a:r>
              <a:rPr lang="en-US" b="1" dirty="0" smtClean="0">
                <a:solidFill>
                  <a:srgbClr val="00539B"/>
                </a:solidFill>
              </a:rPr>
              <a:t>Driving example: </a:t>
            </a:r>
            <a:r>
              <a:rPr lang="en-US" dirty="0" smtClean="0"/>
              <a:t>Assess potential recall bias in a large survey</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430887"/>
          </a:xfrm>
        </p:spPr>
        <p:txBody>
          <a:bodyPr/>
          <a:lstStyle/>
          <a:p>
            <a:r>
              <a:rPr lang="en-US" dirty="0" smtClean="0"/>
              <a:t>Synthesize </a:t>
            </a:r>
            <a:r>
              <a:rPr lang="en-US" dirty="0"/>
              <a:t>PROC </a:t>
            </a:r>
            <a:r>
              <a:rPr lang="en-US" dirty="0" smtClean="0"/>
              <a:t>SURVEYREG results</a:t>
            </a:r>
            <a:endParaRPr lang="en-US" dirty="0"/>
          </a:p>
        </p:txBody>
      </p:sp>
      <p:sp>
        <p:nvSpPr>
          <p:cNvPr id="5" name="TextBox 4"/>
          <p:cNvSpPr txBox="1"/>
          <p:nvPr/>
        </p:nvSpPr>
        <p:spPr>
          <a:xfrm>
            <a:off x="1421307" y="1179112"/>
            <a:ext cx="5417719" cy="1323439"/>
          </a:xfrm>
          <a:prstGeom prst="rect">
            <a:avLst/>
          </a:prstGeom>
          <a:noFill/>
        </p:spPr>
        <p:txBody>
          <a:bodyPr wrap="none" rtlCol="0">
            <a:spAutoFit/>
          </a:bodyPr>
          <a:lstStyle/>
          <a:p>
            <a:r>
              <a:rPr lang="en-US" sz="2000" dirty="0">
                <a:latin typeface="Courier"/>
                <a:cs typeface="Courier"/>
              </a:rPr>
              <a:t>data </a:t>
            </a:r>
            <a:r>
              <a:rPr lang="en-US" sz="2000" dirty="0" err="1">
                <a:latin typeface="Courier"/>
                <a:cs typeface="Courier"/>
              </a:rPr>
              <a:t>modelimpute</a:t>
            </a:r>
            <a:r>
              <a:rPr lang="en-US" sz="2000" dirty="0">
                <a:latin typeface="Courier"/>
                <a:cs typeface="Courier"/>
              </a:rPr>
              <a:t>;</a:t>
            </a:r>
          </a:p>
          <a:p>
            <a:r>
              <a:rPr lang="en-US" sz="2000" dirty="0">
                <a:latin typeface="Courier"/>
                <a:cs typeface="Courier"/>
              </a:rPr>
              <a:t>    set </a:t>
            </a:r>
            <a:r>
              <a:rPr lang="en-US" sz="2000" dirty="0" err="1">
                <a:latin typeface="Courier"/>
                <a:cs typeface="Courier"/>
              </a:rPr>
              <a:t>modelimpute</a:t>
            </a:r>
            <a:r>
              <a:rPr lang="en-US" sz="2000" dirty="0">
                <a:latin typeface="Courier"/>
                <a:cs typeface="Courier"/>
              </a:rPr>
              <a:t>;</a:t>
            </a:r>
          </a:p>
          <a:p>
            <a:r>
              <a:rPr lang="en-US" sz="2000" dirty="0">
                <a:latin typeface="Courier"/>
                <a:cs typeface="Courier"/>
              </a:rPr>
              <a:t>    parameter=compress(parameter);</a:t>
            </a:r>
          </a:p>
          <a:p>
            <a:r>
              <a:rPr lang="en-US" sz="2000" dirty="0">
                <a:latin typeface="Courier"/>
                <a:cs typeface="Courier"/>
              </a:rPr>
              <a:t>   run</a:t>
            </a:r>
            <a:r>
              <a:rPr lang="en-US" sz="2000" dirty="0" smtClean="0">
                <a:latin typeface="Courier"/>
                <a:cs typeface="Courier"/>
              </a:rPr>
              <a:t>;</a:t>
            </a:r>
            <a:endParaRPr lang="en-US" sz="2000" dirty="0">
              <a:latin typeface="Courier"/>
              <a:cs typeface="Courier"/>
            </a:endParaRPr>
          </a:p>
        </p:txBody>
      </p:sp>
      <p:sp>
        <p:nvSpPr>
          <p:cNvPr id="6" name="Rounded Rectangle 5"/>
          <p:cNvSpPr/>
          <p:nvPr/>
        </p:nvSpPr>
        <p:spPr bwMode="auto">
          <a:xfrm>
            <a:off x="2525090" y="1452448"/>
            <a:ext cx="2056360"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7" name="Rounded Rectangle 6"/>
          <p:cNvSpPr/>
          <p:nvPr/>
        </p:nvSpPr>
        <p:spPr bwMode="auto">
          <a:xfrm>
            <a:off x="3573914" y="1772952"/>
            <a:ext cx="3074569"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8" name="Rectangle 7"/>
          <p:cNvSpPr/>
          <p:nvPr/>
        </p:nvSpPr>
        <p:spPr>
          <a:xfrm>
            <a:off x="765696" y="2678068"/>
            <a:ext cx="7750339" cy="1323439"/>
          </a:xfrm>
          <a:prstGeom prst="rect">
            <a:avLst/>
          </a:prstGeom>
        </p:spPr>
        <p:txBody>
          <a:bodyPr wrap="square">
            <a:spAutoFit/>
          </a:bodyPr>
          <a:lstStyle/>
          <a:p>
            <a:r>
              <a:rPr lang="en-US" sz="2000" dirty="0" err="1">
                <a:latin typeface="Courier"/>
                <a:cs typeface="Courier"/>
              </a:rPr>
              <a:t>proc</a:t>
            </a:r>
            <a:r>
              <a:rPr lang="en-US" sz="2000" dirty="0">
                <a:latin typeface="Courier"/>
                <a:cs typeface="Courier"/>
              </a:rPr>
              <a:t> </a:t>
            </a:r>
            <a:r>
              <a:rPr lang="en-US" sz="2000" dirty="0" err="1">
                <a:latin typeface="Courier"/>
                <a:cs typeface="Courier"/>
              </a:rPr>
              <a:t>mianalyze</a:t>
            </a:r>
            <a:r>
              <a:rPr lang="en-US" sz="2000" dirty="0">
                <a:latin typeface="Courier"/>
                <a:cs typeface="Courier"/>
              </a:rPr>
              <a:t> </a:t>
            </a:r>
            <a:r>
              <a:rPr lang="en-US" sz="2000" dirty="0" err="1">
                <a:latin typeface="Courier"/>
                <a:cs typeface="Courier"/>
              </a:rPr>
              <a:t>parms</a:t>
            </a:r>
            <a:r>
              <a:rPr lang="en-US" sz="2000" dirty="0">
                <a:latin typeface="Courier"/>
                <a:cs typeface="Courier"/>
              </a:rPr>
              <a:t>=</a:t>
            </a:r>
            <a:r>
              <a:rPr lang="en-US" sz="2000" dirty="0" err="1">
                <a:latin typeface="Courier"/>
                <a:cs typeface="Courier"/>
              </a:rPr>
              <a:t>modelimpute</a:t>
            </a:r>
            <a:r>
              <a:rPr lang="en-US" sz="2000" dirty="0">
                <a:latin typeface="Courier"/>
                <a:cs typeface="Courier"/>
              </a:rPr>
              <a:t>;</a:t>
            </a:r>
          </a:p>
          <a:p>
            <a:r>
              <a:rPr lang="en-US" sz="2000" dirty="0">
                <a:latin typeface="Courier"/>
                <a:cs typeface="Courier"/>
              </a:rPr>
              <a:t>    </a:t>
            </a:r>
            <a:r>
              <a:rPr lang="en-US" sz="2000" dirty="0" err="1">
                <a:latin typeface="Courier"/>
                <a:cs typeface="Courier"/>
              </a:rPr>
              <a:t>modeleffects</a:t>
            </a:r>
            <a:r>
              <a:rPr lang="en-US" sz="2000" dirty="0">
                <a:latin typeface="Courier"/>
                <a:cs typeface="Courier"/>
              </a:rPr>
              <a:t> intercept </a:t>
            </a:r>
            <a:r>
              <a:rPr lang="en-US" sz="2000" dirty="0" err="1">
                <a:latin typeface="Courier"/>
                <a:cs typeface="Courier"/>
              </a:rPr>
              <a:t>decjanAYes</a:t>
            </a:r>
            <a:r>
              <a:rPr lang="en-US" sz="2000" dirty="0">
                <a:latin typeface="Courier"/>
                <a:cs typeface="Courier"/>
              </a:rPr>
              <a:t> race1 </a:t>
            </a:r>
            <a:r>
              <a:rPr lang="en-US" sz="2000" dirty="0" smtClean="0">
                <a:latin typeface="Courier"/>
                <a:cs typeface="Courier"/>
              </a:rPr>
              <a:t>	race2 </a:t>
            </a:r>
            <a:r>
              <a:rPr lang="en-US" sz="2000" dirty="0">
                <a:latin typeface="Courier"/>
                <a:cs typeface="Courier"/>
              </a:rPr>
              <a:t>race3 age1 </a:t>
            </a:r>
            <a:r>
              <a:rPr lang="en-US" sz="2000" dirty="0" smtClean="0">
                <a:latin typeface="Courier"/>
                <a:cs typeface="Courier"/>
              </a:rPr>
              <a:t>age2 age3 </a:t>
            </a:r>
            <a:r>
              <a:rPr lang="en-US" sz="2000" dirty="0">
                <a:latin typeface="Courier"/>
                <a:cs typeface="Courier"/>
              </a:rPr>
              <a:t>age4 age5 sex1;</a:t>
            </a:r>
          </a:p>
          <a:p>
            <a:r>
              <a:rPr lang="en-US" sz="2000" dirty="0">
                <a:latin typeface="Courier"/>
                <a:cs typeface="Courier"/>
              </a:rPr>
              <a:t>   run;</a:t>
            </a:r>
          </a:p>
        </p:txBody>
      </p:sp>
      <p:sp>
        <p:nvSpPr>
          <p:cNvPr id="9" name="Rounded Rectangle 8"/>
          <p:cNvSpPr/>
          <p:nvPr/>
        </p:nvSpPr>
        <p:spPr bwMode="auto">
          <a:xfrm>
            <a:off x="1325962" y="3083398"/>
            <a:ext cx="6947292" cy="61487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2918114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430887"/>
          </a:xfrm>
        </p:spPr>
        <p:txBody>
          <a:bodyPr/>
          <a:lstStyle/>
          <a:p>
            <a:r>
              <a:rPr lang="en-US" dirty="0" smtClean="0"/>
              <a:t>PROC SURVEYLOGISTIC</a:t>
            </a:r>
            <a:endParaRPr lang="en-US" dirty="0"/>
          </a:p>
        </p:txBody>
      </p:sp>
      <p:sp>
        <p:nvSpPr>
          <p:cNvPr id="4" name="Rectangle 3"/>
          <p:cNvSpPr/>
          <p:nvPr/>
        </p:nvSpPr>
        <p:spPr>
          <a:xfrm>
            <a:off x="392186" y="1172541"/>
            <a:ext cx="8516036" cy="3477875"/>
          </a:xfrm>
          <a:prstGeom prst="rect">
            <a:avLst/>
          </a:prstGeom>
        </p:spPr>
        <p:txBody>
          <a:bodyPr wrap="square">
            <a:spAutoFit/>
          </a:bodyPr>
          <a:lstStyle/>
          <a:p>
            <a:r>
              <a:rPr lang="en-US" sz="2000" dirty="0" err="1">
                <a:latin typeface="Courier"/>
                <a:cs typeface="Courier"/>
              </a:rPr>
              <a:t>proc</a:t>
            </a:r>
            <a:r>
              <a:rPr lang="en-US" sz="2000" dirty="0">
                <a:latin typeface="Courier"/>
                <a:cs typeface="Courier"/>
              </a:rPr>
              <a:t> </a:t>
            </a:r>
            <a:r>
              <a:rPr lang="en-US" sz="2000" dirty="0" err="1">
                <a:latin typeface="Courier"/>
                <a:cs typeface="Courier"/>
              </a:rPr>
              <a:t>surveylogistic</a:t>
            </a:r>
            <a:r>
              <a:rPr lang="en-US" sz="2000" dirty="0">
                <a:latin typeface="Courier"/>
                <a:cs typeface="Courier"/>
              </a:rPr>
              <a:t> data=</a:t>
            </a:r>
            <a:r>
              <a:rPr lang="en-US" sz="2000" dirty="0" err="1">
                <a:latin typeface="Courier"/>
                <a:cs typeface="Courier"/>
              </a:rPr>
              <a:t>sas.sleep</a:t>
            </a:r>
            <a:r>
              <a:rPr lang="en-US" sz="2000" dirty="0">
                <a:latin typeface="Courier"/>
                <a:cs typeface="Courier"/>
              </a:rPr>
              <a:t> order=formatted;</a:t>
            </a:r>
          </a:p>
          <a:p>
            <a:r>
              <a:rPr lang="en-US" sz="2000" dirty="0">
                <a:latin typeface="Courier"/>
                <a:cs typeface="Courier"/>
              </a:rPr>
              <a:t> strata _</a:t>
            </a:r>
            <a:r>
              <a:rPr lang="en-US" sz="2000" dirty="0" err="1">
                <a:latin typeface="Courier"/>
                <a:cs typeface="Courier"/>
              </a:rPr>
              <a:t>ststr</a:t>
            </a:r>
            <a:r>
              <a:rPr lang="en-US" sz="2000" dirty="0">
                <a:latin typeface="Courier"/>
                <a:cs typeface="Courier"/>
              </a:rPr>
              <a:t>;</a:t>
            </a:r>
          </a:p>
          <a:p>
            <a:r>
              <a:rPr lang="en-US" sz="2000" dirty="0">
                <a:latin typeface="Courier"/>
                <a:cs typeface="Courier"/>
              </a:rPr>
              <a:t> cluster _</a:t>
            </a:r>
            <a:r>
              <a:rPr lang="en-US" sz="2000" dirty="0" err="1">
                <a:latin typeface="Courier"/>
                <a:cs typeface="Courier"/>
              </a:rPr>
              <a:t>psu</a:t>
            </a:r>
            <a:r>
              <a:rPr lang="en-US" sz="2000" dirty="0">
                <a:latin typeface="Courier"/>
                <a:cs typeface="Courier"/>
              </a:rPr>
              <a:t>;</a:t>
            </a:r>
          </a:p>
          <a:p>
            <a:r>
              <a:rPr lang="en-US" sz="2000" dirty="0">
                <a:latin typeface="Courier"/>
                <a:cs typeface="Courier"/>
              </a:rPr>
              <a:t> weight _</a:t>
            </a:r>
            <a:r>
              <a:rPr lang="en-US" sz="2000" dirty="0" err="1">
                <a:latin typeface="Courier"/>
                <a:cs typeface="Courier"/>
              </a:rPr>
              <a:t>llcpwt</a:t>
            </a:r>
            <a:r>
              <a:rPr lang="en-US" sz="2000" dirty="0">
                <a:latin typeface="Courier"/>
                <a:cs typeface="Courier"/>
              </a:rPr>
              <a:t>;</a:t>
            </a:r>
          </a:p>
          <a:p>
            <a:r>
              <a:rPr lang="en-US" sz="2000" dirty="0">
                <a:latin typeface="Courier"/>
                <a:cs typeface="Courier"/>
              </a:rPr>
              <a:t> domain _imputation_;</a:t>
            </a:r>
          </a:p>
          <a:p>
            <a:r>
              <a:rPr lang="en-US" sz="2000" dirty="0">
                <a:latin typeface="Courier"/>
                <a:cs typeface="Courier"/>
              </a:rPr>
              <a:t> class </a:t>
            </a:r>
            <a:r>
              <a:rPr lang="en-US" sz="2000" dirty="0" err="1">
                <a:latin typeface="Courier"/>
                <a:cs typeface="Courier"/>
              </a:rPr>
              <a:t>decjan</a:t>
            </a:r>
            <a:r>
              <a:rPr lang="en-US" sz="2000" dirty="0">
                <a:latin typeface="Courier"/>
                <a:cs typeface="Courier"/>
              </a:rPr>
              <a:t> race age sex;</a:t>
            </a:r>
          </a:p>
          <a:p>
            <a:r>
              <a:rPr lang="en-US" sz="2000" dirty="0">
                <a:latin typeface="Courier"/>
                <a:cs typeface="Courier"/>
              </a:rPr>
              <a:t> model sleep2cat(event='1')= </a:t>
            </a:r>
            <a:r>
              <a:rPr lang="en-US" sz="2000" dirty="0" err="1">
                <a:latin typeface="Courier"/>
                <a:cs typeface="Courier"/>
              </a:rPr>
              <a:t>decjan</a:t>
            </a:r>
            <a:r>
              <a:rPr lang="en-US" sz="2000" dirty="0">
                <a:latin typeface="Courier"/>
                <a:cs typeface="Courier"/>
              </a:rPr>
              <a:t> race age sex;</a:t>
            </a:r>
          </a:p>
          <a:p>
            <a:r>
              <a:rPr lang="en-US" sz="2000" dirty="0">
                <a:latin typeface="Courier"/>
                <a:cs typeface="Courier"/>
              </a:rPr>
              <a:t> format </a:t>
            </a:r>
            <a:r>
              <a:rPr lang="en-US" sz="2000" dirty="0" err="1">
                <a:latin typeface="Courier"/>
                <a:cs typeface="Courier"/>
              </a:rPr>
              <a:t>decjan</a:t>
            </a:r>
            <a:r>
              <a:rPr lang="en-US" sz="2000" dirty="0">
                <a:latin typeface="Courier"/>
                <a:cs typeface="Courier"/>
              </a:rPr>
              <a:t> </a:t>
            </a:r>
            <a:r>
              <a:rPr lang="en-US" sz="2000" dirty="0" err="1">
                <a:latin typeface="Courier"/>
                <a:cs typeface="Courier"/>
              </a:rPr>
              <a:t>yesno</a:t>
            </a:r>
            <a:r>
              <a:rPr lang="en-US" sz="2000" dirty="0">
                <a:latin typeface="Courier"/>
                <a:cs typeface="Courier"/>
              </a:rPr>
              <a:t>.;</a:t>
            </a:r>
          </a:p>
          <a:p>
            <a:r>
              <a:rPr lang="en-US" sz="2000" dirty="0">
                <a:latin typeface="Courier"/>
                <a:cs typeface="Courier"/>
              </a:rPr>
              <a:t> </a:t>
            </a:r>
            <a:r>
              <a:rPr lang="en-US" sz="2000" dirty="0" err="1">
                <a:latin typeface="Courier"/>
                <a:cs typeface="Courier"/>
              </a:rPr>
              <a:t>ods</a:t>
            </a:r>
            <a:r>
              <a:rPr lang="en-US" sz="2000" dirty="0">
                <a:latin typeface="Courier"/>
                <a:cs typeface="Courier"/>
              </a:rPr>
              <a:t> output </a:t>
            </a:r>
            <a:r>
              <a:rPr lang="en-US" sz="2000" dirty="0" err="1">
                <a:latin typeface="Courier"/>
                <a:cs typeface="Courier"/>
              </a:rPr>
              <a:t>ParameterEstimates</a:t>
            </a:r>
            <a:r>
              <a:rPr lang="en-US" sz="2000" dirty="0">
                <a:latin typeface="Courier"/>
                <a:cs typeface="Courier"/>
              </a:rPr>
              <a:t>=</a:t>
            </a:r>
            <a:r>
              <a:rPr lang="en-US" sz="2000" dirty="0" err="1">
                <a:latin typeface="Courier"/>
                <a:cs typeface="Courier"/>
              </a:rPr>
              <a:t>modelimpute</a:t>
            </a:r>
            <a:r>
              <a:rPr lang="en-US" sz="2000" dirty="0">
                <a:latin typeface="Courier"/>
                <a:cs typeface="Courier"/>
              </a:rPr>
              <a:t> (where=(_imputation_ ne . ));</a:t>
            </a:r>
          </a:p>
          <a:p>
            <a:r>
              <a:rPr lang="en-US" sz="2000" dirty="0">
                <a:latin typeface="Courier"/>
                <a:cs typeface="Courier"/>
              </a:rPr>
              <a:t>run;</a:t>
            </a:r>
          </a:p>
        </p:txBody>
      </p:sp>
      <p:sp>
        <p:nvSpPr>
          <p:cNvPr id="5" name="Rounded Rectangle 4"/>
          <p:cNvSpPr/>
          <p:nvPr/>
        </p:nvSpPr>
        <p:spPr bwMode="auto">
          <a:xfrm>
            <a:off x="1156169" y="1157158"/>
            <a:ext cx="2298802"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23898054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430887"/>
          </a:xfrm>
        </p:spPr>
        <p:txBody>
          <a:bodyPr/>
          <a:lstStyle/>
          <a:p>
            <a:r>
              <a:rPr lang="en-US" dirty="0"/>
              <a:t>Synthesize PROC </a:t>
            </a:r>
            <a:r>
              <a:rPr lang="en-US" dirty="0" smtClean="0"/>
              <a:t>SURVEYLOGISTIC results</a:t>
            </a:r>
            <a:endParaRPr lang="en-US" dirty="0"/>
          </a:p>
        </p:txBody>
      </p:sp>
      <p:sp>
        <p:nvSpPr>
          <p:cNvPr id="4" name="Rectangle 3"/>
          <p:cNvSpPr/>
          <p:nvPr/>
        </p:nvSpPr>
        <p:spPr>
          <a:xfrm>
            <a:off x="410861" y="1725480"/>
            <a:ext cx="7899744" cy="1631216"/>
          </a:xfrm>
          <a:prstGeom prst="rect">
            <a:avLst/>
          </a:prstGeom>
        </p:spPr>
        <p:txBody>
          <a:bodyPr wrap="square">
            <a:spAutoFit/>
          </a:bodyPr>
          <a:lstStyle/>
          <a:p>
            <a:r>
              <a:rPr lang="en-US" sz="2000" dirty="0" err="1">
                <a:latin typeface="Courier"/>
                <a:cs typeface="Courier"/>
              </a:rPr>
              <a:t>proc</a:t>
            </a:r>
            <a:r>
              <a:rPr lang="en-US" sz="2000" dirty="0">
                <a:latin typeface="Courier"/>
                <a:cs typeface="Courier"/>
              </a:rPr>
              <a:t> MIANALYZE </a:t>
            </a:r>
            <a:r>
              <a:rPr lang="en-US" sz="2000" dirty="0" err="1">
                <a:latin typeface="Courier"/>
                <a:cs typeface="Courier"/>
              </a:rPr>
              <a:t>parms</a:t>
            </a:r>
            <a:r>
              <a:rPr lang="en-US" sz="2000" dirty="0">
                <a:latin typeface="Courier"/>
                <a:cs typeface="Courier"/>
              </a:rPr>
              <a:t>(</a:t>
            </a:r>
            <a:r>
              <a:rPr lang="en-US" sz="2000" dirty="0" err="1">
                <a:latin typeface="Courier"/>
                <a:cs typeface="Courier"/>
              </a:rPr>
              <a:t>classvar</a:t>
            </a:r>
            <a:r>
              <a:rPr lang="en-US" sz="2000" dirty="0">
                <a:latin typeface="Courier"/>
                <a:cs typeface="Courier"/>
              </a:rPr>
              <a:t>=</a:t>
            </a:r>
            <a:r>
              <a:rPr lang="en-US" sz="2000" dirty="0" err="1">
                <a:latin typeface="Courier"/>
                <a:cs typeface="Courier"/>
              </a:rPr>
              <a:t>classval</a:t>
            </a:r>
            <a:r>
              <a:rPr lang="en-US" sz="2000" dirty="0">
                <a:latin typeface="Courier"/>
                <a:cs typeface="Courier"/>
              </a:rPr>
              <a:t>)=</a:t>
            </a:r>
            <a:r>
              <a:rPr lang="en-US" sz="2000" dirty="0" err="1">
                <a:latin typeface="Courier"/>
                <a:cs typeface="Courier"/>
              </a:rPr>
              <a:t>modelimpute</a:t>
            </a:r>
            <a:r>
              <a:rPr lang="en-US" sz="2000" dirty="0">
                <a:latin typeface="Courier"/>
                <a:cs typeface="Courier"/>
              </a:rPr>
              <a:t>;</a:t>
            </a:r>
          </a:p>
          <a:p>
            <a:r>
              <a:rPr lang="en-US" sz="2000" dirty="0">
                <a:latin typeface="Courier"/>
                <a:cs typeface="Courier"/>
              </a:rPr>
              <a:t>  class </a:t>
            </a:r>
            <a:r>
              <a:rPr lang="en-US" sz="2000" dirty="0" err="1">
                <a:latin typeface="Courier"/>
                <a:cs typeface="Courier"/>
              </a:rPr>
              <a:t>decjan</a:t>
            </a:r>
            <a:r>
              <a:rPr lang="en-US" sz="2000" dirty="0">
                <a:latin typeface="Courier"/>
                <a:cs typeface="Courier"/>
              </a:rPr>
              <a:t> race age sex;</a:t>
            </a:r>
          </a:p>
          <a:p>
            <a:r>
              <a:rPr lang="en-US" sz="2000" dirty="0">
                <a:latin typeface="Courier"/>
                <a:cs typeface="Courier"/>
              </a:rPr>
              <a:t>  </a:t>
            </a:r>
            <a:r>
              <a:rPr lang="en-US" sz="2000" dirty="0" err="1">
                <a:latin typeface="Courier"/>
                <a:cs typeface="Courier"/>
              </a:rPr>
              <a:t>modeleffects</a:t>
            </a:r>
            <a:r>
              <a:rPr lang="en-US" sz="2000" dirty="0">
                <a:latin typeface="Courier"/>
                <a:cs typeface="Courier"/>
              </a:rPr>
              <a:t> intercept </a:t>
            </a:r>
            <a:r>
              <a:rPr lang="en-US" sz="2000" dirty="0" err="1">
                <a:latin typeface="Courier"/>
                <a:cs typeface="Courier"/>
              </a:rPr>
              <a:t>decjan</a:t>
            </a:r>
            <a:r>
              <a:rPr lang="en-US" sz="2000" dirty="0">
                <a:latin typeface="Courier"/>
                <a:cs typeface="Courier"/>
              </a:rPr>
              <a:t> race age sex;</a:t>
            </a:r>
          </a:p>
          <a:p>
            <a:r>
              <a:rPr lang="en-US" sz="2000" dirty="0">
                <a:latin typeface="Courier"/>
                <a:cs typeface="Courier"/>
              </a:rPr>
              <a:t>   run;</a:t>
            </a:r>
          </a:p>
        </p:txBody>
      </p:sp>
      <p:sp>
        <p:nvSpPr>
          <p:cNvPr id="5" name="Rounded Rectangle 4"/>
          <p:cNvSpPr/>
          <p:nvPr/>
        </p:nvSpPr>
        <p:spPr bwMode="auto">
          <a:xfrm>
            <a:off x="1361599" y="1978998"/>
            <a:ext cx="2690988"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6" name="Rounded Rectangle 5"/>
          <p:cNvSpPr/>
          <p:nvPr/>
        </p:nvSpPr>
        <p:spPr bwMode="auto">
          <a:xfrm>
            <a:off x="673601" y="2617030"/>
            <a:ext cx="6796606" cy="529089"/>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1183398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392937" y="679598"/>
            <a:ext cx="8201025" cy="2599891"/>
          </a:xfrm>
        </p:spPr>
        <p:txBody>
          <a:bodyPr/>
          <a:lstStyle/>
          <a:p>
            <a:r>
              <a:rPr lang="en-US" dirty="0"/>
              <a:t>Participants interviewed in December or January are </a:t>
            </a:r>
            <a:r>
              <a:rPr lang="en-US" b="1" dirty="0">
                <a:solidFill>
                  <a:schemeClr val="accent2"/>
                </a:solidFill>
              </a:rPr>
              <a:t>significantly more likely to report greater hours of sleep </a:t>
            </a:r>
            <a:r>
              <a:rPr lang="en-US" dirty="0"/>
              <a:t>per night when modeled </a:t>
            </a:r>
            <a:r>
              <a:rPr lang="en-US" dirty="0" smtClean="0"/>
              <a:t>continuously and categorically, after </a:t>
            </a:r>
            <a:r>
              <a:rPr lang="en-US" dirty="0"/>
              <a:t>adjusting </a:t>
            </a:r>
            <a:r>
              <a:rPr lang="en-US" dirty="0" smtClean="0"/>
              <a:t>for:</a:t>
            </a:r>
          </a:p>
          <a:p>
            <a:pPr lvl="1"/>
            <a:r>
              <a:rPr lang="en-US" dirty="0" smtClean="0"/>
              <a:t>age group</a:t>
            </a:r>
            <a:endParaRPr lang="en-US" dirty="0"/>
          </a:p>
          <a:p>
            <a:pPr lvl="1"/>
            <a:r>
              <a:rPr lang="en-US" dirty="0" smtClean="0"/>
              <a:t>sex</a:t>
            </a:r>
            <a:endParaRPr lang="en-US" dirty="0"/>
          </a:p>
          <a:p>
            <a:pPr lvl="1"/>
            <a:r>
              <a:rPr lang="en-US" dirty="0" smtClean="0"/>
              <a:t>race</a:t>
            </a:r>
            <a:endParaRPr lang="en-US" dirty="0"/>
          </a:p>
        </p:txBody>
      </p:sp>
    </p:spTree>
    <p:extLst>
      <p:ext uri="{BB962C8B-B14F-4D97-AF65-F5344CB8AC3E}">
        <p14:creationId xmlns:p14="http://schemas.microsoft.com/office/powerpoint/2010/main" val="26939191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24007909"/>
              </p:ext>
            </p:extLst>
          </p:nvPr>
        </p:nvGraphicFramePr>
        <p:xfrm>
          <a:off x="205431" y="1436302"/>
          <a:ext cx="8499521" cy="1953134"/>
        </p:xfrm>
        <a:graphic>
          <a:graphicData uri="http://schemas.openxmlformats.org/drawingml/2006/table">
            <a:tbl>
              <a:tblPr firstRow="1" bandRow="1">
                <a:tableStyleId>{F5AB1C69-6EDB-4FF4-983F-18BD219EF322}</a:tableStyleId>
              </a:tblPr>
              <a:tblGrid>
                <a:gridCol w="1830948"/>
                <a:gridCol w="1218189"/>
                <a:gridCol w="1362596"/>
                <a:gridCol w="1362596"/>
                <a:gridCol w="1362596"/>
                <a:gridCol w="1362596"/>
              </a:tblGrid>
              <a:tr h="544878">
                <a:tc>
                  <a:txBody>
                    <a:bodyPr/>
                    <a:lstStyle/>
                    <a:p>
                      <a:pPr marL="0" marR="0">
                        <a:spcBef>
                          <a:spcPts val="0"/>
                        </a:spcBef>
                        <a:spcAft>
                          <a:spcPts val="0"/>
                        </a:spcAft>
                      </a:pPr>
                      <a:r>
                        <a:rPr lang="en-US" sz="2000" dirty="0">
                          <a:effectLst/>
                        </a:rPr>
                        <a:t>Parameter</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Estimate</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Std Error</a:t>
                      </a:r>
                      <a:endParaRPr lang="en-US" sz="2000">
                        <a:solidFill>
                          <a:srgbClr val="000000"/>
                        </a:solidFill>
                        <a:effectLst/>
                        <a:latin typeface="Arial"/>
                        <a:ea typeface="Times New Roman"/>
                        <a:cs typeface="Times New Roman"/>
                      </a:endParaRPr>
                    </a:p>
                  </a:txBody>
                  <a:tcPr marL="68580" marR="68580" marT="0" marB="0"/>
                </a:tc>
                <a:tc gridSpan="2">
                  <a:txBody>
                    <a:bodyPr/>
                    <a:lstStyle/>
                    <a:p>
                      <a:pPr marL="0" marR="0" algn="ctr">
                        <a:spcBef>
                          <a:spcPts val="0"/>
                        </a:spcBef>
                        <a:spcAft>
                          <a:spcPts val="0"/>
                        </a:spcAft>
                      </a:pPr>
                      <a:r>
                        <a:rPr lang="en-US" sz="2000" dirty="0">
                          <a:effectLst/>
                        </a:rPr>
                        <a:t>95% </a:t>
                      </a:r>
                      <a:r>
                        <a:rPr lang="en-US" sz="2000" dirty="0" smtClean="0">
                          <a:effectLst/>
                        </a:rPr>
                        <a:t>Confidence</a:t>
                      </a:r>
                    </a:p>
                    <a:p>
                      <a:pPr marL="0" marR="0" algn="ctr">
                        <a:spcBef>
                          <a:spcPts val="0"/>
                        </a:spcBef>
                        <a:spcAft>
                          <a:spcPts val="0"/>
                        </a:spcAft>
                      </a:pPr>
                      <a:r>
                        <a:rPr lang="en-US" sz="2000" dirty="0">
                          <a:effectLst/>
                        </a:rPr>
                        <a:t> Limits</a:t>
                      </a:r>
                      <a:endParaRPr lang="en-US" sz="20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r">
                        <a:spcBef>
                          <a:spcPts val="0"/>
                        </a:spcBef>
                        <a:spcAft>
                          <a:spcPts val="0"/>
                        </a:spcAft>
                      </a:pPr>
                      <a:r>
                        <a:rPr lang="en-US" sz="2000">
                          <a:effectLst/>
                        </a:rPr>
                        <a:t>p-value</a:t>
                      </a:r>
                      <a:endParaRPr lang="en-US" sz="2000">
                        <a:solidFill>
                          <a:srgbClr val="000000"/>
                        </a:solidFill>
                        <a:effectLst/>
                        <a:latin typeface="Arial"/>
                        <a:ea typeface="Times New Roman"/>
                        <a:cs typeface="Times New Roman"/>
                      </a:endParaRPr>
                    </a:p>
                  </a:txBody>
                  <a:tcPr marL="68580" marR="68580" marT="0" marB="0"/>
                </a:tc>
              </a:tr>
              <a:tr h="1343534">
                <a:tc>
                  <a:txBody>
                    <a:bodyPr/>
                    <a:lstStyle/>
                    <a:p>
                      <a:pPr marL="0" marR="0">
                        <a:spcBef>
                          <a:spcPts val="0"/>
                        </a:spcBef>
                        <a:spcAft>
                          <a:spcPts val="0"/>
                        </a:spcAft>
                      </a:pPr>
                      <a:r>
                        <a:rPr lang="en-US" sz="2000" dirty="0">
                          <a:effectLst/>
                        </a:rPr>
                        <a:t>Interviewed in </a:t>
                      </a:r>
                    </a:p>
                    <a:p>
                      <a:pPr marL="0" marR="0">
                        <a:spcBef>
                          <a:spcPts val="0"/>
                        </a:spcBef>
                        <a:spcAft>
                          <a:spcPts val="0"/>
                        </a:spcAft>
                      </a:pPr>
                      <a:r>
                        <a:rPr lang="en-US" sz="2000" dirty="0" smtClean="0">
                          <a:effectLst/>
                        </a:rPr>
                        <a:t>December</a:t>
                      </a:r>
                    </a:p>
                    <a:p>
                      <a:pPr marL="0" marR="0">
                        <a:spcBef>
                          <a:spcPts val="0"/>
                        </a:spcBef>
                        <a:spcAft>
                          <a:spcPts val="0"/>
                        </a:spcAft>
                      </a:pPr>
                      <a:r>
                        <a:rPr lang="en-US" sz="2000" dirty="0" smtClean="0">
                          <a:effectLst/>
                        </a:rPr>
                        <a:t>or </a:t>
                      </a:r>
                      <a:r>
                        <a:rPr lang="en-US" sz="2000" dirty="0">
                          <a:effectLst/>
                        </a:rPr>
                        <a:t>January</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0.045415</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0.012313</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0.02128</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0.06955</a:t>
                      </a:r>
                      <a:endParaRPr lang="en-US" sz="200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0.0002</a:t>
                      </a:r>
                      <a:endParaRPr lang="en-US" sz="2000" dirty="0">
                        <a:solidFill>
                          <a:srgbClr val="000000"/>
                        </a:solidFill>
                        <a:effectLst/>
                        <a:latin typeface="Arial"/>
                        <a:ea typeface="Times New Roman"/>
                        <a:cs typeface="Times New Roman"/>
                      </a:endParaRPr>
                    </a:p>
                  </a:txBody>
                  <a:tcPr marL="68580" marR="68580" marT="0" marB="0"/>
                </a:tc>
              </a:tr>
            </a:tbl>
          </a:graphicData>
        </a:graphic>
      </p:graphicFrame>
      <p:sp>
        <p:nvSpPr>
          <p:cNvPr id="6" name="TextBox 5"/>
          <p:cNvSpPr txBox="1"/>
          <p:nvPr/>
        </p:nvSpPr>
        <p:spPr>
          <a:xfrm>
            <a:off x="466888" y="3530174"/>
            <a:ext cx="7664929" cy="707886"/>
          </a:xfrm>
          <a:prstGeom prst="rect">
            <a:avLst/>
          </a:prstGeom>
          <a:noFill/>
        </p:spPr>
        <p:txBody>
          <a:bodyPr wrap="none" rtlCol="0">
            <a:spAutoFit/>
          </a:bodyPr>
          <a:lstStyle/>
          <a:p>
            <a:r>
              <a:rPr lang="en-US" sz="2000" dirty="0" smtClean="0"/>
              <a:t>Table 1. The association between interview month and sleep time, </a:t>
            </a:r>
          </a:p>
          <a:p>
            <a:r>
              <a:rPr lang="en-US" sz="2000" dirty="0" smtClean="0"/>
              <a:t>modeled continuously</a:t>
            </a:r>
            <a:endParaRPr lang="en-US" sz="2000" dirty="0"/>
          </a:p>
        </p:txBody>
      </p:sp>
    </p:spTree>
    <p:extLst>
      <p:ext uri="{BB962C8B-B14F-4D97-AF65-F5344CB8AC3E}">
        <p14:creationId xmlns:p14="http://schemas.microsoft.com/office/powerpoint/2010/main" val="22498028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60541984"/>
              </p:ext>
            </p:extLst>
          </p:nvPr>
        </p:nvGraphicFramePr>
        <p:xfrm>
          <a:off x="205431" y="1436302"/>
          <a:ext cx="8499521" cy="1953134"/>
        </p:xfrm>
        <a:graphic>
          <a:graphicData uri="http://schemas.openxmlformats.org/drawingml/2006/table">
            <a:tbl>
              <a:tblPr firstRow="1" bandRow="1">
                <a:tableStyleId>{F5AB1C69-6EDB-4FF4-983F-18BD219EF322}</a:tableStyleId>
              </a:tblPr>
              <a:tblGrid>
                <a:gridCol w="1830948"/>
                <a:gridCol w="1218189"/>
                <a:gridCol w="1362596"/>
                <a:gridCol w="1362596"/>
                <a:gridCol w="1362596"/>
                <a:gridCol w="1362596"/>
              </a:tblGrid>
              <a:tr h="544878">
                <a:tc>
                  <a:txBody>
                    <a:bodyPr/>
                    <a:lstStyle/>
                    <a:p>
                      <a:pPr marL="0" marR="0">
                        <a:spcBef>
                          <a:spcPts val="0"/>
                        </a:spcBef>
                        <a:spcAft>
                          <a:spcPts val="0"/>
                        </a:spcAft>
                      </a:pPr>
                      <a:r>
                        <a:rPr lang="en-US" sz="2000" dirty="0">
                          <a:effectLst/>
                        </a:rPr>
                        <a:t>Parameter</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Estimate</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Std Error</a:t>
                      </a:r>
                      <a:endParaRPr lang="en-US" sz="2000">
                        <a:solidFill>
                          <a:srgbClr val="000000"/>
                        </a:solidFill>
                        <a:effectLst/>
                        <a:latin typeface="Arial"/>
                        <a:ea typeface="Times New Roman"/>
                        <a:cs typeface="Times New Roman"/>
                      </a:endParaRPr>
                    </a:p>
                  </a:txBody>
                  <a:tcPr marL="68580" marR="68580" marT="0" marB="0"/>
                </a:tc>
                <a:tc gridSpan="2">
                  <a:txBody>
                    <a:bodyPr/>
                    <a:lstStyle/>
                    <a:p>
                      <a:pPr marL="0" marR="0" algn="ctr">
                        <a:spcBef>
                          <a:spcPts val="0"/>
                        </a:spcBef>
                        <a:spcAft>
                          <a:spcPts val="0"/>
                        </a:spcAft>
                      </a:pPr>
                      <a:r>
                        <a:rPr lang="en-US" sz="2000" dirty="0">
                          <a:effectLst/>
                        </a:rPr>
                        <a:t>95% </a:t>
                      </a:r>
                      <a:r>
                        <a:rPr lang="en-US" sz="2000" dirty="0" smtClean="0">
                          <a:effectLst/>
                        </a:rPr>
                        <a:t>Confidence</a:t>
                      </a:r>
                    </a:p>
                    <a:p>
                      <a:pPr marL="0" marR="0" algn="ctr">
                        <a:spcBef>
                          <a:spcPts val="0"/>
                        </a:spcBef>
                        <a:spcAft>
                          <a:spcPts val="0"/>
                        </a:spcAft>
                      </a:pPr>
                      <a:r>
                        <a:rPr lang="en-US" sz="2000" dirty="0">
                          <a:effectLst/>
                        </a:rPr>
                        <a:t> Limits</a:t>
                      </a:r>
                      <a:endParaRPr lang="en-US" sz="20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r">
                        <a:spcBef>
                          <a:spcPts val="0"/>
                        </a:spcBef>
                        <a:spcAft>
                          <a:spcPts val="0"/>
                        </a:spcAft>
                      </a:pPr>
                      <a:r>
                        <a:rPr lang="en-US" sz="2000">
                          <a:effectLst/>
                        </a:rPr>
                        <a:t>p-value</a:t>
                      </a:r>
                      <a:endParaRPr lang="en-US" sz="2000">
                        <a:solidFill>
                          <a:srgbClr val="000000"/>
                        </a:solidFill>
                        <a:effectLst/>
                        <a:latin typeface="Arial"/>
                        <a:ea typeface="Times New Roman"/>
                        <a:cs typeface="Times New Roman"/>
                      </a:endParaRPr>
                    </a:p>
                  </a:txBody>
                  <a:tcPr marL="68580" marR="68580" marT="0" marB="0"/>
                </a:tc>
              </a:tr>
              <a:tr h="1343534">
                <a:tc>
                  <a:txBody>
                    <a:bodyPr/>
                    <a:lstStyle/>
                    <a:p>
                      <a:pPr marL="0" marR="0">
                        <a:spcBef>
                          <a:spcPts val="0"/>
                        </a:spcBef>
                        <a:spcAft>
                          <a:spcPts val="0"/>
                        </a:spcAft>
                      </a:pPr>
                      <a:r>
                        <a:rPr lang="en-US" sz="2000" dirty="0">
                          <a:effectLst/>
                        </a:rPr>
                        <a:t>Interviewed in </a:t>
                      </a:r>
                    </a:p>
                    <a:p>
                      <a:pPr marL="0" marR="0">
                        <a:spcBef>
                          <a:spcPts val="0"/>
                        </a:spcBef>
                        <a:spcAft>
                          <a:spcPts val="0"/>
                        </a:spcAft>
                      </a:pPr>
                      <a:r>
                        <a:rPr lang="en-US" sz="2000" dirty="0" smtClean="0">
                          <a:effectLst/>
                        </a:rPr>
                        <a:t>December</a:t>
                      </a:r>
                    </a:p>
                    <a:p>
                      <a:pPr marL="0" marR="0">
                        <a:spcBef>
                          <a:spcPts val="0"/>
                        </a:spcBef>
                        <a:spcAft>
                          <a:spcPts val="0"/>
                        </a:spcAft>
                      </a:pPr>
                      <a:r>
                        <a:rPr lang="en-US" sz="2000" dirty="0" smtClean="0">
                          <a:effectLst/>
                        </a:rPr>
                        <a:t>or </a:t>
                      </a:r>
                      <a:r>
                        <a:rPr lang="en-US" sz="2000" dirty="0">
                          <a:effectLst/>
                        </a:rPr>
                        <a:t>January</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b="0">
                          <a:solidFill>
                            <a:srgbClr val="000000"/>
                          </a:solidFill>
                          <a:effectLst/>
                          <a:latin typeface="Arial"/>
                          <a:ea typeface="Times New Roman"/>
                          <a:cs typeface="Arial"/>
                        </a:rPr>
                        <a:t>0.055540</a:t>
                      </a:r>
                      <a:endParaRPr lang="en-US" sz="2000" b="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b="0">
                          <a:solidFill>
                            <a:srgbClr val="000000"/>
                          </a:solidFill>
                          <a:effectLst/>
                          <a:latin typeface="Arial"/>
                          <a:ea typeface="Times New Roman"/>
                          <a:cs typeface="Arial"/>
                        </a:rPr>
                        <a:t>0.017653</a:t>
                      </a:r>
                      <a:endParaRPr lang="en-US" sz="2000" b="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b="0">
                          <a:solidFill>
                            <a:srgbClr val="000000"/>
                          </a:solidFill>
                          <a:effectLst/>
                          <a:latin typeface="Arial"/>
                          <a:ea typeface="Times New Roman"/>
                          <a:cs typeface="Arial"/>
                        </a:rPr>
                        <a:t>0.02094</a:t>
                      </a:r>
                      <a:endParaRPr lang="en-US" sz="2000" b="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b="0">
                          <a:solidFill>
                            <a:srgbClr val="000000"/>
                          </a:solidFill>
                          <a:effectLst/>
                          <a:latin typeface="Arial"/>
                          <a:ea typeface="Times New Roman"/>
                          <a:cs typeface="Arial"/>
                        </a:rPr>
                        <a:t>0.09014</a:t>
                      </a:r>
                      <a:endParaRPr lang="en-US" sz="2000" b="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b="0" dirty="0">
                          <a:solidFill>
                            <a:srgbClr val="000000"/>
                          </a:solidFill>
                          <a:effectLst/>
                          <a:latin typeface="Arial"/>
                          <a:ea typeface="Times New Roman"/>
                          <a:cs typeface="Arial"/>
                        </a:rPr>
                        <a:t>0.0017</a:t>
                      </a:r>
                      <a:endParaRPr lang="en-US" sz="2000" b="0" dirty="0">
                        <a:solidFill>
                          <a:srgbClr val="000000"/>
                        </a:solidFill>
                        <a:effectLst/>
                        <a:latin typeface="Arial"/>
                        <a:ea typeface="Times New Roman"/>
                        <a:cs typeface="Times New Roman"/>
                      </a:endParaRPr>
                    </a:p>
                  </a:txBody>
                  <a:tcPr marL="68580" marR="68580" marT="0" marB="0"/>
                </a:tc>
              </a:tr>
            </a:tbl>
          </a:graphicData>
        </a:graphic>
      </p:graphicFrame>
      <p:sp>
        <p:nvSpPr>
          <p:cNvPr id="6" name="TextBox 5"/>
          <p:cNvSpPr txBox="1"/>
          <p:nvPr/>
        </p:nvSpPr>
        <p:spPr>
          <a:xfrm>
            <a:off x="466888" y="3530174"/>
            <a:ext cx="7664929" cy="707886"/>
          </a:xfrm>
          <a:prstGeom prst="rect">
            <a:avLst/>
          </a:prstGeom>
          <a:noFill/>
        </p:spPr>
        <p:txBody>
          <a:bodyPr wrap="none" rtlCol="0">
            <a:spAutoFit/>
          </a:bodyPr>
          <a:lstStyle/>
          <a:p>
            <a:r>
              <a:rPr lang="en-US" sz="2000" dirty="0" smtClean="0"/>
              <a:t>Table 2. The association between interview month and sleep time, </a:t>
            </a:r>
          </a:p>
          <a:p>
            <a:r>
              <a:rPr lang="en-US" sz="2000" dirty="0" smtClean="0"/>
              <a:t>modeled categorically</a:t>
            </a:r>
            <a:endParaRPr lang="en-US" sz="2000" dirty="0"/>
          </a:p>
        </p:txBody>
      </p:sp>
    </p:spTree>
    <p:extLst>
      <p:ext uri="{BB962C8B-B14F-4D97-AF65-F5344CB8AC3E}">
        <p14:creationId xmlns:p14="http://schemas.microsoft.com/office/powerpoint/2010/main" val="260765583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64354685"/>
              </p:ext>
            </p:extLst>
          </p:nvPr>
        </p:nvGraphicFramePr>
        <p:xfrm>
          <a:off x="205431" y="1436302"/>
          <a:ext cx="8499521" cy="1953134"/>
        </p:xfrm>
        <a:graphic>
          <a:graphicData uri="http://schemas.openxmlformats.org/drawingml/2006/table">
            <a:tbl>
              <a:tblPr firstRow="1" bandRow="1">
                <a:tableStyleId>{F5AB1C69-6EDB-4FF4-983F-18BD219EF322}</a:tableStyleId>
              </a:tblPr>
              <a:tblGrid>
                <a:gridCol w="1830948"/>
                <a:gridCol w="1218189"/>
                <a:gridCol w="1362596"/>
                <a:gridCol w="1362596"/>
                <a:gridCol w="1362596"/>
                <a:gridCol w="1362596"/>
              </a:tblGrid>
              <a:tr h="544878">
                <a:tc>
                  <a:txBody>
                    <a:bodyPr/>
                    <a:lstStyle/>
                    <a:p>
                      <a:pPr marL="0" marR="0">
                        <a:spcBef>
                          <a:spcPts val="0"/>
                        </a:spcBef>
                        <a:spcAft>
                          <a:spcPts val="0"/>
                        </a:spcAft>
                      </a:pPr>
                      <a:r>
                        <a:rPr lang="en-US" sz="2000" dirty="0">
                          <a:effectLst/>
                        </a:rPr>
                        <a:t>Parameter</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Estimate</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Std Error</a:t>
                      </a:r>
                      <a:endParaRPr lang="en-US" sz="2000">
                        <a:solidFill>
                          <a:srgbClr val="000000"/>
                        </a:solidFill>
                        <a:effectLst/>
                        <a:latin typeface="Arial"/>
                        <a:ea typeface="Times New Roman"/>
                        <a:cs typeface="Times New Roman"/>
                      </a:endParaRPr>
                    </a:p>
                  </a:txBody>
                  <a:tcPr marL="68580" marR="68580" marT="0" marB="0"/>
                </a:tc>
                <a:tc gridSpan="2">
                  <a:txBody>
                    <a:bodyPr/>
                    <a:lstStyle/>
                    <a:p>
                      <a:pPr marL="0" marR="0" algn="ctr">
                        <a:spcBef>
                          <a:spcPts val="0"/>
                        </a:spcBef>
                        <a:spcAft>
                          <a:spcPts val="0"/>
                        </a:spcAft>
                      </a:pPr>
                      <a:r>
                        <a:rPr lang="en-US" sz="2000" dirty="0">
                          <a:effectLst/>
                        </a:rPr>
                        <a:t>95% </a:t>
                      </a:r>
                      <a:r>
                        <a:rPr lang="en-US" sz="2000" dirty="0" smtClean="0">
                          <a:effectLst/>
                        </a:rPr>
                        <a:t>Confidence</a:t>
                      </a:r>
                    </a:p>
                    <a:p>
                      <a:pPr marL="0" marR="0" algn="ctr">
                        <a:spcBef>
                          <a:spcPts val="0"/>
                        </a:spcBef>
                        <a:spcAft>
                          <a:spcPts val="0"/>
                        </a:spcAft>
                      </a:pPr>
                      <a:r>
                        <a:rPr lang="en-US" sz="2000" dirty="0">
                          <a:effectLst/>
                        </a:rPr>
                        <a:t> Limits</a:t>
                      </a:r>
                      <a:endParaRPr lang="en-US" sz="20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r">
                        <a:spcBef>
                          <a:spcPts val="0"/>
                        </a:spcBef>
                        <a:spcAft>
                          <a:spcPts val="0"/>
                        </a:spcAft>
                      </a:pPr>
                      <a:r>
                        <a:rPr lang="en-US" sz="2000">
                          <a:effectLst/>
                        </a:rPr>
                        <a:t>p-value</a:t>
                      </a:r>
                      <a:endParaRPr lang="en-US" sz="2000">
                        <a:solidFill>
                          <a:srgbClr val="000000"/>
                        </a:solidFill>
                        <a:effectLst/>
                        <a:latin typeface="Arial"/>
                        <a:ea typeface="Times New Roman"/>
                        <a:cs typeface="Times New Roman"/>
                      </a:endParaRPr>
                    </a:p>
                  </a:txBody>
                  <a:tcPr marL="68580" marR="68580" marT="0" marB="0"/>
                </a:tc>
              </a:tr>
              <a:tr h="1343534">
                <a:tc>
                  <a:txBody>
                    <a:bodyPr/>
                    <a:lstStyle/>
                    <a:p>
                      <a:pPr marL="0" marR="0">
                        <a:spcBef>
                          <a:spcPts val="0"/>
                        </a:spcBef>
                        <a:spcAft>
                          <a:spcPts val="0"/>
                        </a:spcAft>
                      </a:pPr>
                      <a:r>
                        <a:rPr lang="en-US" sz="2000" dirty="0">
                          <a:effectLst/>
                        </a:rPr>
                        <a:t>Interviewed in </a:t>
                      </a:r>
                    </a:p>
                    <a:p>
                      <a:pPr marL="0" marR="0">
                        <a:spcBef>
                          <a:spcPts val="0"/>
                        </a:spcBef>
                        <a:spcAft>
                          <a:spcPts val="0"/>
                        </a:spcAft>
                      </a:pPr>
                      <a:r>
                        <a:rPr lang="en-US" sz="2000" dirty="0" smtClean="0">
                          <a:effectLst/>
                        </a:rPr>
                        <a:t>December</a:t>
                      </a:r>
                    </a:p>
                    <a:p>
                      <a:pPr marL="0" marR="0">
                        <a:spcBef>
                          <a:spcPts val="0"/>
                        </a:spcBef>
                        <a:spcAft>
                          <a:spcPts val="0"/>
                        </a:spcAft>
                      </a:pPr>
                      <a:r>
                        <a:rPr lang="en-US" sz="2000" dirty="0" smtClean="0">
                          <a:effectLst/>
                        </a:rPr>
                        <a:t>or </a:t>
                      </a:r>
                      <a:r>
                        <a:rPr lang="en-US" sz="2000" dirty="0">
                          <a:effectLst/>
                        </a:rPr>
                        <a:t>January</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0.045415</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0.012313</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0.02128</a:t>
                      </a:r>
                      <a:endParaRPr lang="en-US" sz="2000" dirty="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0.06955</a:t>
                      </a:r>
                      <a:endParaRPr lang="en-US" sz="2000">
                        <a:solidFill>
                          <a:srgbClr val="000000"/>
                        </a:solidFill>
                        <a:effectLst/>
                        <a:latin typeface="Arial"/>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0.0002</a:t>
                      </a:r>
                      <a:endParaRPr lang="en-US" sz="2000" dirty="0">
                        <a:solidFill>
                          <a:srgbClr val="000000"/>
                        </a:solidFill>
                        <a:effectLst/>
                        <a:latin typeface="Arial"/>
                        <a:ea typeface="Times New Roman"/>
                        <a:cs typeface="Times New Roman"/>
                      </a:endParaRPr>
                    </a:p>
                  </a:txBody>
                  <a:tcPr marL="68580" marR="68580" marT="0" marB="0"/>
                </a:tc>
              </a:tr>
            </a:tbl>
          </a:graphicData>
        </a:graphic>
      </p:graphicFrame>
      <p:sp>
        <p:nvSpPr>
          <p:cNvPr id="6" name="TextBox 5"/>
          <p:cNvSpPr txBox="1"/>
          <p:nvPr/>
        </p:nvSpPr>
        <p:spPr>
          <a:xfrm>
            <a:off x="466888" y="3530174"/>
            <a:ext cx="7664929" cy="707886"/>
          </a:xfrm>
          <a:prstGeom prst="rect">
            <a:avLst/>
          </a:prstGeom>
          <a:noFill/>
        </p:spPr>
        <p:txBody>
          <a:bodyPr wrap="none" rtlCol="0">
            <a:spAutoFit/>
          </a:bodyPr>
          <a:lstStyle/>
          <a:p>
            <a:r>
              <a:rPr lang="en-US" sz="2000" dirty="0" smtClean="0"/>
              <a:t>Table 1. The association between interview month and sleep time, </a:t>
            </a:r>
          </a:p>
          <a:p>
            <a:r>
              <a:rPr lang="en-US" sz="2000" dirty="0" smtClean="0"/>
              <a:t>modeled continuously</a:t>
            </a:r>
            <a:endParaRPr lang="en-US" sz="2000" dirty="0"/>
          </a:p>
        </p:txBody>
      </p:sp>
      <p:sp>
        <p:nvSpPr>
          <p:cNvPr id="7" name="Rounded Rectangle 6"/>
          <p:cNvSpPr/>
          <p:nvPr/>
        </p:nvSpPr>
        <p:spPr bwMode="auto">
          <a:xfrm>
            <a:off x="1945296" y="1352221"/>
            <a:ext cx="1378946" cy="2159274"/>
          </a:xfrm>
          <a:prstGeom prst="roundRect">
            <a:avLst/>
          </a:prstGeom>
          <a:noFill/>
          <a:ln w="5715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12761242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392937" y="679598"/>
            <a:ext cx="8201025" cy="3525888"/>
          </a:xfrm>
        </p:spPr>
        <p:txBody>
          <a:bodyPr/>
          <a:lstStyle/>
          <a:p>
            <a:r>
              <a:rPr lang="en-US" dirty="0" smtClean="0"/>
              <a:t>PROC SURVEYREG and PROC SURVEYLOGISTIC are awesome tools for analyzing complex survey data</a:t>
            </a:r>
          </a:p>
          <a:p>
            <a:endParaRPr lang="en-US" dirty="0" smtClean="0"/>
          </a:p>
          <a:p>
            <a:r>
              <a:rPr lang="en-US" dirty="0" smtClean="0"/>
              <a:t>PROC MI and PROC MIANALYZE are great for multiple imputation</a:t>
            </a:r>
          </a:p>
          <a:p>
            <a:endParaRPr lang="en-US" dirty="0" smtClean="0"/>
          </a:p>
          <a:p>
            <a:r>
              <a:rPr lang="en-US" dirty="0" smtClean="0"/>
              <a:t>Recall bias is real (however maybe not too scientifically meaningful in this case)!</a:t>
            </a:r>
            <a:endParaRPr lang="en-US" dirty="0"/>
          </a:p>
        </p:txBody>
      </p:sp>
    </p:spTree>
    <p:extLst>
      <p:ext uri="{BB962C8B-B14F-4D97-AF65-F5344CB8AC3E}">
        <p14:creationId xmlns:p14="http://schemas.microsoft.com/office/powerpoint/2010/main" val="14753958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a:xfrm>
            <a:off x="392937" y="679598"/>
            <a:ext cx="8201025" cy="4506464"/>
          </a:xfrm>
        </p:spPr>
        <p:txBody>
          <a:bodyPr/>
          <a:lstStyle/>
          <a:p>
            <a:r>
              <a:rPr lang="en-US" sz="2000" b="1" cap="all" dirty="0"/>
              <a:t>Regarding multiple imputation in BRFSS data:</a:t>
            </a:r>
          </a:p>
          <a:p>
            <a:pPr lvl="1"/>
            <a:r>
              <a:rPr lang="en-US" sz="1800" dirty="0" err="1"/>
              <a:t>Fahimi</a:t>
            </a:r>
            <a:r>
              <a:rPr lang="en-US" sz="1800" dirty="0"/>
              <a:t>, M. 2007. Imputation of Missing Data for the Behavioral Risk Factor Surveillance System (BRFSS): A Comprehensive Approach. Presented at American Association for Public Opinion Research Conference, Anaheim, CA, May 2007.</a:t>
            </a:r>
          </a:p>
          <a:p>
            <a:pPr lvl="1"/>
            <a:r>
              <a:rPr lang="en-US" sz="1800" dirty="0"/>
              <a:t>Moll, Philip Andrew, 2014. "A Comparison of Imputation Methods in the 2012 Behavioral Risk Factor Surveillance Survey" Scholar Archive. Paper 3503. Available at </a:t>
            </a:r>
            <a:r>
              <a:rPr lang="en-US" sz="1800" u="sng" dirty="0">
                <a:hlinkClick r:id="rId2"/>
              </a:rPr>
              <a:t>http://digitalcommons.ohsu.edu/etd/350</a:t>
            </a:r>
            <a:endParaRPr lang="en-US" sz="1800" dirty="0"/>
          </a:p>
          <a:p>
            <a:pPr lvl="1"/>
            <a:r>
              <a:rPr lang="en-US" sz="1800" dirty="0"/>
              <a:t>Rubin, D.B. 1987. Multiple Imputation for Nonresponse in Surveys. New York: John Wiley &amp; Sons, Inc.</a:t>
            </a:r>
          </a:p>
          <a:p>
            <a:r>
              <a:rPr lang="en-US" sz="2000" b="1" cap="all" dirty="0"/>
              <a:t>SAS Documentation:</a:t>
            </a:r>
          </a:p>
          <a:p>
            <a:pPr lvl="1"/>
            <a:r>
              <a:rPr lang="en-US" sz="1800" dirty="0"/>
              <a:t>SAS Institute Inc. 2011. SAS® 9.3 System Options: Reference, Second Edition. Cary, NC: SAS Institute Inc.</a:t>
            </a:r>
          </a:p>
          <a:p>
            <a:endParaRPr lang="en-US" dirty="0"/>
          </a:p>
        </p:txBody>
      </p:sp>
    </p:spTree>
    <p:extLst>
      <p:ext uri="{BB962C8B-B14F-4D97-AF65-F5344CB8AC3E}">
        <p14:creationId xmlns:p14="http://schemas.microsoft.com/office/powerpoint/2010/main" val="4118442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392937" y="679598"/>
            <a:ext cx="8751063" cy="4267836"/>
          </a:xfrm>
        </p:spPr>
        <p:txBody>
          <a:bodyPr/>
          <a:lstStyle/>
          <a:p>
            <a:r>
              <a:rPr lang="en-US" sz="800" dirty="0"/>
              <a:t>An, Anthony B. 2002. “Performing Logistic Regression on Survey Data with the new SURVEYLOGISTIC Procedure.” </a:t>
            </a:r>
            <a:r>
              <a:rPr lang="en-US" sz="800" i="1" dirty="0"/>
              <a:t>Proceedings of the Statistics and Data Analysis Section</a:t>
            </a:r>
            <a:r>
              <a:rPr lang="en-US" sz="800" dirty="0"/>
              <a:t>, Orlando, FL: SUGI 27. Available at http://www2.sas.com/proceedings/sugi27/p258-27.pdf. </a:t>
            </a:r>
          </a:p>
          <a:p>
            <a:r>
              <a:rPr lang="en-US" sz="800" dirty="0"/>
              <a:t>Anderson JL, Rosen LN, </a:t>
            </a:r>
            <a:r>
              <a:rPr lang="en-US" sz="800" dirty="0" err="1"/>
              <a:t>Mendelson</a:t>
            </a:r>
            <a:r>
              <a:rPr lang="en-US" sz="800" dirty="0"/>
              <a:t> WB, Jacobsen FM, </a:t>
            </a:r>
            <a:r>
              <a:rPr lang="en-US" sz="800" dirty="0" err="1"/>
              <a:t>Skwerer</a:t>
            </a:r>
            <a:r>
              <a:rPr lang="en-US" sz="800" dirty="0"/>
              <a:t> RG, Joseph-</a:t>
            </a:r>
            <a:r>
              <a:rPr lang="en-US" sz="800" dirty="0" err="1"/>
              <a:t>Vanderpool</a:t>
            </a:r>
            <a:r>
              <a:rPr lang="en-US" sz="800" dirty="0"/>
              <a:t> JR, Duncan CC, </a:t>
            </a:r>
            <a:r>
              <a:rPr lang="en-US" sz="800" dirty="0" err="1"/>
              <a:t>Wehr</a:t>
            </a:r>
            <a:r>
              <a:rPr lang="en-US" sz="800" dirty="0"/>
              <a:t> TA, Rosenthal NE. 1994. “Sleep in fall/winter seasonal affective disorder: effects of light and changing seasons</a:t>
            </a:r>
            <a:r>
              <a:rPr lang="en-US" sz="800" i="1" dirty="0"/>
              <a:t>.” J </a:t>
            </a:r>
            <a:r>
              <a:rPr lang="en-US" sz="800" i="1" dirty="0" err="1"/>
              <a:t>Psychosom</a:t>
            </a:r>
            <a:r>
              <a:rPr lang="en-US" sz="800" i="1" dirty="0"/>
              <a:t> Res.</a:t>
            </a:r>
            <a:r>
              <a:rPr lang="en-US" sz="800" dirty="0"/>
              <a:t> 38(4): 323-37.</a:t>
            </a:r>
          </a:p>
          <a:p>
            <a:r>
              <a:rPr lang="en-US" sz="800" dirty="0"/>
              <a:t>Behavioral Risk Factor Surveillance System. “Weighting the Data.” Accessed October 15, 2014. </a:t>
            </a:r>
            <a:r>
              <a:rPr lang="en-US" sz="800" u="sng" dirty="0">
                <a:hlinkClick r:id="rId2"/>
              </a:rPr>
              <a:t>http://www.cdc.gov/brfss/annual_data/2011/2011_weighting.htm</a:t>
            </a:r>
            <a:endParaRPr lang="en-US" sz="800" dirty="0"/>
          </a:p>
          <a:p>
            <a:r>
              <a:rPr lang="en-US" sz="800" dirty="0"/>
              <a:t>Berglund, Patricia A. 2010. “An Introduction to Multiple Imputation of Complex Sample Data using SAS® v9.4.” </a:t>
            </a:r>
            <a:r>
              <a:rPr lang="en-US" sz="800" i="1" dirty="0"/>
              <a:t>Proceedings of Statistics and Data Analysis Section,</a:t>
            </a:r>
            <a:r>
              <a:rPr lang="en-US" sz="800" dirty="0"/>
              <a:t> Seattle, WA: SAS GF 2010. Available at </a:t>
            </a:r>
            <a:r>
              <a:rPr lang="en-US" sz="800" u="sng" dirty="0">
                <a:hlinkClick r:id="rId3"/>
              </a:rPr>
              <a:t>http://support.sas.com/resources/papers/proceedings10/265-2010.pdf</a:t>
            </a:r>
            <a:r>
              <a:rPr lang="en-US" sz="800" dirty="0"/>
              <a:t>.</a:t>
            </a:r>
          </a:p>
          <a:p>
            <a:r>
              <a:rPr lang="en-US" sz="800" dirty="0"/>
              <a:t>Berglund, Patricia A. 2009. “Getting the Most out of the SAS® Survey Procedures: Repeated Replication Methods, Subpopulation Analysis, and Missing Data Options in SAS® v9.2” </a:t>
            </a:r>
            <a:r>
              <a:rPr lang="en-US" sz="800" i="1" dirty="0"/>
              <a:t>Proceedings of Statistics and Data Analysis Section, </a:t>
            </a:r>
            <a:r>
              <a:rPr lang="en-US" sz="800" dirty="0"/>
              <a:t>Washington D.C. SAS GF 2009. Available at: http://</a:t>
            </a:r>
            <a:r>
              <a:rPr lang="en-US" sz="800" dirty="0" err="1"/>
              <a:t>support.sas.com</a:t>
            </a:r>
            <a:r>
              <a:rPr lang="en-US" sz="800" dirty="0"/>
              <a:t>/resources/papers/proceedings09/246-2009.pdf</a:t>
            </a:r>
          </a:p>
          <a:p>
            <a:r>
              <a:rPr lang="en-US" sz="800" dirty="0" err="1"/>
              <a:t>Brumback</a:t>
            </a:r>
            <a:r>
              <a:rPr lang="en-US" sz="800" dirty="0"/>
              <a:t>, Babette A; Dailey, Amy B; </a:t>
            </a:r>
            <a:r>
              <a:rPr lang="en-US" sz="800" dirty="0" err="1"/>
              <a:t>Zheng</a:t>
            </a:r>
            <a:r>
              <a:rPr lang="en-US" sz="800" dirty="0"/>
              <a:t>, </a:t>
            </a:r>
            <a:r>
              <a:rPr lang="en-US" sz="800" dirty="0" err="1"/>
              <a:t>Hao</a:t>
            </a:r>
            <a:r>
              <a:rPr lang="en-US" sz="800" dirty="0"/>
              <a:t> W. 2012. “Adjusting for Confounding by Neighborhood Using a Proportional Odds Model and Complex Survey Data.”</a:t>
            </a:r>
            <a:r>
              <a:rPr lang="en-US" sz="800" i="1" dirty="0"/>
              <a:t> American Journal of Epidemiology</a:t>
            </a:r>
            <a:r>
              <a:rPr lang="en-US" sz="800" dirty="0"/>
              <a:t>.175(11): 1133-1141.</a:t>
            </a:r>
          </a:p>
          <a:p>
            <a:r>
              <a:rPr lang="en-US" sz="800" dirty="0"/>
              <a:t>Centers for Disease Control and Prevention. “Sleep and Sleep Disorders.” Accessed October 15, 2014. </a:t>
            </a:r>
            <a:r>
              <a:rPr lang="en-US" sz="800" u="sng" dirty="0">
                <a:hlinkClick r:id="rId4"/>
              </a:rPr>
              <a:t>http://www.cdc.gov/sleep/</a:t>
            </a:r>
            <a:r>
              <a:rPr lang="en-US" sz="800" dirty="0"/>
              <a:t>.</a:t>
            </a:r>
          </a:p>
          <a:p>
            <a:r>
              <a:rPr lang="en-US" sz="800" dirty="0"/>
              <a:t>Centers for Disease Control and Prevention.  “Annual Survey Data.” Accessed October 2014. Behavioral Risk Factor Surveillance System. Annual Survey Data. Available online: http://</a:t>
            </a:r>
            <a:r>
              <a:rPr lang="en-US" sz="800" dirty="0" err="1"/>
              <a:t>www.cdc.gov</a:t>
            </a:r>
            <a:r>
              <a:rPr lang="en-US" sz="800" dirty="0"/>
              <a:t>/</a:t>
            </a:r>
            <a:r>
              <a:rPr lang="en-US" sz="800" dirty="0" err="1"/>
              <a:t>brfss</a:t>
            </a:r>
            <a:r>
              <a:rPr lang="en-US" sz="800" dirty="0"/>
              <a:t>/</a:t>
            </a:r>
            <a:r>
              <a:rPr lang="en-US" sz="800" dirty="0" err="1"/>
              <a:t>annual_data</a:t>
            </a:r>
            <a:r>
              <a:rPr lang="en-US" sz="800" dirty="0"/>
              <a:t>/annual_data.htm#2013.</a:t>
            </a:r>
          </a:p>
          <a:p>
            <a:r>
              <a:rPr lang="en-US" sz="800" dirty="0"/>
              <a:t>Chen, </a:t>
            </a:r>
            <a:r>
              <a:rPr lang="en-US" sz="800" dirty="0" err="1"/>
              <a:t>Xiuhuan</a:t>
            </a:r>
            <a:r>
              <a:rPr lang="en-US" sz="800" dirty="0"/>
              <a:t>; </a:t>
            </a:r>
            <a:r>
              <a:rPr lang="en-US" sz="800" dirty="0" err="1"/>
              <a:t>Gorrell</a:t>
            </a:r>
            <a:r>
              <a:rPr lang="en-US" sz="800" dirty="0"/>
              <a:t>, Paul. 2008. “An Introduction to the SAS® Survey Analysis PROCs.” </a:t>
            </a:r>
            <a:r>
              <a:rPr lang="en-US" sz="800" i="1" dirty="0"/>
              <a:t>Proceedings of the Statistics and Analysis Section</a:t>
            </a:r>
            <a:r>
              <a:rPr lang="en-US" sz="800" dirty="0"/>
              <a:t>, Pittsburg, PA: NESUG 2008. Available at </a:t>
            </a:r>
            <a:r>
              <a:rPr lang="en-US" sz="800" u="sng" dirty="0">
                <a:hlinkClick r:id="rId5"/>
              </a:rPr>
              <a:t>http://www.nesug.org/proceedings/nesug08/sa/sa06.pdf</a:t>
            </a:r>
            <a:r>
              <a:rPr lang="en-US" sz="800" dirty="0"/>
              <a:t>.</a:t>
            </a:r>
          </a:p>
          <a:p>
            <a:r>
              <a:rPr lang="en-US" sz="800" dirty="0"/>
              <a:t>Coughlin, Steven S. 1990. “Recall bias in epidemiologic studies.” </a:t>
            </a:r>
            <a:r>
              <a:rPr lang="en-US" sz="800" i="1" dirty="0"/>
              <a:t>Journal of Clinical Epidemiology, </a:t>
            </a:r>
            <a:r>
              <a:rPr lang="en-US" sz="800" dirty="0"/>
              <a:t>43(1): </a:t>
            </a:r>
            <a:br>
              <a:rPr lang="en-US" sz="800" dirty="0"/>
            </a:br>
            <a:r>
              <a:rPr lang="en-US" sz="800" dirty="0"/>
              <a:t>87-91.</a:t>
            </a:r>
          </a:p>
          <a:p>
            <a:r>
              <a:rPr lang="en-US" sz="800" dirty="0" err="1"/>
              <a:t>Kantermann</a:t>
            </a:r>
            <a:r>
              <a:rPr lang="en-US" sz="800" dirty="0"/>
              <a:t>, Thomas, </a:t>
            </a:r>
            <a:r>
              <a:rPr lang="en-US" sz="800" dirty="0" err="1"/>
              <a:t>Juda</a:t>
            </a:r>
            <a:r>
              <a:rPr lang="en-US" sz="800" dirty="0"/>
              <a:t>, </a:t>
            </a:r>
            <a:r>
              <a:rPr lang="en-US" sz="800" dirty="0" err="1"/>
              <a:t>Myriam</a:t>
            </a:r>
            <a:r>
              <a:rPr lang="en-US" sz="800" dirty="0"/>
              <a:t>, </a:t>
            </a:r>
            <a:r>
              <a:rPr lang="en-US" sz="800" dirty="0" err="1"/>
              <a:t>Merrow</a:t>
            </a:r>
            <a:r>
              <a:rPr lang="en-US" sz="800" dirty="0"/>
              <a:t> Martha, </a:t>
            </a:r>
            <a:r>
              <a:rPr lang="en-US" sz="800" dirty="0" err="1"/>
              <a:t>Roenneberg</a:t>
            </a:r>
            <a:r>
              <a:rPr lang="en-US" sz="800" dirty="0"/>
              <a:t>, Till. “The Human Circadian Clock’s Season Adjustment Is Disrupted by Daylight Saving Time.” </a:t>
            </a:r>
            <a:r>
              <a:rPr lang="en-US" sz="800" i="1" dirty="0"/>
              <a:t>Current Biology</a:t>
            </a:r>
            <a:r>
              <a:rPr lang="en-US" sz="800" dirty="0"/>
              <a:t>. 17(22):1996-2000.</a:t>
            </a:r>
          </a:p>
          <a:p>
            <a:r>
              <a:rPr lang="en-US" sz="800" dirty="0" err="1"/>
              <a:t>Lohr</a:t>
            </a:r>
            <a:r>
              <a:rPr lang="en-US" sz="800" dirty="0"/>
              <a:t>, Sharon L. 2012. “Using SAS® for the Design, Analysis, and Visualization of Complex Surveys.” </a:t>
            </a:r>
            <a:r>
              <a:rPr lang="en-US" sz="800" i="1" dirty="0"/>
              <a:t>Proceedings of the Statistics and Analysis Section, </a:t>
            </a:r>
            <a:r>
              <a:rPr lang="en-US" sz="800" dirty="0"/>
              <a:t>Orlando, FL: SAS GF 2012. Available at </a:t>
            </a:r>
            <a:r>
              <a:rPr lang="en-US" sz="800" u="sng" dirty="0">
                <a:hlinkClick r:id="rId6"/>
              </a:rPr>
              <a:t>http://support.sas.com/resources/papers/proceedings12/343-2012.pdf</a:t>
            </a:r>
            <a:r>
              <a:rPr lang="en-US" sz="800" dirty="0"/>
              <a:t>. </a:t>
            </a:r>
          </a:p>
          <a:p>
            <a:r>
              <a:rPr lang="en-US" sz="800" dirty="0"/>
              <a:t>Smith, Tyler C; Smith, </a:t>
            </a:r>
            <a:r>
              <a:rPr lang="en-US" sz="800" dirty="0" err="1"/>
              <a:t>Besa</a:t>
            </a:r>
            <a:r>
              <a:rPr lang="en-US" sz="800" dirty="0"/>
              <a:t>. 2014. “Leveraging Publicly Available Data in the Classroom Using SAS® PROC SURVEYLOGISTIC.” </a:t>
            </a:r>
            <a:r>
              <a:rPr lang="en-US" sz="800" i="1" dirty="0"/>
              <a:t>Proceedings of the SAS Global Forum Conference</a:t>
            </a:r>
            <a:r>
              <a:rPr lang="en-US" sz="800" dirty="0"/>
              <a:t>, Washington D.C.: SAS GF 2014. Available at </a:t>
            </a:r>
            <a:r>
              <a:rPr lang="en-US" sz="800" u="sng" dirty="0">
                <a:hlinkClick r:id="rId7"/>
              </a:rPr>
              <a:t>http://support.sas.com/resources/papers/proceedings14/1426-2014.pdf</a:t>
            </a:r>
            <a:r>
              <a:rPr lang="en-US" sz="800" dirty="0"/>
              <a:t>.</a:t>
            </a:r>
          </a:p>
          <a:p>
            <a:r>
              <a:rPr lang="en-US" sz="800" dirty="0"/>
              <a:t>Thomas, Annette; </a:t>
            </a:r>
            <a:r>
              <a:rPr lang="en-US" sz="800" dirty="0" err="1"/>
              <a:t>Schubler</a:t>
            </a:r>
            <a:r>
              <a:rPr lang="en-US" sz="800" dirty="0"/>
              <a:t>, Marc N; Fischer, Joachim E; </a:t>
            </a:r>
            <a:r>
              <a:rPr lang="en-US" sz="800" dirty="0" err="1"/>
              <a:t>Terris</a:t>
            </a:r>
            <a:r>
              <a:rPr lang="en-US" sz="800" dirty="0"/>
              <a:t> </a:t>
            </a:r>
            <a:r>
              <a:rPr lang="en-US" sz="800" dirty="0" err="1"/>
              <a:t>Darcey</a:t>
            </a:r>
            <a:r>
              <a:rPr lang="en-US" sz="800" dirty="0"/>
              <a:t> D. 2009. “Employees’ sleep duration and body mass index: Potential confounders.” </a:t>
            </a:r>
            <a:r>
              <a:rPr lang="en-US" sz="800" i="1" dirty="0"/>
              <a:t>Preventative Medicine, </a:t>
            </a:r>
            <a:r>
              <a:rPr lang="en-US" sz="800" dirty="0"/>
              <a:t>48(5): 467-470.</a:t>
            </a:r>
          </a:p>
          <a:p>
            <a:r>
              <a:rPr lang="en-US" sz="800" dirty="0"/>
              <a:t>Ye, Yeats. 2009. “Multiple Imputation for Survey Data Analysis.” </a:t>
            </a:r>
            <a:r>
              <a:rPr lang="en-US" sz="800" i="1" dirty="0"/>
              <a:t>Proceedings of the </a:t>
            </a:r>
            <a:r>
              <a:rPr lang="en-US" sz="800" i="1" dirty="0" err="1"/>
              <a:t>SouthEast</a:t>
            </a:r>
            <a:r>
              <a:rPr lang="en-US" sz="800" i="1" dirty="0"/>
              <a:t> SAS Users Group Conference, Birmingham</a:t>
            </a:r>
            <a:r>
              <a:rPr lang="en-US" sz="800" dirty="0"/>
              <a:t>, AL: SESUG 2009. Available at </a:t>
            </a:r>
            <a:r>
              <a:rPr lang="en-US" sz="800" u="sng" dirty="0">
                <a:hlinkClick r:id="rId8"/>
              </a:rPr>
              <a:t>http://analytics.ncsu.edu/sesug/2009/CC016.Ye.pdf</a:t>
            </a:r>
            <a:r>
              <a:rPr lang="en-US" sz="800" dirty="0"/>
              <a:t>.</a:t>
            </a:r>
          </a:p>
          <a:p>
            <a:endParaRPr lang="en-US" sz="800" dirty="0"/>
          </a:p>
        </p:txBody>
      </p:sp>
    </p:spTree>
    <p:extLst>
      <p:ext uri="{BB962C8B-B14F-4D97-AF65-F5344CB8AC3E}">
        <p14:creationId xmlns:p14="http://schemas.microsoft.com/office/powerpoint/2010/main" val="5881692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392937" y="679598"/>
            <a:ext cx="8201025" cy="2845087"/>
          </a:xfrm>
        </p:spPr>
        <p:txBody>
          <a:bodyPr/>
          <a:lstStyle/>
          <a:p>
            <a:r>
              <a:rPr lang="en-US" dirty="0" smtClean="0"/>
              <a:t>What do you mean recall bias?</a:t>
            </a:r>
          </a:p>
          <a:p>
            <a:pPr lvl="1"/>
            <a:r>
              <a:rPr lang="en-US" sz="2400" dirty="0"/>
              <a:t>“On average, how many hours of sleep do you get in a 24-hour period?”</a:t>
            </a:r>
            <a:r>
              <a:rPr lang="en-US" sz="2400" dirty="0"/>
              <a:t> </a:t>
            </a:r>
            <a:endParaRPr lang="en-US" sz="2400" dirty="0" smtClean="0"/>
          </a:p>
          <a:p>
            <a:pPr marL="461963" lvl="1" indent="0">
              <a:buNone/>
            </a:pPr>
            <a:endParaRPr lang="en-US" sz="2400" dirty="0" smtClean="0"/>
          </a:p>
          <a:p>
            <a:pPr lvl="1"/>
            <a:r>
              <a:rPr lang="en-US" sz="2400" dirty="0" smtClean="0"/>
              <a:t>Hypothesis: participants interviewed in December or January will report sleeping more on average than those interviewed in the remaining 10 months.</a:t>
            </a:r>
            <a:endParaRPr lang="en-US" sz="2400" dirty="0"/>
          </a:p>
        </p:txBody>
      </p:sp>
    </p:spTree>
    <p:extLst>
      <p:ext uri="{BB962C8B-B14F-4D97-AF65-F5344CB8AC3E}">
        <p14:creationId xmlns:p14="http://schemas.microsoft.com/office/powerpoint/2010/main" val="1404790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 </a:t>
            </a:r>
            <a:endParaRPr lang="en-US" dirty="0"/>
          </a:p>
        </p:txBody>
      </p:sp>
      <p:sp>
        <p:nvSpPr>
          <p:cNvPr id="3" name="Content Placeholder 2"/>
          <p:cNvSpPr>
            <a:spLocks noGrp="1"/>
          </p:cNvSpPr>
          <p:nvPr>
            <p:ph idx="1"/>
          </p:nvPr>
        </p:nvSpPr>
        <p:spPr>
          <a:xfrm>
            <a:off x="392937" y="679598"/>
            <a:ext cx="8201025" cy="763286"/>
          </a:xfrm>
        </p:spPr>
        <p:txBody>
          <a:bodyPr/>
          <a:lstStyle/>
          <a:p>
            <a:r>
              <a:rPr lang="en-US" dirty="0"/>
              <a:t>We would like to thank our professor, Bob Johnson, for his advice and support</a:t>
            </a:r>
            <a:r>
              <a:rPr lang="en-US" dirty="0" smtClean="0"/>
              <a:t>.</a:t>
            </a:r>
            <a:endParaRPr lang="en-US" dirty="0"/>
          </a:p>
        </p:txBody>
      </p:sp>
    </p:spTree>
    <p:extLst>
      <p:ext uri="{BB962C8B-B14F-4D97-AF65-F5344CB8AC3E}">
        <p14:creationId xmlns:p14="http://schemas.microsoft.com/office/powerpoint/2010/main" val="417422051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a:xfrm>
            <a:off x="392937" y="679598"/>
            <a:ext cx="8201025" cy="3666234"/>
          </a:xfrm>
        </p:spPr>
        <p:txBody>
          <a:bodyPr/>
          <a:lstStyle/>
          <a:p>
            <a:pPr marL="0" indent="0">
              <a:buNone/>
            </a:pPr>
            <a:r>
              <a:rPr lang="en-US" dirty="0"/>
              <a:t>Your comments and questions are valued and encouraged. Contact the authors at:</a:t>
            </a:r>
          </a:p>
          <a:p>
            <a:pPr marL="0" indent="0">
              <a:buNone/>
            </a:pPr>
            <a:r>
              <a:rPr lang="en-US" b="1" dirty="0"/>
              <a:t>Lucy D’Agostino </a:t>
            </a:r>
            <a:r>
              <a:rPr lang="en-US" b="1" dirty="0" smtClean="0"/>
              <a:t>McGowan</a:t>
            </a:r>
            <a:r>
              <a:rPr lang="en-US" dirty="0" smtClean="0"/>
              <a:t/>
            </a:r>
            <a:br>
              <a:rPr lang="en-US" dirty="0" smtClean="0"/>
            </a:br>
            <a:r>
              <a:rPr lang="en-US" dirty="0" smtClean="0"/>
              <a:t>Department </a:t>
            </a:r>
            <a:r>
              <a:rPr lang="en-US" dirty="0"/>
              <a:t>of Biostatistics, Vanderbilt </a:t>
            </a:r>
            <a:r>
              <a:rPr lang="en-US" dirty="0" smtClean="0"/>
              <a:t>University</a:t>
            </a:r>
            <a:br>
              <a:rPr lang="en-US" dirty="0" smtClean="0"/>
            </a:br>
            <a:r>
              <a:rPr lang="en-US" u="sng" dirty="0" smtClean="0">
                <a:hlinkClick r:id="rId2"/>
              </a:rPr>
              <a:t>ld.mcgowan</a:t>
            </a:r>
            <a:r>
              <a:rPr lang="en-US" u="sng" dirty="0">
                <a:hlinkClick r:id="rId2"/>
              </a:rPr>
              <a:t>@vanderbilt.edu</a:t>
            </a:r>
            <a:endParaRPr lang="en-US" dirty="0"/>
          </a:p>
          <a:p>
            <a:pPr marL="0" indent="0">
              <a:buNone/>
            </a:pPr>
            <a:r>
              <a:rPr lang="en-US" b="1" dirty="0" smtClean="0"/>
              <a:t>Alice Toll</a:t>
            </a:r>
            <a:br>
              <a:rPr lang="en-US" b="1" dirty="0" smtClean="0"/>
            </a:br>
            <a:r>
              <a:rPr lang="en-US" dirty="0" smtClean="0"/>
              <a:t>Department </a:t>
            </a:r>
            <a:r>
              <a:rPr lang="en-US" dirty="0"/>
              <a:t>of Biostatistics, Vanderbilt </a:t>
            </a:r>
            <a:r>
              <a:rPr lang="en-US" dirty="0" smtClean="0"/>
              <a:t>University</a:t>
            </a:r>
            <a:br>
              <a:rPr lang="en-US" dirty="0" smtClean="0"/>
            </a:br>
            <a:r>
              <a:rPr lang="en-US" u="sng" dirty="0" smtClean="0">
                <a:hlinkClick r:id="rId3"/>
              </a:rPr>
              <a:t>alice.e.toll</a:t>
            </a:r>
            <a:r>
              <a:rPr lang="en-US" u="sng" dirty="0">
                <a:hlinkClick r:id="rId3"/>
              </a:rPr>
              <a:t>@vanderbilt.edu</a:t>
            </a:r>
            <a:r>
              <a:rPr lang="en-US" dirty="0"/>
              <a:t> </a:t>
            </a:r>
          </a:p>
          <a:p>
            <a:endParaRPr lang="en-US" dirty="0"/>
          </a:p>
        </p:txBody>
      </p:sp>
    </p:spTree>
    <p:extLst>
      <p:ext uri="{BB962C8B-B14F-4D97-AF65-F5344CB8AC3E}">
        <p14:creationId xmlns:p14="http://schemas.microsoft.com/office/powerpoint/2010/main" val="78101645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Session ID </a:t>
            </a:r>
            <a:r>
              <a:rPr lang="en-US" dirty="0" smtClean="0"/>
              <a:t>#3320</a:t>
            </a:r>
            <a:endParaRPr lang="en-US" dirty="0"/>
          </a:p>
        </p:txBody>
      </p:sp>
    </p:spTree>
    <p:extLst>
      <p:ext uri="{BB962C8B-B14F-4D97-AF65-F5344CB8AC3E}">
        <p14:creationId xmlns:p14="http://schemas.microsoft.com/office/powerpoint/2010/main" val="172210242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2528692"/>
          </a:xfrm>
        </p:spPr>
        <p:txBody>
          <a:bodyPr/>
          <a:lstStyle/>
          <a:p>
            <a:r>
              <a:rPr lang="en-US" dirty="0" smtClean="0"/>
              <a:t>BRFSS Data</a:t>
            </a:r>
          </a:p>
          <a:p>
            <a:r>
              <a:rPr lang="en-US" dirty="0" smtClean="0"/>
              <a:t>Complex Survey Sampling Design</a:t>
            </a:r>
          </a:p>
          <a:p>
            <a:r>
              <a:rPr lang="en-US" dirty="0" smtClean="0"/>
              <a:t>Weighting Method</a:t>
            </a:r>
          </a:p>
          <a:p>
            <a:r>
              <a:rPr lang="en-US" dirty="0" smtClean="0"/>
              <a:t>Missing Data</a:t>
            </a:r>
          </a:p>
          <a:p>
            <a:r>
              <a:rPr lang="en-US" dirty="0" smtClean="0"/>
              <a:t>SAS Survey Procedures</a:t>
            </a:r>
          </a:p>
        </p:txBody>
      </p:sp>
    </p:spTree>
    <p:extLst>
      <p:ext uri="{BB962C8B-B14F-4D97-AF65-F5344CB8AC3E}">
        <p14:creationId xmlns:p14="http://schemas.microsoft.com/office/powerpoint/2010/main" val="417064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3053143"/>
          </a:xfrm>
        </p:spPr>
        <p:txBody>
          <a:bodyPr/>
          <a:lstStyle/>
          <a:p>
            <a:r>
              <a:rPr lang="en-US" dirty="0" smtClean="0"/>
              <a:t>BRFSS Data</a:t>
            </a:r>
          </a:p>
          <a:p>
            <a:r>
              <a:rPr lang="en-US" dirty="0" smtClean="0">
                <a:solidFill>
                  <a:schemeClr val="bg1">
                    <a:lumMod val="75000"/>
                  </a:schemeClr>
                </a:solidFill>
              </a:rPr>
              <a:t>Complex Survey Sampling Design</a:t>
            </a:r>
          </a:p>
          <a:p>
            <a:r>
              <a:rPr lang="en-US" dirty="0" smtClean="0">
                <a:solidFill>
                  <a:schemeClr val="bg1">
                    <a:lumMod val="75000"/>
                  </a:schemeClr>
                </a:solidFill>
              </a:rPr>
              <a:t>Weighting Method</a:t>
            </a:r>
          </a:p>
          <a:p>
            <a:r>
              <a:rPr lang="en-US" dirty="0" smtClean="0">
                <a:solidFill>
                  <a:schemeClr val="bg1">
                    <a:lumMod val="75000"/>
                  </a:schemeClr>
                </a:solidFill>
              </a:rPr>
              <a:t>Missing Data</a:t>
            </a:r>
          </a:p>
          <a:p>
            <a:r>
              <a:rPr lang="en-US" dirty="0" smtClean="0">
                <a:solidFill>
                  <a:schemeClr val="bg1">
                    <a:lumMod val="75000"/>
                  </a:schemeClr>
                </a:solidFill>
              </a:rPr>
              <a:t>SAS Survey Procedures</a:t>
            </a:r>
          </a:p>
          <a:p>
            <a:pPr marL="0" indent="0">
              <a:buNone/>
            </a:pPr>
            <a:endParaRPr lang="en-US" dirty="0" smtClean="0">
              <a:solidFill>
                <a:schemeClr val="bg1">
                  <a:lumMod val="75000"/>
                </a:schemeClr>
              </a:solidFill>
            </a:endParaRPr>
          </a:p>
        </p:txBody>
      </p:sp>
    </p:spTree>
    <p:extLst>
      <p:ext uri="{BB962C8B-B14F-4D97-AF65-F5344CB8AC3E}">
        <p14:creationId xmlns:p14="http://schemas.microsoft.com/office/powerpoint/2010/main" val="21815805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2932700"/>
          </a:xfrm>
        </p:spPr>
        <p:txBody>
          <a:bodyPr/>
          <a:lstStyle/>
          <a:p>
            <a:r>
              <a:rPr lang="en-US" dirty="0" smtClean="0"/>
              <a:t>Behavioral Risk Factor Surveillance System</a:t>
            </a:r>
          </a:p>
          <a:p>
            <a:r>
              <a:rPr lang="en-US" dirty="0" smtClean="0"/>
              <a:t>Telephone survey</a:t>
            </a:r>
          </a:p>
          <a:p>
            <a:r>
              <a:rPr lang="en-US" dirty="0" smtClean="0"/>
              <a:t>Provides sampling design and weighting scheme</a:t>
            </a:r>
          </a:p>
          <a:p>
            <a:r>
              <a:rPr lang="en-US" dirty="0" smtClean="0"/>
              <a:t>Our question of interest:</a:t>
            </a:r>
          </a:p>
          <a:p>
            <a:pPr marL="461963" lvl="1" indent="0">
              <a:buNone/>
            </a:pPr>
            <a:r>
              <a:rPr lang="en-US" sz="2800" dirty="0" smtClean="0"/>
              <a:t>“On average, how many hours of sleep do you get in a 24-hour period”</a:t>
            </a:r>
            <a:endParaRPr lang="en-US" sz="2800" dirty="0"/>
          </a:p>
        </p:txBody>
      </p:sp>
    </p:spTree>
    <p:extLst>
      <p:ext uri="{BB962C8B-B14F-4D97-AF65-F5344CB8AC3E}">
        <p14:creationId xmlns:p14="http://schemas.microsoft.com/office/powerpoint/2010/main" val="20123217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92937" y="679598"/>
            <a:ext cx="8201025" cy="2528692"/>
          </a:xfrm>
        </p:spPr>
        <p:txBody>
          <a:bodyPr/>
          <a:lstStyle/>
          <a:p>
            <a:r>
              <a:rPr lang="en-US" dirty="0" smtClean="0">
                <a:solidFill>
                  <a:srgbClr val="BFBFBF"/>
                </a:solidFill>
              </a:rPr>
              <a:t>BRFSS Data</a:t>
            </a:r>
          </a:p>
          <a:p>
            <a:r>
              <a:rPr lang="en-US" dirty="0" smtClean="0">
                <a:solidFill>
                  <a:schemeClr val="tx1"/>
                </a:solidFill>
              </a:rPr>
              <a:t>Complex Survey Sampling Design</a:t>
            </a:r>
          </a:p>
          <a:p>
            <a:r>
              <a:rPr lang="en-US" dirty="0" smtClean="0">
                <a:solidFill>
                  <a:schemeClr val="bg1">
                    <a:lumMod val="75000"/>
                  </a:schemeClr>
                </a:solidFill>
              </a:rPr>
              <a:t>Weighting Method</a:t>
            </a:r>
          </a:p>
          <a:p>
            <a:r>
              <a:rPr lang="en-US" dirty="0" smtClean="0">
                <a:solidFill>
                  <a:schemeClr val="bg1">
                    <a:lumMod val="75000"/>
                  </a:schemeClr>
                </a:solidFill>
              </a:rPr>
              <a:t>Missing Data</a:t>
            </a:r>
          </a:p>
          <a:p>
            <a:r>
              <a:rPr lang="en-US" dirty="0" smtClean="0">
                <a:solidFill>
                  <a:schemeClr val="bg1">
                    <a:lumMod val="75000"/>
                  </a:schemeClr>
                </a:solidFill>
              </a:rPr>
              <a:t>SAS Survey Procedures</a:t>
            </a:r>
          </a:p>
        </p:txBody>
      </p:sp>
    </p:spTree>
    <p:extLst>
      <p:ext uri="{BB962C8B-B14F-4D97-AF65-F5344CB8AC3E}">
        <p14:creationId xmlns:p14="http://schemas.microsoft.com/office/powerpoint/2010/main" val="25011739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grpSp>
        <p:nvGrpSpPr>
          <p:cNvPr id="4" name="Group 3"/>
          <p:cNvGrpSpPr/>
          <p:nvPr/>
        </p:nvGrpSpPr>
        <p:grpSpPr>
          <a:xfrm>
            <a:off x="1420397" y="1090683"/>
            <a:ext cx="5974080" cy="2747010"/>
            <a:chOff x="-29210" y="-294005"/>
            <a:chExt cx="5974080" cy="2747010"/>
          </a:xfrm>
        </p:grpSpPr>
        <p:grpSp>
          <p:nvGrpSpPr>
            <p:cNvPr id="5" name="Group 4"/>
            <p:cNvGrpSpPr/>
            <p:nvPr/>
          </p:nvGrpSpPr>
          <p:grpSpPr>
            <a:xfrm>
              <a:off x="160020" y="0"/>
              <a:ext cx="5622925" cy="2240280"/>
              <a:chOff x="-253365" y="-151130"/>
              <a:chExt cx="5622925" cy="2240280"/>
            </a:xfrm>
          </p:grpSpPr>
          <p:grpSp>
            <p:nvGrpSpPr>
              <p:cNvPr id="7" name="Group 6"/>
              <p:cNvGrpSpPr/>
              <p:nvPr/>
            </p:nvGrpSpPr>
            <p:grpSpPr>
              <a:xfrm>
                <a:off x="80010" y="213360"/>
                <a:ext cx="1257300" cy="1257300"/>
                <a:chOff x="0" y="0"/>
                <a:chExt cx="1257300" cy="1257300"/>
              </a:xfrm>
            </p:grpSpPr>
            <p:grpSp>
              <p:nvGrpSpPr>
                <p:cNvPr id="1007" name="Group 1006"/>
                <p:cNvGrpSpPr/>
                <p:nvPr/>
              </p:nvGrpSpPr>
              <p:grpSpPr>
                <a:xfrm>
                  <a:off x="0" y="0"/>
                  <a:ext cx="114300" cy="342900"/>
                  <a:chOff x="0" y="0"/>
                  <a:chExt cx="228600" cy="685800"/>
                </a:xfrm>
                <a:solidFill>
                  <a:schemeClr val="bg1"/>
                </a:solidFill>
              </p:grpSpPr>
              <p:sp>
                <p:nvSpPr>
                  <p:cNvPr id="1059" name="Oval 10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0" name="Rectangle 10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08" name="Group 1007"/>
                <p:cNvGrpSpPr/>
                <p:nvPr/>
              </p:nvGrpSpPr>
              <p:grpSpPr>
                <a:xfrm>
                  <a:off x="228600" y="0"/>
                  <a:ext cx="114300" cy="342900"/>
                  <a:chOff x="0" y="0"/>
                  <a:chExt cx="228600" cy="685800"/>
                </a:xfrm>
                <a:solidFill>
                  <a:schemeClr val="bg1"/>
                </a:solidFill>
              </p:grpSpPr>
              <p:sp>
                <p:nvSpPr>
                  <p:cNvPr id="1057" name="Oval 10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8" name="Rectangle 10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09" name="Group 1008"/>
                <p:cNvGrpSpPr/>
                <p:nvPr/>
              </p:nvGrpSpPr>
              <p:grpSpPr>
                <a:xfrm>
                  <a:off x="457200" y="0"/>
                  <a:ext cx="114300" cy="342900"/>
                  <a:chOff x="0" y="0"/>
                  <a:chExt cx="228600" cy="685800"/>
                </a:xfrm>
                <a:solidFill>
                  <a:schemeClr val="bg1"/>
                </a:solidFill>
              </p:grpSpPr>
              <p:sp>
                <p:nvSpPr>
                  <p:cNvPr id="1055" name="Oval 105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6" name="Rectangle 105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0" name="Group 1009"/>
                <p:cNvGrpSpPr/>
                <p:nvPr/>
              </p:nvGrpSpPr>
              <p:grpSpPr>
                <a:xfrm>
                  <a:off x="0" y="457200"/>
                  <a:ext cx="114300" cy="342900"/>
                  <a:chOff x="0" y="0"/>
                  <a:chExt cx="228600" cy="685800"/>
                </a:xfrm>
                <a:solidFill>
                  <a:schemeClr val="bg1"/>
                </a:solidFill>
              </p:grpSpPr>
              <p:sp>
                <p:nvSpPr>
                  <p:cNvPr id="1053" name="Oval 105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4" name="Rectangle 105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1" name="Group 1010"/>
                <p:cNvGrpSpPr/>
                <p:nvPr/>
              </p:nvGrpSpPr>
              <p:grpSpPr>
                <a:xfrm>
                  <a:off x="228600" y="457200"/>
                  <a:ext cx="114300" cy="342900"/>
                  <a:chOff x="0" y="0"/>
                  <a:chExt cx="228600" cy="685800"/>
                </a:xfrm>
                <a:solidFill>
                  <a:schemeClr val="bg1"/>
                </a:solidFill>
              </p:grpSpPr>
              <p:sp>
                <p:nvSpPr>
                  <p:cNvPr id="1051" name="Oval 105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2" name="Rectangle 105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2" name="Group 1011"/>
                <p:cNvGrpSpPr/>
                <p:nvPr/>
              </p:nvGrpSpPr>
              <p:grpSpPr>
                <a:xfrm>
                  <a:off x="457200" y="457200"/>
                  <a:ext cx="114300" cy="342900"/>
                  <a:chOff x="0" y="0"/>
                  <a:chExt cx="228600" cy="685800"/>
                </a:xfrm>
                <a:solidFill>
                  <a:schemeClr val="bg1"/>
                </a:solidFill>
              </p:grpSpPr>
              <p:sp>
                <p:nvSpPr>
                  <p:cNvPr id="1049" name="Oval 104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0" name="Rectangle 104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3" name="Group 1012"/>
                <p:cNvGrpSpPr/>
                <p:nvPr/>
              </p:nvGrpSpPr>
              <p:grpSpPr>
                <a:xfrm>
                  <a:off x="685800" y="0"/>
                  <a:ext cx="114300" cy="342900"/>
                  <a:chOff x="0" y="0"/>
                  <a:chExt cx="228600" cy="685800"/>
                </a:xfrm>
                <a:pattFill prst="wdDnDiag">
                  <a:fgClr>
                    <a:schemeClr val="tx1"/>
                  </a:fgClr>
                  <a:bgClr>
                    <a:prstClr val="white"/>
                  </a:bgClr>
                </a:pattFill>
              </p:grpSpPr>
              <p:sp>
                <p:nvSpPr>
                  <p:cNvPr id="1047" name="Oval 104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8" name="Rectangle 104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4" name="Group 1013"/>
                <p:cNvGrpSpPr/>
                <p:nvPr/>
              </p:nvGrpSpPr>
              <p:grpSpPr>
                <a:xfrm>
                  <a:off x="914400" y="0"/>
                  <a:ext cx="114300" cy="342900"/>
                  <a:chOff x="0" y="0"/>
                  <a:chExt cx="228600" cy="685800"/>
                </a:xfrm>
                <a:pattFill prst="wdDnDiag">
                  <a:fgClr>
                    <a:schemeClr val="tx1"/>
                  </a:fgClr>
                  <a:bgClr>
                    <a:prstClr val="white"/>
                  </a:bgClr>
                </a:pattFill>
              </p:grpSpPr>
              <p:sp>
                <p:nvSpPr>
                  <p:cNvPr id="1045" name="Oval 104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6" name="Rectangle 104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5" name="Group 1014"/>
                <p:cNvGrpSpPr/>
                <p:nvPr/>
              </p:nvGrpSpPr>
              <p:grpSpPr>
                <a:xfrm>
                  <a:off x="1143000" y="0"/>
                  <a:ext cx="114300" cy="342900"/>
                  <a:chOff x="0" y="0"/>
                  <a:chExt cx="228600" cy="685800"/>
                </a:xfrm>
                <a:pattFill prst="wdDnDiag">
                  <a:fgClr>
                    <a:schemeClr val="tx1"/>
                  </a:fgClr>
                  <a:bgClr>
                    <a:prstClr val="white"/>
                  </a:bgClr>
                </a:pattFill>
              </p:grpSpPr>
              <p:sp>
                <p:nvSpPr>
                  <p:cNvPr id="1043" name="Oval 104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4" name="Rectangle 104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6" name="Group 1015"/>
                <p:cNvGrpSpPr/>
                <p:nvPr/>
              </p:nvGrpSpPr>
              <p:grpSpPr>
                <a:xfrm>
                  <a:off x="685800" y="457200"/>
                  <a:ext cx="114300" cy="342900"/>
                  <a:chOff x="0" y="0"/>
                  <a:chExt cx="228600" cy="685800"/>
                </a:xfrm>
                <a:pattFill prst="wdDnDiag">
                  <a:fgClr>
                    <a:schemeClr val="tx1"/>
                  </a:fgClr>
                  <a:bgClr>
                    <a:prstClr val="white"/>
                  </a:bgClr>
                </a:pattFill>
              </p:grpSpPr>
              <p:sp>
                <p:nvSpPr>
                  <p:cNvPr id="1041" name="Oval 104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2" name="Rectangle 104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7" name="Group 1016"/>
                <p:cNvGrpSpPr/>
                <p:nvPr/>
              </p:nvGrpSpPr>
              <p:grpSpPr>
                <a:xfrm>
                  <a:off x="914400" y="457200"/>
                  <a:ext cx="114300" cy="342900"/>
                  <a:chOff x="0" y="0"/>
                  <a:chExt cx="228600" cy="685800"/>
                </a:xfrm>
                <a:pattFill prst="wdDnDiag">
                  <a:fgClr>
                    <a:schemeClr val="tx1"/>
                  </a:fgClr>
                  <a:bgClr>
                    <a:prstClr val="white"/>
                  </a:bgClr>
                </a:pattFill>
              </p:grpSpPr>
              <p:sp>
                <p:nvSpPr>
                  <p:cNvPr id="1039" name="Oval 103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0" name="Rectangle 103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8" name="Group 1017"/>
                <p:cNvGrpSpPr/>
                <p:nvPr/>
              </p:nvGrpSpPr>
              <p:grpSpPr>
                <a:xfrm>
                  <a:off x="1143000" y="457200"/>
                  <a:ext cx="114300" cy="342900"/>
                  <a:chOff x="0" y="0"/>
                  <a:chExt cx="228600" cy="685800"/>
                </a:xfrm>
                <a:pattFill prst="wdDnDiag">
                  <a:fgClr>
                    <a:schemeClr val="tx1"/>
                  </a:fgClr>
                  <a:bgClr>
                    <a:prstClr val="white"/>
                  </a:bgClr>
                </a:pattFill>
              </p:grpSpPr>
              <p:sp>
                <p:nvSpPr>
                  <p:cNvPr id="1037" name="Oval 103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8" name="Rectangle 103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9" name="Group 1018"/>
                <p:cNvGrpSpPr/>
                <p:nvPr/>
              </p:nvGrpSpPr>
              <p:grpSpPr>
                <a:xfrm>
                  <a:off x="0" y="914400"/>
                  <a:ext cx="114300" cy="342900"/>
                  <a:chOff x="0" y="0"/>
                  <a:chExt cx="228600" cy="685800"/>
                </a:xfrm>
                <a:pattFill prst="pct90">
                  <a:fgClr>
                    <a:schemeClr val="bg1"/>
                  </a:fgClr>
                  <a:bgClr>
                    <a:schemeClr val="tx1"/>
                  </a:bgClr>
                </a:pattFill>
              </p:grpSpPr>
              <p:sp>
                <p:nvSpPr>
                  <p:cNvPr id="1035" name="Oval 1034"/>
                  <p:cNvSpPr/>
                  <p:nvPr/>
                </p:nvSpPr>
                <p:spPr>
                  <a:xfrm>
                    <a:off x="0" y="0"/>
                    <a:ext cx="224790" cy="2286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6" name="Rectangle 1035"/>
                  <p:cNvSpPr/>
                  <p:nvPr/>
                </p:nvSpPr>
                <p:spPr>
                  <a:xfrm>
                    <a:off x="0" y="297180"/>
                    <a:ext cx="228600" cy="38862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0" name="Group 1019"/>
                <p:cNvGrpSpPr/>
                <p:nvPr/>
              </p:nvGrpSpPr>
              <p:grpSpPr>
                <a:xfrm>
                  <a:off x="228600" y="914400"/>
                  <a:ext cx="114300" cy="342900"/>
                  <a:chOff x="0" y="0"/>
                  <a:chExt cx="228600" cy="685800"/>
                </a:xfrm>
                <a:pattFill prst="pct90">
                  <a:fgClr>
                    <a:schemeClr val="bg1"/>
                  </a:fgClr>
                  <a:bgClr>
                    <a:schemeClr val="tx1"/>
                  </a:bgClr>
                </a:pattFill>
              </p:grpSpPr>
              <p:sp>
                <p:nvSpPr>
                  <p:cNvPr id="1033" name="Oval 1032"/>
                  <p:cNvSpPr/>
                  <p:nvPr/>
                </p:nvSpPr>
                <p:spPr>
                  <a:xfrm>
                    <a:off x="0" y="0"/>
                    <a:ext cx="224790" cy="2286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4" name="Rectangle 1033"/>
                  <p:cNvSpPr/>
                  <p:nvPr/>
                </p:nvSpPr>
                <p:spPr>
                  <a:xfrm>
                    <a:off x="0" y="297180"/>
                    <a:ext cx="228600" cy="38862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1" name="Group 1020"/>
                <p:cNvGrpSpPr/>
                <p:nvPr/>
              </p:nvGrpSpPr>
              <p:grpSpPr>
                <a:xfrm>
                  <a:off x="457200" y="914400"/>
                  <a:ext cx="114300" cy="342900"/>
                  <a:chOff x="0" y="0"/>
                  <a:chExt cx="228600" cy="685800"/>
                </a:xfrm>
                <a:pattFill prst="pct90">
                  <a:fgClr>
                    <a:schemeClr val="bg1"/>
                  </a:fgClr>
                  <a:bgClr>
                    <a:schemeClr val="tx1"/>
                  </a:bgClr>
                </a:pattFill>
              </p:grpSpPr>
              <p:sp>
                <p:nvSpPr>
                  <p:cNvPr id="1031" name="Oval 1030"/>
                  <p:cNvSpPr/>
                  <p:nvPr/>
                </p:nvSpPr>
                <p:spPr>
                  <a:xfrm>
                    <a:off x="0" y="0"/>
                    <a:ext cx="224790" cy="2286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2" name="Rectangle 1031"/>
                  <p:cNvSpPr/>
                  <p:nvPr/>
                </p:nvSpPr>
                <p:spPr>
                  <a:xfrm>
                    <a:off x="0" y="297180"/>
                    <a:ext cx="228600" cy="38862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2" name="Group 1021"/>
                <p:cNvGrpSpPr/>
                <p:nvPr/>
              </p:nvGrpSpPr>
              <p:grpSpPr>
                <a:xfrm>
                  <a:off x="685800" y="914400"/>
                  <a:ext cx="114300" cy="342900"/>
                  <a:chOff x="0" y="0"/>
                  <a:chExt cx="228600" cy="685800"/>
                </a:xfrm>
                <a:pattFill prst="pct90">
                  <a:fgClr>
                    <a:schemeClr val="bg1"/>
                  </a:fgClr>
                  <a:bgClr>
                    <a:schemeClr val="tx1"/>
                  </a:bgClr>
                </a:pattFill>
              </p:grpSpPr>
              <p:sp>
                <p:nvSpPr>
                  <p:cNvPr id="1029" name="Oval 1028"/>
                  <p:cNvSpPr/>
                  <p:nvPr/>
                </p:nvSpPr>
                <p:spPr>
                  <a:xfrm>
                    <a:off x="0" y="0"/>
                    <a:ext cx="224790" cy="228600"/>
                  </a:xfrm>
                  <a:prstGeom prst="ellipse">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0" name="Rectangle 1029"/>
                  <p:cNvSpPr/>
                  <p:nvPr/>
                </p:nvSpPr>
                <p:spPr>
                  <a:xfrm>
                    <a:off x="0" y="297180"/>
                    <a:ext cx="228600" cy="388620"/>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3" name="Group 1022"/>
                <p:cNvGrpSpPr/>
                <p:nvPr/>
              </p:nvGrpSpPr>
              <p:grpSpPr>
                <a:xfrm>
                  <a:off x="914400" y="914400"/>
                  <a:ext cx="114300" cy="342900"/>
                  <a:chOff x="0" y="0"/>
                  <a:chExt cx="228600" cy="685800"/>
                </a:xfrm>
                <a:pattFill prst="wdDnDiag">
                  <a:fgClr>
                    <a:schemeClr val="tx1"/>
                  </a:fgClr>
                  <a:bgClr>
                    <a:prstClr val="white"/>
                  </a:bgClr>
                </a:pattFill>
              </p:grpSpPr>
              <p:sp>
                <p:nvSpPr>
                  <p:cNvPr id="1027" name="Oval 1026"/>
                  <p:cNvSpPr/>
                  <p:nvPr/>
                </p:nvSpPr>
                <p:spPr>
                  <a:xfrm>
                    <a:off x="0" y="0"/>
                    <a:ext cx="224790" cy="228600"/>
                  </a:xfrm>
                  <a:prstGeom prst="ellipse">
                    <a:avLst/>
                  </a:prstGeom>
                  <a:solidFill>
                    <a:srgbClr val="0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8" name="Rectangle 1027"/>
                  <p:cNvSpPr/>
                  <p:nvPr/>
                </p:nvSpPr>
                <p:spPr>
                  <a:xfrm>
                    <a:off x="0" y="297180"/>
                    <a:ext cx="228600" cy="388620"/>
                  </a:xfrm>
                  <a:prstGeom prst="rect">
                    <a:avLst/>
                  </a:prstGeom>
                  <a:solidFill>
                    <a:srgbClr val="0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4" name="Group 1023"/>
                <p:cNvGrpSpPr/>
                <p:nvPr/>
              </p:nvGrpSpPr>
              <p:grpSpPr>
                <a:xfrm>
                  <a:off x="1143000" y="914400"/>
                  <a:ext cx="114300" cy="342900"/>
                  <a:chOff x="0" y="0"/>
                  <a:chExt cx="228600" cy="685800"/>
                </a:xfrm>
                <a:pattFill prst="wdDnDiag">
                  <a:fgClr>
                    <a:schemeClr val="tx1"/>
                  </a:fgClr>
                  <a:bgClr>
                    <a:prstClr val="white"/>
                  </a:bgClr>
                </a:pattFill>
              </p:grpSpPr>
              <p:sp>
                <p:nvSpPr>
                  <p:cNvPr id="1025" name="Oval 1024"/>
                  <p:cNvSpPr/>
                  <p:nvPr/>
                </p:nvSpPr>
                <p:spPr>
                  <a:xfrm>
                    <a:off x="0" y="0"/>
                    <a:ext cx="224790" cy="228600"/>
                  </a:xfrm>
                  <a:prstGeom prst="ellipse">
                    <a:avLst/>
                  </a:prstGeom>
                  <a:solidFill>
                    <a:srgbClr val="0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6" name="Rectangle 1025"/>
                  <p:cNvSpPr/>
                  <p:nvPr/>
                </p:nvSpPr>
                <p:spPr>
                  <a:xfrm>
                    <a:off x="0" y="297180"/>
                    <a:ext cx="228600" cy="388620"/>
                  </a:xfrm>
                  <a:prstGeom prst="rect">
                    <a:avLst/>
                  </a:prstGeom>
                  <a:solidFill>
                    <a:srgbClr val="0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8" name="Group 7"/>
              <p:cNvGrpSpPr/>
              <p:nvPr/>
            </p:nvGrpSpPr>
            <p:grpSpPr>
              <a:xfrm>
                <a:off x="-253365" y="-151130"/>
                <a:ext cx="5622925" cy="2240280"/>
                <a:chOff x="-4445" y="0"/>
                <a:chExt cx="5622925" cy="2240280"/>
              </a:xfrm>
            </p:grpSpPr>
            <p:grpSp>
              <p:nvGrpSpPr>
                <p:cNvPr id="9" name="Group 8"/>
                <p:cNvGrpSpPr/>
                <p:nvPr/>
              </p:nvGrpSpPr>
              <p:grpSpPr>
                <a:xfrm>
                  <a:off x="-4445" y="0"/>
                  <a:ext cx="5622925" cy="2240280"/>
                  <a:chOff x="-4445" y="0"/>
                  <a:chExt cx="5622925" cy="2240280"/>
                </a:xfrm>
              </p:grpSpPr>
              <p:sp>
                <p:nvSpPr>
                  <p:cNvPr id="1001" name="Oval 1000"/>
                  <p:cNvSpPr/>
                  <p:nvPr/>
                </p:nvSpPr>
                <p:spPr>
                  <a:xfrm>
                    <a:off x="-4445" y="0"/>
                    <a:ext cx="1943100" cy="19431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02" name="Rectangle 1001"/>
                  <p:cNvSpPr/>
                  <p:nvPr/>
                </p:nvSpPr>
                <p:spPr>
                  <a:xfrm>
                    <a:off x="2506980" y="325120"/>
                    <a:ext cx="3111500" cy="161798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03" name="Text Box 3227"/>
                  <p:cNvSpPr txBox="1"/>
                  <p:nvPr/>
                </p:nvSpPr>
                <p:spPr>
                  <a:xfrm>
                    <a:off x="3400425" y="1929130"/>
                    <a:ext cx="1324610" cy="3111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600"/>
                      </a:spcAft>
                    </a:pPr>
                    <a:r>
                      <a:rPr lang="en-US" sz="900" b="1">
                        <a:effectLst/>
                        <a:latin typeface="Arial"/>
                        <a:ea typeface="Times New Roman"/>
                        <a:cs typeface="Times New Roman"/>
                      </a:rPr>
                      <a:t>Overall population</a:t>
                    </a:r>
                    <a:endParaRPr lang="en-US" sz="900">
                      <a:effectLst/>
                      <a:latin typeface="Arial"/>
                      <a:ea typeface="Times New Roman"/>
                      <a:cs typeface="Times New Roman"/>
                    </a:endParaRPr>
                  </a:p>
                </p:txBody>
              </p:sp>
              <p:sp>
                <p:nvSpPr>
                  <p:cNvPr id="1004" name="Text Box 3228"/>
                  <p:cNvSpPr txBox="1"/>
                  <p:nvPr/>
                </p:nvSpPr>
                <p:spPr>
                  <a:xfrm>
                    <a:off x="309245" y="1929130"/>
                    <a:ext cx="1324610" cy="3111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600"/>
                      </a:spcAft>
                    </a:pPr>
                    <a:r>
                      <a:rPr lang="en-US" sz="900" b="1">
                        <a:effectLst/>
                        <a:latin typeface="Arial"/>
                        <a:ea typeface="Times New Roman"/>
                        <a:cs typeface="Times New Roman"/>
                      </a:rPr>
                      <a:t>Sample population</a:t>
                    </a:r>
                    <a:endParaRPr lang="en-US" sz="900">
                      <a:effectLst/>
                      <a:latin typeface="Arial"/>
                      <a:ea typeface="Times New Roman"/>
                      <a:cs typeface="Times New Roman"/>
                    </a:endParaRPr>
                  </a:p>
                </p:txBody>
              </p:sp>
              <p:cxnSp>
                <p:nvCxnSpPr>
                  <p:cNvPr id="1005" name="Straight Connector 1004"/>
                  <p:cNvCxnSpPr/>
                  <p:nvPr/>
                </p:nvCxnSpPr>
                <p:spPr>
                  <a:xfrm>
                    <a:off x="1484630" y="151130"/>
                    <a:ext cx="1022350" cy="417830"/>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06" name="Straight Connector 1005"/>
                  <p:cNvCxnSpPr/>
                  <p:nvPr/>
                </p:nvCxnSpPr>
                <p:spPr>
                  <a:xfrm flipV="1">
                    <a:off x="1484630" y="1377950"/>
                    <a:ext cx="1022350" cy="417830"/>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2595880" y="410210"/>
                  <a:ext cx="2919734" cy="1456691"/>
                  <a:chOff x="0" y="0"/>
                  <a:chExt cx="2919734" cy="1456691"/>
                </a:xfrm>
              </p:grpSpPr>
              <p:grpSp>
                <p:nvGrpSpPr>
                  <p:cNvPr id="11" name="Group 10"/>
                  <p:cNvGrpSpPr/>
                  <p:nvPr/>
                </p:nvGrpSpPr>
                <p:grpSpPr>
                  <a:xfrm>
                    <a:off x="1963420" y="492760"/>
                    <a:ext cx="457204" cy="457201"/>
                    <a:chOff x="0" y="0"/>
                    <a:chExt cx="1257300" cy="1257300"/>
                  </a:xfrm>
                  <a:pattFill prst="wdDnDiag">
                    <a:fgClr>
                      <a:schemeClr val="bg1"/>
                    </a:fgClr>
                    <a:bgClr>
                      <a:schemeClr val="tx1"/>
                    </a:bgClr>
                  </a:pattFill>
                </p:grpSpPr>
                <p:grpSp>
                  <p:nvGrpSpPr>
                    <p:cNvPr id="947" name="Group 946"/>
                    <p:cNvGrpSpPr/>
                    <p:nvPr/>
                  </p:nvGrpSpPr>
                  <p:grpSpPr>
                    <a:xfrm>
                      <a:off x="0" y="0"/>
                      <a:ext cx="114300" cy="342900"/>
                      <a:chOff x="0" y="0"/>
                      <a:chExt cx="228600" cy="685800"/>
                    </a:xfrm>
                    <a:grpFill/>
                  </p:grpSpPr>
                  <p:sp>
                    <p:nvSpPr>
                      <p:cNvPr id="999" name="Oval 99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0" name="Rectangle 99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48" name="Group 947"/>
                    <p:cNvGrpSpPr/>
                    <p:nvPr/>
                  </p:nvGrpSpPr>
                  <p:grpSpPr>
                    <a:xfrm>
                      <a:off x="228600" y="0"/>
                      <a:ext cx="114300" cy="342900"/>
                      <a:chOff x="0" y="0"/>
                      <a:chExt cx="228600" cy="685800"/>
                    </a:xfrm>
                    <a:grpFill/>
                  </p:grpSpPr>
                  <p:sp>
                    <p:nvSpPr>
                      <p:cNvPr id="997" name="Oval 99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8" name="Rectangle 99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49" name="Group 948"/>
                    <p:cNvGrpSpPr/>
                    <p:nvPr/>
                  </p:nvGrpSpPr>
                  <p:grpSpPr>
                    <a:xfrm>
                      <a:off x="457200" y="0"/>
                      <a:ext cx="114300" cy="342900"/>
                      <a:chOff x="0" y="0"/>
                      <a:chExt cx="228600" cy="685800"/>
                    </a:xfrm>
                    <a:grpFill/>
                  </p:grpSpPr>
                  <p:sp>
                    <p:nvSpPr>
                      <p:cNvPr id="995" name="Oval 99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6" name="Rectangle 99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0" name="Group 949"/>
                    <p:cNvGrpSpPr/>
                    <p:nvPr/>
                  </p:nvGrpSpPr>
                  <p:grpSpPr>
                    <a:xfrm>
                      <a:off x="0" y="457200"/>
                      <a:ext cx="114300" cy="342900"/>
                      <a:chOff x="0" y="0"/>
                      <a:chExt cx="228600" cy="685800"/>
                    </a:xfrm>
                    <a:grpFill/>
                  </p:grpSpPr>
                  <p:sp>
                    <p:nvSpPr>
                      <p:cNvPr id="993" name="Oval 99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4" name="Rectangle 99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1" name="Group 950"/>
                    <p:cNvGrpSpPr/>
                    <p:nvPr/>
                  </p:nvGrpSpPr>
                  <p:grpSpPr>
                    <a:xfrm>
                      <a:off x="228600" y="457200"/>
                      <a:ext cx="114300" cy="342900"/>
                      <a:chOff x="0" y="0"/>
                      <a:chExt cx="228600" cy="685800"/>
                    </a:xfrm>
                    <a:grpFill/>
                  </p:grpSpPr>
                  <p:sp>
                    <p:nvSpPr>
                      <p:cNvPr id="991" name="Oval 99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2" name="Rectangle 99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2" name="Group 951"/>
                    <p:cNvGrpSpPr/>
                    <p:nvPr/>
                  </p:nvGrpSpPr>
                  <p:grpSpPr>
                    <a:xfrm>
                      <a:off x="457200" y="457200"/>
                      <a:ext cx="114300" cy="342900"/>
                      <a:chOff x="0" y="0"/>
                      <a:chExt cx="228600" cy="685800"/>
                    </a:xfrm>
                    <a:grpFill/>
                  </p:grpSpPr>
                  <p:sp>
                    <p:nvSpPr>
                      <p:cNvPr id="989" name="Oval 9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0" name="Rectangle 9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3" name="Group 952"/>
                    <p:cNvGrpSpPr/>
                    <p:nvPr/>
                  </p:nvGrpSpPr>
                  <p:grpSpPr>
                    <a:xfrm>
                      <a:off x="685800" y="0"/>
                      <a:ext cx="114300" cy="342900"/>
                      <a:chOff x="0" y="0"/>
                      <a:chExt cx="228600" cy="685800"/>
                    </a:xfrm>
                    <a:grpFill/>
                  </p:grpSpPr>
                  <p:sp>
                    <p:nvSpPr>
                      <p:cNvPr id="987" name="Oval 98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8" name="Rectangle 98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4" name="Group 953"/>
                    <p:cNvGrpSpPr/>
                    <p:nvPr/>
                  </p:nvGrpSpPr>
                  <p:grpSpPr>
                    <a:xfrm>
                      <a:off x="914400" y="0"/>
                      <a:ext cx="114300" cy="342900"/>
                      <a:chOff x="0" y="0"/>
                      <a:chExt cx="228600" cy="685800"/>
                    </a:xfrm>
                    <a:grpFill/>
                  </p:grpSpPr>
                  <p:sp>
                    <p:nvSpPr>
                      <p:cNvPr id="985" name="Oval 98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6" name="Rectangle 98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5" name="Group 954"/>
                    <p:cNvGrpSpPr/>
                    <p:nvPr/>
                  </p:nvGrpSpPr>
                  <p:grpSpPr>
                    <a:xfrm>
                      <a:off x="1143000" y="0"/>
                      <a:ext cx="114300" cy="342900"/>
                      <a:chOff x="0" y="0"/>
                      <a:chExt cx="228600" cy="685800"/>
                    </a:xfrm>
                    <a:grpFill/>
                  </p:grpSpPr>
                  <p:sp>
                    <p:nvSpPr>
                      <p:cNvPr id="983" name="Oval 98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4" name="Rectangle 98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6" name="Group 955"/>
                    <p:cNvGrpSpPr/>
                    <p:nvPr/>
                  </p:nvGrpSpPr>
                  <p:grpSpPr>
                    <a:xfrm>
                      <a:off x="685800" y="457200"/>
                      <a:ext cx="114300" cy="342900"/>
                      <a:chOff x="0" y="0"/>
                      <a:chExt cx="228600" cy="685800"/>
                    </a:xfrm>
                    <a:grpFill/>
                  </p:grpSpPr>
                  <p:sp>
                    <p:nvSpPr>
                      <p:cNvPr id="981" name="Oval 98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2" name="Rectangle 98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7" name="Group 956"/>
                    <p:cNvGrpSpPr/>
                    <p:nvPr/>
                  </p:nvGrpSpPr>
                  <p:grpSpPr>
                    <a:xfrm>
                      <a:off x="914400" y="457200"/>
                      <a:ext cx="114300" cy="342900"/>
                      <a:chOff x="0" y="0"/>
                      <a:chExt cx="228600" cy="685800"/>
                    </a:xfrm>
                    <a:grpFill/>
                  </p:grpSpPr>
                  <p:sp>
                    <p:nvSpPr>
                      <p:cNvPr id="979" name="Oval 97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0" name="Rectangle 97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8" name="Group 957"/>
                    <p:cNvGrpSpPr/>
                    <p:nvPr/>
                  </p:nvGrpSpPr>
                  <p:grpSpPr>
                    <a:xfrm>
                      <a:off x="1143000" y="457200"/>
                      <a:ext cx="114300" cy="342900"/>
                      <a:chOff x="0" y="0"/>
                      <a:chExt cx="228600" cy="685800"/>
                    </a:xfrm>
                    <a:grpFill/>
                  </p:grpSpPr>
                  <p:sp>
                    <p:nvSpPr>
                      <p:cNvPr id="977" name="Oval 97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8" name="Rectangle 97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9" name="Group 958"/>
                    <p:cNvGrpSpPr/>
                    <p:nvPr/>
                  </p:nvGrpSpPr>
                  <p:grpSpPr>
                    <a:xfrm>
                      <a:off x="0" y="914400"/>
                      <a:ext cx="114300" cy="342900"/>
                      <a:chOff x="0" y="0"/>
                      <a:chExt cx="228600" cy="685800"/>
                    </a:xfrm>
                    <a:grpFill/>
                  </p:grpSpPr>
                  <p:sp>
                    <p:nvSpPr>
                      <p:cNvPr id="975" name="Oval 9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6" name="Rectangle 9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0" name="Group 959"/>
                    <p:cNvGrpSpPr/>
                    <p:nvPr/>
                  </p:nvGrpSpPr>
                  <p:grpSpPr>
                    <a:xfrm>
                      <a:off x="228600" y="914400"/>
                      <a:ext cx="114300" cy="342900"/>
                      <a:chOff x="0" y="0"/>
                      <a:chExt cx="228600" cy="685800"/>
                    </a:xfrm>
                    <a:grpFill/>
                  </p:grpSpPr>
                  <p:sp>
                    <p:nvSpPr>
                      <p:cNvPr id="973" name="Oval 9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4" name="Rectangle 9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1" name="Group 960"/>
                    <p:cNvGrpSpPr/>
                    <p:nvPr/>
                  </p:nvGrpSpPr>
                  <p:grpSpPr>
                    <a:xfrm>
                      <a:off x="457200" y="914400"/>
                      <a:ext cx="114300" cy="342900"/>
                      <a:chOff x="0" y="0"/>
                      <a:chExt cx="228600" cy="685800"/>
                    </a:xfrm>
                    <a:grpFill/>
                  </p:grpSpPr>
                  <p:sp>
                    <p:nvSpPr>
                      <p:cNvPr id="971" name="Oval 97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2" name="Rectangle 97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2" name="Group 961"/>
                    <p:cNvGrpSpPr/>
                    <p:nvPr/>
                  </p:nvGrpSpPr>
                  <p:grpSpPr>
                    <a:xfrm>
                      <a:off x="685800" y="914400"/>
                      <a:ext cx="114300" cy="342900"/>
                      <a:chOff x="0" y="0"/>
                      <a:chExt cx="228600" cy="685800"/>
                    </a:xfrm>
                    <a:grpFill/>
                  </p:grpSpPr>
                  <p:sp>
                    <p:nvSpPr>
                      <p:cNvPr id="969" name="Oval 96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0" name="Rectangle 96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3" name="Group 962"/>
                    <p:cNvGrpSpPr/>
                    <p:nvPr/>
                  </p:nvGrpSpPr>
                  <p:grpSpPr>
                    <a:xfrm>
                      <a:off x="914400" y="914400"/>
                      <a:ext cx="114300" cy="342900"/>
                      <a:chOff x="0" y="0"/>
                      <a:chExt cx="228600" cy="685800"/>
                    </a:xfrm>
                    <a:grpFill/>
                  </p:grpSpPr>
                  <p:sp>
                    <p:nvSpPr>
                      <p:cNvPr id="967" name="Oval 96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68" name="Rectangle 96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4" name="Group 963"/>
                    <p:cNvGrpSpPr/>
                    <p:nvPr/>
                  </p:nvGrpSpPr>
                  <p:grpSpPr>
                    <a:xfrm>
                      <a:off x="1143000" y="914400"/>
                      <a:ext cx="114300" cy="342900"/>
                      <a:chOff x="0" y="0"/>
                      <a:chExt cx="228600" cy="685800"/>
                    </a:xfrm>
                    <a:grpFill/>
                  </p:grpSpPr>
                  <p:sp>
                    <p:nvSpPr>
                      <p:cNvPr id="965" name="Oval 96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66" name="Rectangle 96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2" name="Group 11"/>
                  <p:cNvGrpSpPr/>
                  <p:nvPr/>
                </p:nvGrpSpPr>
                <p:grpSpPr>
                  <a:xfrm>
                    <a:off x="2462530" y="492760"/>
                    <a:ext cx="457204" cy="457201"/>
                    <a:chOff x="0" y="0"/>
                    <a:chExt cx="1257300" cy="1257300"/>
                  </a:xfrm>
                  <a:pattFill prst="wdDnDiag">
                    <a:fgClr>
                      <a:schemeClr val="bg1"/>
                    </a:fgClr>
                    <a:bgClr>
                      <a:schemeClr val="tx1"/>
                    </a:bgClr>
                  </a:pattFill>
                </p:grpSpPr>
                <p:grpSp>
                  <p:nvGrpSpPr>
                    <p:cNvPr id="893" name="Group 892"/>
                    <p:cNvGrpSpPr/>
                    <p:nvPr/>
                  </p:nvGrpSpPr>
                  <p:grpSpPr>
                    <a:xfrm>
                      <a:off x="0" y="0"/>
                      <a:ext cx="114300" cy="342900"/>
                      <a:chOff x="0" y="0"/>
                      <a:chExt cx="228600" cy="685800"/>
                    </a:xfrm>
                    <a:grpFill/>
                  </p:grpSpPr>
                  <p:sp>
                    <p:nvSpPr>
                      <p:cNvPr id="945" name="Oval 94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6" name="Rectangle 94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4" name="Group 893"/>
                    <p:cNvGrpSpPr/>
                    <p:nvPr/>
                  </p:nvGrpSpPr>
                  <p:grpSpPr>
                    <a:xfrm>
                      <a:off x="228600" y="0"/>
                      <a:ext cx="114300" cy="342900"/>
                      <a:chOff x="0" y="0"/>
                      <a:chExt cx="228600" cy="685800"/>
                    </a:xfrm>
                    <a:grpFill/>
                  </p:grpSpPr>
                  <p:sp>
                    <p:nvSpPr>
                      <p:cNvPr id="943" name="Oval 94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4" name="Rectangle 94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5" name="Group 894"/>
                    <p:cNvGrpSpPr/>
                    <p:nvPr/>
                  </p:nvGrpSpPr>
                  <p:grpSpPr>
                    <a:xfrm>
                      <a:off x="457200" y="0"/>
                      <a:ext cx="114300" cy="342900"/>
                      <a:chOff x="0" y="0"/>
                      <a:chExt cx="228600" cy="685800"/>
                    </a:xfrm>
                    <a:grpFill/>
                  </p:grpSpPr>
                  <p:sp>
                    <p:nvSpPr>
                      <p:cNvPr id="941" name="Oval 94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2" name="Rectangle 94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6" name="Group 895"/>
                    <p:cNvGrpSpPr/>
                    <p:nvPr/>
                  </p:nvGrpSpPr>
                  <p:grpSpPr>
                    <a:xfrm>
                      <a:off x="0" y="457200"/>
                      <a:ext cx="114300" cy="342900"/>
                      <a:chOff x="0" y="0"/>
                      <a:chExt cx="228600" cy="685800"/>
                    </a:xfrm>
                    <a:grpFill/>
                  </p:grpSpPr>
                  <p:sp>
                    <p:nvSpPr>
                      <p:cNvPr id="939" name="Oval 93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0" name="Rectangle 93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7" name="Group 896"/>
                    <p:cNvGrpSpPr/>
                    <p:nvPr/>
                  </p:nvGrpSpPr>
                  <p:grpSpPr>
                    <a:xfrm>
                      <a:off x="228600" y="457200"/>
                      <a:ext cx="114300" cy="342900"/>
                      <a:chOff x="0" y="0"/>
                      <a:chExt cx="228600" cy="685800"/>
                    </a:xfrm>
                    <a:grpFill/>
                  </p:grpSpPr>
                  <p:sp>
                    <p:nvSpPr>
                      <p:cNvPr id="937" name="Oval 93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8" name="Rectangle 93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8" name="Group 897"/>
                    <p:cNvGrpSpPr/>
                    <p:nvPr/>
                  </p:nvGrpSpPr>
                  <p:grpSpPr>
                    <a:xfrm>
                      <a:off x="457200" y="457200"/>
                      <a:ext cx="114300" cy="342900"/>
                      <a:chOff x="0" y="0"/>
                      <a:chExt cx="228600" cy="685800"/>
                    </a:xfrm>
                    <a:grpFill/>
                  </p:grpSpPr>
                  <p:sp>
                    <p:nvSpPr>
                      <p:cNvPr id="935" name="Oval 9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6" name="Rectangle 9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9" name="Group 898"/>
                    <p:cNvGrpSpPr/>
                    <p:nvPr/>
                  </p:nvGrpSpPr>
                  <p:grpSpPr>
                    <a:xfrm>
                      <a:off x="685800" y="0"/>
                      <a:ext cx="114300" cy="342900"/>
                      <a:chOff x="0" y="0"/>
                      <a:chExt cx="228600" cy="685800"/>
                    </a:xfrm>
                    <a:grpFill/>
                  </p:grpSpPr>
                  <p:sp>
                    <p:nvSpPr>
                      <p:cNvPr id="933" name="Oval 93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4" name="Rectangle 93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0" name="Group 899"/>
                    <p:cNvGrpSpPr/>
                    <p:nvPr/>
                  </p:nvGrpSpPr>
                  <p:grpSpPr>
                    <a:xfrm>
                      <a:off x="914400" y="0"/>
                      <a:ext cx="114300" cy="342900"/>
                      <a:chOff x="0" y="0"/>
                      <a:chExt cx="228600" cy="685800"/>
                    </a:xfrm>
                    <a:grpFill/>
                  </p:grpSpPr>
                  <p:sp>
                    <p:nvSpPr>
                      <p:cNvPr id="931" name="Oval 93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2" name="Rectangle 93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1" name="Group 900"/>
                    <p:cNvGrpSpPr/>
                    <p:nvPr/>
                  </p:nvGrpSpPr>
                  <p:grpSpPr>
                    <a:xfrm>
                      <a:off x="1143000" y="0"/>
                      <a:ext cx="114300" cy="342900"/>
                      <a:chOff x="0" y="0"/>
                      <a:chExt cx="228600" cy="685800"/>
                    </a:xfrm>
                    <a:grpFill/>
                  </p:grpSpPr>
                  <p:sp>
                    <p:nvSpPr>
                      <p:cNvPr id="929" name="Oval 92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0" name="Rectangle 92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2" name="Group 901"/>
                    <p:cNvGrpSpPr/>
                    <p:nvPr/>
                  </p:nvGrpSpPr>
                  <p:grpSpPr>
                    <a:xfrm>
                      <a:off x="685800" y="457200"/>
                      <a:ext cx="114300" cy="342900"/>
                      <a:chOff x="0" y="0"/>
                      <a:chExt cx="228600" cy="685800"/>
                    </a:xfrm>
                    <a:grpFill/>
                  </p:grpSpPr>
                  <p:sp>
                    <p:nvSpPr>
                      <p:cNvPr id="927" name="Oval 92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8" name="Rectangle 92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3" name="Group 902"/>
                    <p:cNvGrpSpPr/>
                    <p:nvPr/>
                  </p:nvGrpSpPr>
                  <p:grpSpPr>
                    <a:xfrm>
                      <a:off x="914400" y="457200"/>
                      <a:ext cx="114300" cy="342900"/>
                      <a:chOff x="0" y="0"/>
                      <a:chExt cx="228600" cy="685800"/>
                    </a:xfrm>
                    <a:grpFill/>
                  </p:grpSpPr>
                  <p:sp>
                    <p:nvSpPr>
                      <p:cNvPr id="925" name="Oval 92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6" name="Rectangle 92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4" name="Group 903"/>
                    <p:cNvGrpSpPr/>
                    <p:nvPr/>
                  </p:nvGrpSpPr>
                  <p:grpSpPr>
                    <a:xfrm>
                      <a:off x="1143000" y="457200"/>
                      <a:ext cx="114300" cy="342900"/>
                      <a:chOff x="0" y="0"/>
                      <a:chExt cx="228600" cy="685800"/>
                    </a:xfrm>
                    <a:grpFill/>
                  </p:grpSpPr>
                  <p:sp>
                    <p:nvSpPr>
                      <p:cNvPr id="923" name="Oval 92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4" name="Rectangle 92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5" name="Group 904"/>
                    <p:cNvGrpSpPr/>
                    <p:nvPr/>
                  </p:nvGrpSpPr>
                  <p:grpSpPr>
                    <a:xfrm>
                      <a:off x="0" y="914400"/>
                      <a:ext cx="114300" cy="342900"/>
                      <a:chOff x="0" y="0"/>
                      <a:chExt cx="228600" cy="685800"/>
                    </a:xfrm>
                    <a:grpFill/>
                  </p:grpSpPr>
                  <p:sp>
                    <p:nvSpPr>
                      <p:cNvPr id="921" name="Oval 92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2" name="Rectangle 92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6" name="Group 905"/>
                    <p:cNvGrpSpPr/>
                    <p:nvPr/>
                  </p:nvGrpSpPr>
                  <p:grpSpPr>
                    <a:xfrm>
                      <a:off x="228600" y="914400"/>
                      <a:ext cx="114300" cy="342900"/>
                      <a:chOff x="0" y="0"/>
                      <a:chExt cx="228600" cy="685800"/>
                    </a:xfrm>
                    <a:grpFill/>
                  </p:grpSpPr>
                  <p:sp>
                    <p:nvSpPr>
                      <p:cNvPr id="919" name="Oval 91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0" name="Rectangle 91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7" name="Group 906"/>
                    <p:cNvGrpSpPr/>
                    <p:nvPr/>
                  </p:nvGrpSpPr>
                  <p:grpSpPr>
                    <a:xfrm>
                      <a:off x="457200" y="914400"/>
                      <a:ext cx="114300" cy="342900"/>
                      <a:chOff x="0" y="0"/>
                      <a:chExt cx="228600" cy="685800"/>
                    </a:xfrm>
                    <a:grpFill/>
                  </p:grpSpPr>
                  <p:sp>
                    <p:nvSpPr>
                      <p:cNvPr id="917" name="Oval 91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8" name="Rectangle 91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8" name="Group 907"/>
                    <p:cNvGrpSpPr/>
                    <p:nvPr/>
                  </p:nvGrpSpPr>
                  <p:grpSpPr>
                    <a:xfrm>
                      <a:off x="685800" y="914400"/>
                      <a:ext cx="114300" cy="342900"/>
                      <a:chOff x="0" y="0"/>
                      <a:chExt cx="228600" cy="685800"/>
                    </a:xfrm>
                    <a:grpFill/>
                  </p:grpSpPr>
                  <p:sp>
                    <p:nvSpPr>
                      <p:cNvPr id="915" name="Oval 91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6" name="Rectangle 91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9" name="Group 908"/>
                    <p:cNvGrpSpPr/>
                    <p:nvPr/>
                  </p:nvGrpSpPr>
                  <p:grpSpPr>
                    <a:xfrm>
                      <a:off x="914400" y="914400"/>
                      <a:ext cx="114300" cy="342900"/>
                      <a:chOff x="0" y="0"/>
                      <a:chExt cx="228600" cy="685800"/>
                    </a:xfrm>
                    <a:grpFill/>
                  </p:grpSpPr>
                  <p:sp>
                    <p:nvSpPr>
                      <p:cNvPr id="913" name="Oval 91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4" name="Rectangle 91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10" name="Group 909"/>
                    <p:cNvGrpSpPr/>
                    <p:nvPr/>
                  </p:nvGrpSpPr>
                  <p:grpSpPr>
                    <a:xfrm>
                      <a:off x="1143000" y="914400"/>
                      <a:ext cx="114300" cy="342900"/>
                      <a:chOff x="0" y="0"/>
                      <a:chExt cx="228600" cy="685800"/>
                    </a:xfrm>
                    <a:grpFill/>
                  </p:grpSpPr>
                  <p:sp>
                    <p:nvSpPr>
                      <p:cNvPr id="911" name="Oval 91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2" name="Rectangle 91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3" name="Group 12"/>
                  <p:cNvGrpSpPr/>
                  <p:nvPr/>
                </p:nvGrpSpPr>
                <p:grpSpPr>
                  <a:xfrm>
                    <a:off x="1964690" y="1905"/>
                    <a:ext cx="457204" cy="457201"/>
                    <a:chOff x="0" y="0"/>
                    <a:chExt cx="1257300" cy="1257300"/>
                  </a:xfrm>
                  <a:pattFill prst="wdDnDiag">
                    <a:fgClr>
                      <a:schemeClr val="bg1"/>
                    </a:fgClr>
                    <a:bgClr>
                      <a:schemeClr val="tx1"/>
                    </a:bgClr>
                  </a:pattFill>
                </p:grpSpPr>
                <p:grpSp>
                  <p:nvGrpSpPr>
                    <p:cNvPr id="839" name="Group 838"/>
                    <p:cNvGrpSpPr/>
                    <p:nvPr/>
                  </p:nvGrpSpPr>
                  <p:grpSpPr>
                    <a:xfrm>
                      <a:off x="0" y="0"/>
                      <a:ext cx="114300" cy="342900"/>
                      <a:chOff x="0" y="0"/>
                      <a:chExt cx="228600" cy="685800"/>
                    </a:xfrm>
                    <a:grpFill/>
                  </p:grpSpPr>
                  <p:sp>
                    <p:nvSpPr>
                      <p:cNvPr id="891" name="Oval 89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2" name="Rectangle 89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0" name="Group 839"/>
                    <p:cNvGrpSpPr/>
                    <p:nvPr/>
                  </p:nvGrpSpPr>
                  <p:grpSpPr>
                    <a:xfrm>
                      <a:off x="228600" y="0"/>
                      <a:ext cx="114300" cy="342900"/>
                      <a:chOff x="0" y="0"/>
                      <a:chExt cx="228600" cy="685800"/>
                    </a:xfrm>
                    <a:grpFill/>
                  </p:grpSpPr>
                  <p:sp>
                    <p:nvSpPr>
                      <p:cNvPr id="889" name="Oval 8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0" name="Rectangle 8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1" name="Group 840"/>
                    <p:cNvGrpSpPr/>
                    <p:nvPr/>
                  </p:nvGrpSpPr>
                  <p:grpSpPr>
                    <a:xfrm>
                      <a:off x="457200" y="0"/>
                      <a:ext cx="114300" cy="342900"/>
                      <a:chOff x="0" y="0"/>
                      <a:chExt cx="228600" cy="685800"/>
                    </a:xfrm>
                    <a:grpFill/>
                  </p:grpSpPr>
                  <p:sp>
                    <p:nvSpPr>
                      <p:cNvPr id="887" name="Oval 88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8" name="Rectangle 88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2" name="Group 841"/>
                    <p:cNvGrpSpPr/>
                    <p:nvPr/>
                  </p:nvGrpSpPr>
                  <p:grpSpPr>
                    <a:xfrm>
                      <a:off x="0" y="457200"/>
                      <a:ext cx="114300" cy="342900"/>
                      <a:chOff x="0" y="0"/>
                      <a:chExt cx="228600" cy="685800"/>
                    </a:xfrm>
                    <a:grpFill/>
                  </p:grpSpPr>
                  <p:sp>
                    <p:nvSpPr>
                      <p:cNvPr id="885" name="Oval 88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6" name="Rectangle 88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3" name="Group 842"/>
                    <p:cNvGrpSpPr/>
                    <p:nvPr/>
                  </p:nvGrpSpPr>
                  <p:grpSpPr>
                    <a:xfrm>
                      <a:off x="228600" y="457200"/>
                      <a:ext cx="114300" cy="342900"/>
                      <a:chOff x="0" y="0"/>
                      <a:chExt cx="228600" cy="685800"/>
                    </a:xfrm>
                    <a:grpFill/>
                  </p:grpSpPr>
                  <p:sp>
                    <p:nvSpPr>
                      <p:cNvPr id="883" name="Oval 88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4" name="Rectangle 88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4" name="Group 843"/>
                    <p:cNvGrpSpPr/>
                    <p:nvPr/>
                  </p:nvGrpSpPr>
                  <p:grpSpPr>
                    <a:xfrm>
                      <a:off x="457200" y="457200"/>
                      <a:ext cx="114300" cy="342900"/>
                      <a:chOff x="0" y="0"/>
                      <a:chExt cx="228600" cy="685800"/>
                    </a:xfrm>
                    <a:grpFill/>
                  </p:grpSpPr>
                  <p:sp>
                    <p:nvSpPr>
                      <p:cNvPr id="881" name="Oval 8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2" name="Rectangle 8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5" name="Group 844"/>
                    <p:cNvGrpSpPr/>
                    <p:nvPr/>
                  </p:nvGrpSpPr>
                  <p:grpSpPr>
                    <a:xfrm>
                      <a:off x="685800" y="0"/>
                      <a:ext cx="114300" cy="342900"/>
                      <a:chOff x="0" y="0"/>
                      <a:chExt cx="228600" cy="685800"/>
                    </a:xfrm>
                    <a:grpFill/>
                  </p:grpSpPr>
                  <p:sp>
                    <p:nvSpPr>
                      <p:cNvPr id="879" name="Oval 87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0" name="Rectangle 87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6" name="Group 845"/>
                    <p:cNvGrpSpPr/>
                    <p:nvPr/>
                  </p:nvGrpSpPr>
                  <p:grpSpPr>
                    <a:xfrm>
                      <a:off x="914400" y="0"/>
                      <a:ext cx="114300" cy="342900"/>
                      <a:chOff x="0" y="0"/>
                      <a:chExt cx="228600" cy="685800"/>
                    </a:xfrm>
                    <a:grpFill/>
                  </p:grpSpPr>
                  <p:sp>
                    <p:nvSpPr>
                      <p:cNvPr id="877" name="Oval 87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8" name="Rectangle 87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7" name="Group 846"/>
                    <p:cNvGrpSpPr/>
                    <p:nvPr/>
                  </p:nvGrpSpPr>
                  <p:grpSpPr>
                    <a:xfrm>
                      <a:off x="1143000" y="0"/>
                      <a:ext cx="114300" cy="342900"/>
                      <a:chOff x="0" y="0"/>
                      <a:chExt cx="228600" cy="685800"/>
                    </a:xfrm>
                    <a:grpFill/>
                  </p:grpSpPr>
                  <p:sp>
                    <p:nvSpPr>
                      <p:cNvPr id="875" name="Oval 87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6" name="Rectangle 87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8" name="Group 847"/>
                    <p:cNvGrpSpPr/>
                    <p:nvPr/>
                  </p:nvGrpSpPr>
                  <p:grpSpPr>
                    <a:xfrm>
                      <a:off x="685800" y="457200"/>
                      <a:ext cx="114300" cy="342900"/>
                      <a:chOff x="0" y="0"/>
                      <a:chExt cx="228600" cy="685800"/>
                    </a:xfrm>
                    <a:grpFill/>
                  </p:grpSpPr>
                  <p:sp>
                    <p:nvSpPr>
                      <p:cNvPr id="873" name="Oval 87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4" name="Rectangle 87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9" name="Group 848"/>
                    <p:cNvGrpSpPr/>
                    <p:nvPr/>
                  </p:nvGrpSpPr>
                  <p:grpSpPr>
                    <a:xfrm>
                      <a:off x="914400" y="457200"/>
                      <a:ext cx="114300" cy="342900"/>
                      <a:chOff x="0" y="0"/>
                      <a:chExt cx="228600" cy="685800"/>
                    </a:xfrm>
                    <a:grpFill/>
                  </p:grpSpPr>
                  <p:sp>
                    <p:nvSpPr>
                      <p:cNvPr id="871" name="Oval 87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2" name="Rectangle 87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0" name="Group 849"/>
                    <p:cNvGrpSpPr/>
                    <p:nvPr/>
                  </p:nvGrpSpPr>
                  <p:grpSpPr>
                    <a:xfrm>
                      <a:off x="1143000" y="457200"/>
                      <a:ext cx="114300" cy="342900"/>
                      <a:chOff x="0" y="0"/>
                      <a:chExt cx="228600" cy="685800"/>
                    </a:xfrm>
                    <a:grpFill/>
                  </p:grpSpPr>
                  <p:sp>
                    <p:nvSpPr>
                      <p:cNvPr id="869" name="Oval 86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0" name="Rectangle 86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1" name="Group 850"/>
                    <p:cNvGrpSpPr/>
                    <p:nvPr/>
                  </p:nvGrpSpPr>
                  <p:grpSpPr>
                    <a:xfrm>
                      <a:off x="0" y="914400"/>
                      <a:ext cx="114300" cy="342900"/>
                      <a:chOff x="0" y="0"/>
                      <a:chExt cx="228600" cy="685800"/>
                    </a:xfrm>
                    <a:grpFill/>
                  </p:grpSpPr>
                  <p:sp>
                    <p:nvSpPr>
                      <p:cNvPr id="867" name="Oval 86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8" name="Rectangle 86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2" name="Group 851"/>
                    <p:cNvGrpSpPr/>
                    <p:nvPr/>
                  </p:nvGrpSpPr>
                  <p:grpSpPr>
                    <a:xfrm>
                      <a:off x="228600" y="914400"/>
                      <a:ext cx="114300" cy="342900"/>
                      <a:chOff x="0" y="0"/>
                      <a:chExt cx="228600" cy="685800"/>
                    </a:xfrm>
                    <a:grpFill/>
                  </p:grpSpPr>
                  <p:sp>
                    <p:nvSpPr>
                      <p:cNvPr id="865" name="Oval 86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6" name="Rectangle 86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3" name="Group 852"/>
                    <p:cNvGrpSpPr/>
                    <p:nvPr/>
                  </p:nvGrpSpPr>
                  <p:grpSpPr>
                    <a:xfrm>
                      <a:off x="457200" y="914400"/>
                      <a:ext cx="114300" cy="342900"/>
                      <a:chOff x="0" y="0"/>
                      <a:chExt cx="228600" cy="685800"/>
                    </a:xfrm>
                    <a:grpFill/>
                  </p:grpSpPr>
                  <p:sp>
                    <p:nvSpPr>
                      <p:cNvPr id="863" name="Oval 86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4" name="Rectangle 86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4" name="Group 853"/>
                    <p:cNvGrpSpPr/>
                    <p:nvPr/>
                  </p:nvGrpSpPr>
                  <p:grpSpPr>
                    <a:xfrm>
                      <a:off x="685800" y="914400"/>
                      <a:ext cx="114300" cy="342900"/>
                      <a:chOff x="0" y="0"/>
                      <a:chExt cx="228600" cy="685800"/>
                    </a:xfrm>
                    <a:grpFill/>
                  </p:grpSpPr>
                  <p:sp>
                    <p:nvSpPr>
                      <p:cNvPr id="861" name="Oval 86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2" name="Rectangle 86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5" name="Group 854"/>
                    <p:cNvGrpSpPr/>
                    <p:nvPr/>
                  </p:nvGrpSpPr>
                  <p:grpSpPr>
                    <a:xfrm>
                      <a:off x="914400" y="914400"/>
                      <a:ext cx="114300" cy="342900"/>
                      <a:chOff x="0" y="0"/>
                      <a:chExt cx="228600" cy="685800"/>
                    </a:xfrm>
                    <a:grpFill/>
                  </p:grpSpPr>
                  <p:sp>
                    <p:nvSpPr>
                      <p:cNvPr id="859" name="Oval 85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0" name="Rectangle 85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6" name="Group 855"/>
                    <p:cNvGrpSpPr/>
                    <p:nvPr/>
                  </p:nvGrpSpPr>
                  <p:grpSpPr>
                    <a:xfrm>
                      <a:off x="1143000" y="914400"/>
                      <a:ext cx="114300" cy="342900"/>
                      <a:chOff x="0" y="0"/>
                      <a:chExt cx="228600" cy="685800"/>
                    </a:xfrm>
                    <a:grpFill/>
                  </p:grpSpPr>
                  <p:sp>
                    <p:nvSpPr>
                      <p:cNvPr id="857" name="Oval 85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8" name="Rectangle 85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4" name="Group 13"/>
                  <p:cNvGrpSpPr/>
                  <p:nvPr/>
                </p:nvGrpSpPr>
                <p:grpSpPr>
                  <a:xfrm>
                    <a:off x="2458720" y="1905"/>
                    <a:ext cx="457204" cy="457201"/>
                    <a:chOff x="0" y="0"/>
                    <a:chExt cx="1257300" cy="1257300"/>
                  </a:xfrm>
                  <a:pattFill prst="wdDnDiag">
                    <a:fgClr>
                      <a:schemeClr val="bg1"/>
                    </a:fgClr>
                    <a:bgClr>
                      <a:schemeClr val="tx1"/>
                    </a:bgClr>
                  </a:pattFill>
                </p:grpSpPr>
                <p:grpSp>
                  <p:nvGrpSpPr>
                    <p:cNvPr id="785" name="Group 784"/>
                    <p:cNvGrpSpPr/>
                    <p:nvPr/>
                  </p:nvGrpSpPr>
                  <p:grpSpPr>
                    <a:xfrm>
                      <a:off x="0" y="0"/>
                      <a:ext cx="114300" cy="342900"/>
                      <a:chOff x="0" y="0"/>
                      <a:chExt cx="228600" cy="685800"/>
                    </a:xfrm>
                    <a:grpFill/>
                  </p:grpSpPr>
                  <p:sp>
                    <p:nvSpPr>
                      <p:cNvPr id="837" name="Oval 83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8" name="Rectangle 83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86" name="Group 785"/>
                    <p:cNvGrpSpPr/>
                    <p:nvPr/>
                  </p:nvGrpSpPr>
                  <p:grpSpPr>
                    <a:xfrm>
                      <a:off x="228600" y="0"/>
                      <a:ext cx="114300" cy="342900"/>
                      <a:chOff x="0" y="0"/>
                      <a:chExt cx="228600" cy="685800"/>
                    </a:xfrm>
                    <a:grpFill/>
                  </p:grpSpPr>
                  <p:sp>
                    <p:nvSpPr>
                      <p:cNvPr id="835" name="Oval 8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6" name="Rectangle 8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87" name="Group 786"/>
                    <p:cNvGrpSpPr/>
                    <p:nvPr/>
                  </p:nvGrpSpPr>
                  <p:grpSpPr>
                    <a:xfrm>
                      <a:off x="457200" y="0"/>
                      <a:ext cx="114300" cy="342900"/>
                      <a:chOff x="0" y="0"/>
                      <a:chExt cx="228600" cy="685800"/>
                    </a:xfrm>
                    <a:grpFill/>
                  </p:grpSpPr>
                  <p:sp>
                    <p:nvSpPr>
                      <p:cNvPr id="833" name="Oval 83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4" name="Rectangle 83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88" name="Group 787"/>
                    <p:cNvGrpSpPr/>
                    <p:nvPr/>
                  </p:nvGrpSpPr>
                  <p:grpSpPr>
                    <a:xfrm>
                      <a:off x="0" y="457200"/>
                      <a:ext cx="114300" cy="342900"/>
                      <a:chOff x="0" y="0"/>
                      <a:chExt cx="228600" cy="685800"/>
                    </a:xfrm>
                    <a:grpFill/>
                  </p:grpSpPr>
                  <p:sp>
                    <p:nvSpPr>
                      <p:cNvPr id="831" name="Oval 83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2" name="Rectangle 83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89" name="Group 788"/>
                    <p:cNvGrpSpPr/>
                    <p:nvPr/>
                  </p:nvGrpSpPr>
                  <p:grpSpPr>
                    <a:xfrm>
                      <a:off x="228600" y="457200"/>
                      <a:ext cx="114300" cy="342900"/>
                      <a:chOff x="0" y="0"/>
                      <a:chExt cx="228600" cy="685800"/>
                    </a:xfrm>
                    <a:grpFill/>
                  </p:grpSpPr>
                  <p:sp>
                    <p:nvSpPr>
                      <p:cNvPr id="829" name="Oval 82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0" name="Rectangle 82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0" name="Group 789"/>
                    <p:cNvGrpSpPr/>
                    <p:nvPr/>
                  </p:nvGrpSpPr>
                  <p:grpSpPr>
                    <a:xfrm>
                      <a:off x="457200" y="457200"/>
                      <a:ext cx="114300" cy="342900"/>
                      <a:chOff x="0" y="0"/>
                      <a:chExt cx="228600" cy="685800"/>
                    </a:xfrm>
                    <a:grpFill/>
                  </p:grpSpPr>
                  <p:sp>
                    <p:nvSpPr>
                      <p:cNvPr id="827" name="Oval 82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8" name="Rectangle 82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1" name="Group 790"/>
                    <p:cNvGrpSpPr/>
                    <p:nvPr/>
                  </p:nvGrpSpPr>
                  <p:grpSpPr>
                    <a:xfrm>
                      <a:off x="685800" y="0"/>
                      <a:ext cx="114300" cy="342900"/>
                      <a:chOff x="0" y="0"/>
                      <a:chExt cx="228600" cy="685800"/>
                    </a:xfrm>
                    <a:grpFill/>
                  </p:grpSpPr>
                  <p:sp>
                    <p:nvSpPr>
                      <p:cNvPr id="825" name="Oval 82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6" name="Rectangle 82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2" name="Group 791"/>
                    <p:cNvGrpSpPr/>
                    <p:nvPr/>
                  </p:nvGrpSpPr>
                  <p:grpSpPr>
                    <a:xfrm>
                      <a:off x="914400" y="0"/>
                      <a:ext cx="114300" cy="342900"/>
                      <a:chOff x="0" y="0"/>
                      <a:chExt cx="228600" cy="685800"/>
                    </a:xfrm>
                    <a:grpFill/>
                  </p:grpSpPr>
                  <p:sp>
                    <p:nvSpPr>
                      <p:cNvPr id="823" name="Oval 82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4" name="Rectangle 82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3" name="Group 792"/>
                    <p:cNvGrpSpPr/>
                    <p:nvPr/>
                  </p:nvGrpSpPr>
                  <p:grpSpPr>
                    <a:xfrm>
                      <a:off x="1143000" y="0"/>
                      <a:ext cx="114300" cy="342900"/>
                      <a:chOff x="0" y="0"/>
                      <a:chExt cx="228600" cy="685800"/>
                    </a:xfrm>
                    <a:grpFill/>
                  </p:grpSpPr>
                  <p:sp>
                    <p:nvSpPr>
                      <p:cNvPr id="821" name="Oval 82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2" name="Rectangle 82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4" name="Group 793"/>
                    <p:cNvGrpSpPr/>
                    <p:nvPr/>
                  </p:nvGrpSpPr>
                  <p:grpSpPr>
                    <a:xfrm>
                      <a:off x="685800" y="457200"/>
                      <a:ext cx="114300" cy="342900"/>
                      <a:chOff x="0" y="0"/>
                      <a:chExt cx="228600" cy="685800"/>
                    </a:xfrm>
                    <a:grpFill/>
                  </p:grpSpPr>
                  <p:sp>
                    <p:nvSpPr>
                      <p:cNvPr id="819" name="Oval 81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0" name="Rectangle 81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5" name="Group 794"/>
                    <p:cNvGrpSpPr/>
                    <p:nvPr/>
                  </p:nvGrpSpPr>
                  <p:grpSpPr>
                    <a:xfrm>
                      <a:off x="914400" y="457200"/>
                      <a:ext cx="114300" cy="342900"/>
                      <a:chOff x="0" y="0"/>
                      <a:chExt cx="228600" cy="685800"/>
                    </a:xfrm>
                    <a:grpFill/>
                  </p:grpSpPr>
                  <p:sp>
                    <p:nvSpPr>
                      <p:cNvPr id="817" name="Oval 81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8" name="Rectangle 81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6" name="Group 795"/>
                    <p:cNvGrpSpPr/>
                    <p:nvPr/>
                  </p:nvGrpSpPr>
                  <p:grpSpPr>
                    <a:xfrm>
                      <a:off x="1143000" y="457200"/>
                      <a:ext cx="114300" cy="342900"/>
                      <a:chOff x="0" y="0"/>
                      <a:chExt cx="228600" cy="685800"/>
                    </a:xfrm>
                    <a:grpFill/>
                  </p:grpSpPr>
                  <p:sp>
                    <p:nvSpPr>
                      <p:cNvPr id="815" name="Oval 81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6" name="Rectangle 81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7" name="Group 796"/>
                    <p:cNvGrpSpPr/>
                    <p:nvPr/>
                  </p:nvGrpSpPr>
                  <p:grpSpPr>
                    <a:xfrm>
                      <a:off x="0" y="914400"/>
                      <a:ext cx="114300" cy="342900"/>
                      <a:chOff x="0" y="0"/>
                      <a:chExt cx="228600" cy="685800"/>
                    </a:xfrm>
                    <a:grpFill/>
                  </p:grpSpPr>
                  <p:sp>
                    <p:nvSpPr>
                      <p:cNvPr id="813" name="Oval 81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4" name="Rectangle 81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8" name="Group 797"/>
                    <p:cNvGrpSpPr/>
                    <p:nvPr/>
                  </p:nvGrpSpPr>
                  <p:grpSpPr>
                    <a:xfrm>
                      <a:off x="228600" y="914400"/>
                      <a:ext cx="114300" cy="342900"/>
                      <a:chOff x="0" y="0"/>
                      <a:chExt cx="228600" cy="685800"/>
                    </a:xfrm>
                    <a:grpFill/>
                  </p:grpSpPr>
                  <p:sp>
                    <p:nvSpPr>
                      <p:cNvPr id="811" name="Oval 81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2" name="Rectangle 81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9" name="Group 798"/>
                    <p:cNvGrpSpPr/>
                    <p:nvPr/>
                  </p:nvGrpSpPr>
                  <p:grpSpPr>
                    <a:xfrm>
                      <a:off x="457200" y="914400"/>
                      <a:ext cx="114300" cy="342900"/>
                      <a:chOff x="0" y="0"/>
                      <a:chExt cx="228600" cy="685800"/>
                    </a:xfrm>
                    <a:grpFill/>
                  </p:grpSpPr>
                  <p:sp>
                    <p:nvSpPr>
                      <p:cNvPr id="809" name="Oval 80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0" name="Rectangle 80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00" name="Group 799"/>
                    <p:cNvGrpSpPr/>
                    <p:nvPr/>
                  </p:nvGrpSpPr>
                  <p:grpSpPr>
                    <a:xfrm>
                      <a:off x="685800" y="914400"/>
                      <a:ext cx="114300" cy="342900"/>
                      <a:chOff x="0" y="0"/>
                      <a:chExt cx="228600" cy="685800"/>
                    </a:xfrm>
                    <a:grpFill/>
                  </p:grpSpPr>
                  <p:sp>
                    <p:nvSpPr>
                      <p:cNvPr id="807" name="Oval 80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8" name="Rectangle 80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01" name="Group 800"/>
                    <p:cNvGrpSpPr/>
                    <p:nvPr/>
                  </p:nvGrpSpPr>
                  <p:grpSpPr>
                    <a:xfrm>
                      <a:off x="914400" y="914400"/>
                      <a:ext cx="114300" cy="342900"/>
                      <a:chOff x="0" y="0"/>
                      <a:chExt cx="228600" cy="685800"/>
                    </a:xfrm>
                    <a:grpFill/>
                  </p:grpSpPr>
                  <p:sp>
                    <p:nvSpPr>
                      <p:cNvPr id="805" name="Oval 80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6" name="Rectangle 80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02" name="Group 801"/>
                    <p:cNvGrpSpPr/>
                    <p:nvPr/>
                  </p:nvGrpSpPr>
                  <p:grpSpPr>
                    <a:xfrm>
                      <a:off x="1143000" y="914400"/>
                      <a:ext cx="114300" cy="342900"/>
                      <a:chOff x="0" y="0"/>
                      <a:chExt cx="228600" cy="685800"/>
                    </a:xfrm>
                    <a:grpFill/>
                  </p:grpSpPr>
                  <p:sp>
                    <p:nvSpPr>
                      <p:cNvPr id="803" name="Oval 80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4" name="Rectangle 80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5" name="Group 14"/>
                  <p:cNvGrpSpPr/>
                  <p:nvPr/>
                </p:nvGrpSpPr>
                <p:grpSpPr>
                  <a:xfrm>
                    <a:off x="981710" y="1905"/>
                    <a:ext cx="457204" cy="457201"/>
                    <a:chOff x="0" y="0"/>
                    <a:chExt cx="1257300" cy="1257300"/>
                  </a:xfrm>
                  <a:solidFill>
                    <a:schemeClr val="bg1"/>
                  </a:solidFill>
                </p:grpSpPr>
                <p:grpSp>
                  <p:nvGrpSpPr>
                    <p:cNvPr id="731" name="Group 730"/>
                    <p:cNvGrpSpPr/>
                    <p:nvPr/>
                  </p:nvGrpSpPr>
                  <p:grpSpPr>
                    <a:xfrm>
                      <a:off x="0" y="0"/>
                      <a:ext cx="114300" cy="342900"/>
                      <a:chOff x="0" y="0"/>
                      <a:chExt cx="228600" cy="685800"/>
                    </a:xfrm>
                    <a:grpFill/>
                  </p:grpSpPr>
                  <p:sp>
                    <p:nvSpPr>
                      <p:cNvPr id="783" name="Oval 78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4" name="Rectangle 78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2" name="Group 731"/>
                    <p:cNvGrpSpPr/>
                    <p:nvPr/>
                  </p:nvGrpSpPr>
                  <p:grpSpPr>
                    <a:xfrm>
                      <a:off x="228600" y="0"/>
                      <a:ext cx="114300" cy="342900"/>
                      <a:chOff x="0" y="0"/>
                      <a:chExt cx="228600" cy="685800"/>
                    </a:xfrm>
                    <a:grpFill/>
                  </p:grpSpPr>
                  <p:sp>
                    <p:nvSpPr>
                      <p:cNvPr id="781" name="Oval 7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2" name="Rectangle 7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3" name="Group 732"/>
                    <p:cNvGrpSpPr/>
                    <p:nvPr/>
                  </p:nvGrpSpPr>
                  <p:grpSpPr>
                    <a:xfrm>
                      <a:off x="457200" y="0"/>
                      <a:ext cx="114300" cy="342900"/>
                      <a:chOff x="0" y="0"/>
                      <a:chExt cx="228600" cy="685800"/>
                    </a:xfrm>
                    <a:grpFill/>
                  </p:grpSpPr>
                  <p:sp>
                    <p:nvSpPr>
                      <p:cNvPr id="779" name="Oval 77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0" name="Rectangle 77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4" name="Group 733"/>
                    <p:cNvGrpSpPr/>
                    <p:nvPr/>
                  </p:nvGrpSpPr>
                  <p:grpSpPr>
                    <a:xfrm>
                      <a:off x="0" y="457200"/>
                      <a:ext cx="114300" cy="342900"/>
                      <a:chOff x="0" y="0"/>
                      <a:chExt cx="228600" cy="685800"/>
                    </a:xfrm>
                    <a:grpFill/>
                  </p:grpSpPr>
                  <p:sp>
                    <p:nvSpPr>
                      <p:cNvPr id="777" name="Oval 77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8" name="Rectangle 77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5" name="Group 734"/>
                    <p:cNvGrpSpPr/>
                    <p:nvPr/>
                  </p:nvGrpSpPr>
                  <p:grpSpPr>
                    <a:xfrm>
                      <a:off x="228600" y="457200"/>
                      <a:ext cx="114300" cy="342900"/>
                      <a:chOff x="0" y="0"/>
                      <a:chExt cx="228600" cy="685800"/>
                    </a:xfrm>
                    <a:grpFill/>
                  </p:grpSpPr>
                  <p:sp>
                    <p:nvSpPr>
                      <p:cNvPr id="775" name="Oval 7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6" name="Rectangle 7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6" name="Group 735"/>
                    <p:cNvGrpSpPr/>
                    <p:nvPr/>
                  </p:nvGrpSpPr>
                  <p:grpSpPr>
                    <a:xfrm>
                      <a:off x="457200" y="457200"/>
                      <a:ext cx="114300" cy="342900"/>
                      <a:chOff x="0" y="0"/>
                      <a:chExt cx="228600" cy="685800"/>
                    </a:xfrm>
                    <a:grpFill/>
                  </p:grpSpPr>
                  <p:sp>
                    <p:nvSpPr>
                      <p:cNvPr id="773" name="Oval 7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4" name="Rectangle 7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7" name="Group 736"/>
                    <p:cNvGrpSpPr/>
                    <p:nvPr/>
                  </p:nvGrpSpPr>
                  <p:grpSpPr>
                    <a:xfrm>
                      <a:off x="685800" y="0"/>
                      <a:ext cx="114300" cy="342900"/>
                      <a:chOff x="0" y="0"/>
                      <a:chExt cx="228600" cy="685800"/>
                    </a:xfrm>
                    <a:grpFill/>
                  </p:grpSpPr>
                  <p:sp>
                    <p:nvSpPr>
                      <p:cNvPr id="771" name="Oval 77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2" name="Rectangle 77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8" name="Group 737"/>
                    <p:cNvGrpSpPr/>
                    <p:nvPr/>
                  </p:nvGrpSpPr>
                  <p:grpSpPr>
                    <a:xfrm>
                      <a:off x="914400" y="0"/>
                      <a:ext cx="114300" cy="342900"/>
                      <a:chOff x="0" y="0"/>
                      <a:chExt cx="228600" cy="685800"/>
                    </a:xfrm>
                    <a:grpFill/>
                  </p:grpSpPr>
                  <p:sp>
                    <p:nvSpPr>
                      <p:cNvPr id="769" name="Oval 76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0" name="Rectangle 76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9" name="Group 738"/>
                    <p:cNvGrpSpPr/>
                    <p:nvPr/>
                  </p:nvGrpSpPr>
                  <p:grpSpPr>
                    <a:xfrm>
                      <a:off x="1143000" y="0"/>
                      <a:ext cx="114300" cy="342900"/>
                      <a:chOff x="0" y="0"/>
                      <a:chExt cx="228600" cy="685800"/>
                    </a:xfrm>
                    <a:grpFill/>
                  </p:grpSpPr>
                  <p:sp>
                    <p:nvSpPr>
                      <p:cNvPr id="767" name="Oval 76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8" name="Rectangle 76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0" name="Group 739"/>
                    <p:cNvGrpSpPr/>
                    <p:nvPr/>
                  </p:nvGrpSpPr>
                  <p:grpSpPr>
                    <a:xfrm>
                      <a:off x="685800" y="457200"/>
                      <a:ext cx="114300" cy="342900"/>
                      <a:chOff x="0" y="0"/>
                      <a:chExt cx="228600" cy="685800"/>
                    </a:xfrm>
                    <a:grpFill/>
                  </p:grpSpPr>
                  <p:sp>
                    <p:nvSpPr>
                      <p:cNvPr id="765" name="Oval 76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6" name="Rectangle 76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1" name="Group 740"/>
                    <p:cNvGrpSpPr/>
                    <p:nvPr/>
                  </p:nvGrpSpPr>
                  <p:grpSpPr>
                    <a:xfrm>
                      <a:off x="914400" y="457200"/>
                      <a:ext cx="114300" cy="342900"/>
                      <a:chOff x="0" y="0"/>
                      <a:chExt cx="228600" cy="685800"/>
                    </a:xfrm>
                    <a:grpFill/>
                  </p:grpSpPr>
                  <p:sp>
                    <p:nvSpPr>
                      <p:cNvPr id="763" name="Oval 76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4" name="Rectangle 76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2" name="Group 741"/>
                    <p:cNvGrpSpPr/>
                    <p:nvPr/>
                  </p:nvGrpSpPr>
                  <p:grpSpPr>
                    <a:xfrm>
                      <a:off x="1143000" y="457200"/>
                      <a:ext cx="114300" cy="342900"/>
                      <a:chOff x="0" y="0"/>
                      <a:chExt cx="228600" cy="685800"/>
                    </a:xfrm>
                    <a:grpFill/>
                  </p:grpSpPr>
                  <p:sp>
                    <p:nvSpPr>
                      <p:cNvPr id="761" name="Oval 76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2" name="Rectangle 76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3" name="Group 742"/>
                    <p:cNvGrpSpPr/>
                    <p:nvPr/>
                  </p:nvGrpSpPr>
                  <p:grpSpPr>
                    <a:xfrm>
                      <a:off x="0" y="914400"/>
                      <a:ext cx="114300" cy="342900"/>
                      <a:chOff x="0" y="0"/>
                      <a:chExt cx="228600" cy="685800"/>
                    </a:xfrm>
                    <a:grpFill/>
                  </p:grpSpPr>
                  <p:sp>
                    <p:nvSpPr>
                      <p:cNvPr id="759" name="Oval 7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0" name="Rectangle 7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4" name="Group 743"/>
                    <p:cNvGrpSpPr/>
                    <p:nvPr/>
                  </p:nvGrpSpPr>
                  <p:grpSpPr>
                    <a:xfrm>
                      <a:off x="228600" y="914400"/>
                      <a:ext cx="114300" cy="342900"/>
                      <a:chOff x="0" y="0"/>
                      <a:chExt cx="228600" cy="685800"/>
                    </a:xfrm>
                    <a:grpFill/>
                  </p:grpSpPr>
                  <p:sp>
                    <p:nvSpPr>
                      <p:cNvPr id="757" name="Oval 7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8" name="Rectangle 7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5" name="Group 744"/>
                    <p:cNvGrpSpPr/>
                    <p:nvPr/>
                  </p:nvGrpSpPr>
                  <p:grpSpPr>
                    <a:xfrm>
                      <a:off x="457200" y="914400"/>
                      <a:ext cx="114300" cy="342900"/>
                      <a:chOff x="0" y="0"/>
                      <a:chExt cx="228600" cy="685800"/>
                    </a:xfrm>
                    <a:grpFill/>
                  </p:grpSpPr>
                  <p:sp>
                    <p:nvSpPr>
                      <p:cNvPr id="755" name="Oval 75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6" name="Rectangle 75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6" name="Group 745"/>
                    <p:cNvGrpSpPr/>
                    <p:nvPr/>
                  </p:nvGrpSpPr>
                  <p:grpSpPr>
                    <a:xfrm>
                      <a:off x="685800" y="914400"/>
                      <a:ext cx="114300" cy="342900"/>
                      <a:chOff x="0" y="0"/>
                      <a:chExt cx="228600" cy="685800"/>
                    </a:xfrm>
                    <a:grpFill/>
                  </p:grpSpPr>
                  <p:sp>
                    <p:nvSpPr>
                      <p:cNvPr id="753" name="Oval 75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4" name="Rectangle 75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7" name="Group 746"/>
                    <p:cNvGrpSpPr/>
                    <p:nvPr/>
                  </p:nvGrpSpPr>
                  <p:grpSpPr>
                    <a:xfrm>
                      <a:off x="914400" y="914400"/>
                      <a:ext cx="114300" cy="342900"/>
                      <a:chOff x="0" y="0"/>
                      <a:chExt cx="228600" cy="685800"/>
                    </a:xfrm>
                    <a:grpFill/>
                  </p:grpSpPr>
                  <p:sp>
                    <p:nvSpPr>
                      <p:cNvPr id="751" name="Oval 75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2" name="Rectangle 75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8" name="Group 747"/>
                    <p:cNvGrpSpPr/>
                    <p:nvPr/>
                  </p:nvGrpSpPr>
                  <p:grpSpPr>
                    <a:xfrm>
                      <a:off x="1143000" y="914400"/>
                      <a:ext cx="114300" cy="342900"/>
                      <a:chOff x="0" y="0"/>
                      <a:chExt cx="228600" cy="685800"/>
                    </a:xfrm>
                    <a:grpFill/>
                  </p:grpSpPr>
                  <p:sp>
                    <p:nvSpPr>
                      <p:cNvPr id="749" name="Oval 74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0" name="Rectangle 74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6" name="Group 15"/>
                  <p:cNvGrpSpPr/>
                  <p:nvPr/>
                </p:nvGrpSpPr>
                <p:grpSpPr>
                  <a:xfrm>
                    <a:off x="1475740" y="1905"/>
                    <a:ext cx="457204" cy="457201"/>
                    <a:chOff x="0" y="0"/>
                    <a:chExt cx="1257300" cy="1257300"/>
                  </a:xfrm>
                  <a:pattFill prst="wdDnDiag">
                    <a:fgClr>
                      <a:schemeClr val="bg1"/>
                    </a:fgClr>
                    <a:bgClr>
                      <a:schemeClr val="tx1"/>
                    </a:bgClr>
                  </a:pattFill>
                </p:grpSpPr>
                <p:grpSp>
                  <p:nvGrpSpPr>
                    <p:cNvPr id="677" name="Group 676"/>
                    <p:cNvGrpSpPr/>
                    <p:nvPr/>
                  </p:nvGrpSpPr>
                  <p:grpSpPr>
                    <a:xfrm>
                      <a:off x="0" y="0"/>
                      <a:ext cx="114300" cy="342900"/>
                      <a:chOff x="0" y="0"/>
                      <a:chExt cx="228600" cy="685800"/>
                    </a:xfrm>
                    <a:grpFill/>
                  </p:grpSpPr>
                  <p:sp>
                    <p:nvSpPr>
                      <p:cNvPr id="729" name="Oval 72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0" name="Rectangle 72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78" name="Group 677"/>
                    <p:cNvGrpSpPr/>
                    <p:nvPr/>
                  </p:nvGrpSpPr>
                  <p:grpSpPr>
                    <a:xfrm>
                      <a:off x="228600" y="0"/>
                      <a:ext cx="114300" cy="342900"/>
                      <a:chOff x="0" y="0"/>
                      <a:chExt cx="228600" cy="685800"/>
                    </a:xfrm>
                    <a:grpFill/>
                  </p:grpSpPr>
                  <p:sp>
                    <p:nvSpPr>
                      <p:cNvPr id="727" name="Oval 72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8" name="Rectangle 72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79" name="Group 678"/>
                    <p:cNvGrpSpPr/>
                    <p:nvPr/>
                  </p:nvGrpSpPr>
                  <p:grpSpPr>
                    <a:xfrm>
                      <a:off x="457200" y="0"/>
                      <a:ext cx="114300" cy="342900"/>
                      <a:chOff x="0" y="0"/>
                      <a:chExt cx="228600" cy="685800"/>
                    </a:xfrm>
                    <a:grpFill/>
                  </p:grpSpPr>
                  <p:sp>
                    <p:nvSpPr>
                      <p:cNvPr id="725" name="Oval 72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6" name="Rectangle 72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0" name="Group 679"/>
                    <p:cNvGrpSpPr/>
                    <p:nvPr/>
                  </p:nvGrpSpPr>
                  <p:grpSpPr>
                    <a:xfrm>
                      <a:off x="0" y="457200"/>
                      <a:ext cx="114300" cy="342900"/>
                      <a:chOff x="0" y="0"/>
                      <a:chExt cx="228600" cy="685800"/>
                    </a:xfrm>
                    <a:grpFill/>
                  </p:grpSpPr>
                  <p:sp>
                    <p:nvSpPr>
                      <p:cNvPr id="723" name="Oval 72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4" name="Rectangle 72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1" name="Group 680"/>
                    <p:cNvGrpSpPr/>
                    <p:nvPr/>
                  </p:nvGrpSpPr>
                  <p:grpSpPr>
                    <a:xfrm>
                      <a:off x="228600" y="457200"/>
                      <a:ext cx="114300" cy="342900"/>
                      <a:chOff x="0" y="0"/>
                      <a:chExt cx="228600" cy="685800"/>
                    </a:xfrm>
                    <a:grpFill/>
                  </p:grpSpPr>
                  <p:sp>
                    <p:nvSpPr>
                      <p:cNvPr id="721" name="Oval 72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2" name="Rectangle 72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2" name="Group 681"/>
                    <p:cNvGrpSpPr/>
                    <p:nvPr/>
                  </p:nvGrpSpPr>
                  <p:grpSpPr>
                    <a:xfrm>
                      <a:off x="457200" y="457200"/>
                      <a:ext cx="114300" cy="342900"/>
                      <a:chOff x="0" y="0"/>
                      <a:chExt cx="228600" cy="685800"/>
                    </a:xfrm>
                    <a:grpFill/>
                  </p:grpSpPr>
                  <p:sp>
                    <p:nvSpPr>
                      <p:cNvPr id="719" name="Oval 71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0" name="Rectangle 71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3" name="Group 682"/>
                    <p:cNvGrpSpPr/>
                    <p:nvPr/>
                  </p:nvGrpSpPr>
                  <p:grpSpPr>
                    <a:xfrm>
                      <a:off x="685800" y="0"/>
                      <a:ext cx="114300" cy="342900"/>
                      <a:chOff x="0" y="0"/>
                      <a:chExt cx="228600" cy="685800"/>
                    </a:xfrm>
                    <a:grpFill/>
                  </p:grpSpPr>
                  <p:sp>
                    <p:nvSpPr>
                      <p:cNvPr id="717" name="Oval 71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8" name="Rectangle 71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4" name="Group 683"/>
                    <p:cNvGrpSpPr/>
                    <p:nvPr/>
                  </p:nvGrpSpPr>
                  <p:grpSpPr>
                    <a:xfrm>
                      <a:off x="914400" y="0"/>
                      <a:ext cx="114300" cy="342900"/>
                      <a:chOff x="0" y="0"/>
                      <a:chExt cx="228600" cy="685800"/>
                    </a:xfrm>
                    <a:grpFill/>
                  </p:grpSpPr>
                  <p:sp>
                    <p:nvSpPr>
                      <p:cNvPr id="715" name="Oval 71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6" name="Rectangle 71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5" name="Group 684"/>
                    <p:cNvGrpSpPr/>
                    <p:nvPr/>
                  </p:nvGrpSpPr>
                  <p:grpSpPr>
                    <a:xfrm>
                      <a:off x="1143000" y="0"/>
                      <a:ext cx="114300" cy="342900"/>
                      <a:chOff x="0" y="0"/>
                      <a:chExt cx="228600" cy="685800"/>
                    </a:xfrm>
                    <a:grpFill/>
                  </p:grpSpPr>
                  <p:sp>
                    <p:nvSpPr>
                      <p:cNvPr id="713" name="Oval 71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4" name="Rectangle 71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6" name="Group 685"/>
                    <p:cNvGrpSpPr/>
                    <p:nvPr/>
                  </p:nvGrpSpPr>
                  <p:grpSpPr>
                    <a:xfrm>
                      <a:off x="685800" y="457200"/>
                      <a:ext cx="114300" cy="342900"/>
                      <a:chOff x="0" y="0"/>
                      <a:chExt cx="228600" cy="685800"/>
                    </a:xfrm>
                    <a:grpFill/>
                  </p:grpSpPr>
                  <p:sp>
                    <p:nvSpPr>
                      <p:cNvPr id="711" name="Oval 71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2" name="Rectangle 71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7" name="Group 686"/>
                    <p:cNvGrpSpPr/>
                    <p:nvPr/>
                  </p:nvGrpSpPr>
                  <p:grpSpPr>
                    <a:xfrm>
                      <a:off x="914400" y="457200"/>
                      <a:ext cx="114300" cy="342900"/>
                      <a:chOff x="0" y="0"/>
                      <a:chExt cx="228600" cy="685800"/>
                    </a:xfrm>
                    <a:grpFill/>
                  </p:grpSpPr>
                  <p:sp>
                    <p:nvSpPr>
                      <p:cNvPr id="709" name="Oval 70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0" name="Rectangle 70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8" name="Group 687"/>
                    <p:cNvGrpSpPr/>
                    <p:nvPr/>
                  </p:nvGrpSpPr>
                  <p:grpSpPr>
                    <a:xfrm>
                      <a:off x="1143000" y="457200"/>
                      <a:ext cx="114300" cy="342900"/>
                      <a:chOff x="0" y="0"/>
                      <a:chExt cx="228600" cy="685800"/>
                    </a:xfrm>
                    <a:grpFill/>
                  </p:grpSpPr>
                  <p:sp>
                    <p:nvSpPr>
                      <p:cNvPr id="707" name="Oval 70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8" name="Rectangle 70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9" name="Group 688"/>
                    <p:cNvGrpSpPr/>
                    <p:nvPr/>
                  </p:nvGrpSpPr>
                  <p:grpSpPr>
                    <a:xfrm>
                      <a:off x="0" y="914400"/>
                      <a:ext cx="114300" cy="342900"/>
                      <a:chOff x="0" y="0"/>
                      <a:chExt cx="228600" cy="685800"/>
                    </a:xfrm>
                    <a:grpFill/>
                  </p:grpSpPr>
                  <p:sp>
                    <p:nvSpPr>
                      <p:cNvPr id="705" name="Oval 70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6" name="Rectangle 70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0" name="Group 689"/>
                    <p:cNvGrpSpPr/>
                    <p:nvPr/>
                  </p:nvGrpSpPr>
                  <p:grpSpPr>
                    <a:xfrm>
                      <a:off x="228600" y="914400"/>
                      <a:ext cx="114300" cy="342900"/>
                      <a:chOff x="0" y="0"/>
                      <a:chExt cx="228600" cy="685800"/>
                    </a:xfrm>
                    <a:grpFill/>
                  </p:grpSpPr>
                  <p:sp>
                    <p:nvSpPr>
                      <p:cNvPr id="703" name="Oval 70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4" name="Rectangle 70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1" name="Group 690"/>
                    <p:cNvGrpSpPr/>
                    <p:nvPr/>
                  </p:nvGrpSpPr>
                  <p:grpSpPr>
                    <a:xfrm>
                      <a:off x="457200" y="914400"/>
                      <a:ext cx="114300" cy="342900"/>
                      <a:chOff x="0" y="0"/>
                      <a:chExt cx="228600" cy="685800"/>
                    </a:xfrm>
                    <a:grpFill/>
                  </p:grpSpPr>
                  <p:sp>
                    <p:nvSpPr>
                      <p:cNvPr id="701" name="Oval 70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2" name="Rectangle 70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2" name="Group 691"/>
                    <p:cNvGrpSpPr/>
                    <p:nvPr/>
                  </p:nvGrpSpPr>
                  <p:grpSpPr>
                    <a:xfrm>
                      <a:off x="685800" y="914400"/>
                      <a:ext cx="114300" cy="342900"/>
                      <a:chOff x="0" y="0"/>
                      <a:chExt cx="228600" cy="685800"/>
                    </a:xfrm>
                    <a:grpFill/>
                  </p:grpSpPr>
                  <p:sp>
                    <p:nvSpPr>
                      <p:cNvPr id="699" name="Oval 69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0" name="Rectangle 69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3" name="Group 692"/>
                    <p:cNvGrpSpPr/>
                    <p:nvPr/>
                  </p:nvGrpSpPr>
                  <p:grpSpPr>
                    <a:xfrm>
                      <a:off x="914400" y="914400"/>
                      <a:ext cx="114300" cy="342900"/>
                      <a:chOff x="0" y="0"/>
                      <a:chExt cx="228600" cy="685800"/>
                    </a:xfrm>
                    <a:grpFill/>
                  </p:grpSpPr>
                  <p:sp>
                    <p:nvSpPr>
                      <p:cNvPr id="697" name="Oval 69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8" name="Rectangle 69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4" name="Group 693"/>
                    <p:cNvGrpSpPr/>
                    <p:nvPr/>
                  </p:nvGrpSpPr>
                  <p:grpSpPr>
                    <a:xfrm>
                      <a:off x="1143000" y="914400"/>
                      <a:ext cx="114300" cy="342900"/>
                      <a:chOff x="0" y="0"/>
                      <a:chExt cx="228600" cy="685800"/>
                    </a:xfrm>
                    <a:grpFill/>
                  </p:grpSpPr>
                  <p:sp>
                    <p:nvSpPr>
                      <p:cNvPr id="695" name="Oval 69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6" name="Rectangle 69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7" name="Group 16"/>
                  <p:cNvGrpSpPr/>
                  <p:nvPr/>
                </p:nvGrpSpPr>
                <p:grpSpPr>
                  <a:xfrm>
                    <a:off x="981710" y="492760"/>
                    <a:ext cx="457204" cy="457201"/>
                    <a:chOff x="0" y="0"/>
                    <a:chExt cx="1257300" cy="1257300"/>
                  </a:xfrm>
                  <a:solidFill>
                    <a:schemeClr val="bg1"/>
                  </a:solidFill>
                </p:grpSpPr>
                <p:grpSp>
                  <p:nvGrpSpPr>
                    <p:cNvPr id="623" name="Group 622"/>
                    <p:cNvGrpSpPr/>
                    <p:nvPr/>
                  </p:nvGrpSpPr>
                  <p:grpSpPr>
                    <a:xfrm>
                      <a:off x="0" y="0"/>
                      <a:ext cx="114300" cy="342900"/>
                      <a:chOff x="0" y="0"/>
                      <a:chExt cx="228600" cy="685800"/>
                    </a:xfrm>
                    <a:grpFill/>
                  </p:grpSpPr>
                  <p:sp>
                    <p:nvSpPr>
                      <p:cNvPr id="675" name="Oval 6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6" name="Rectangle 6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4" name="Group 623"/>
                    <p:cNvGrpSpPr/>
                    <p:nvPr/>
                  </p:nvGrpSpPr>
                  <p:grpSpPr>
                    <a:xfrm>
                      <a:off x="228600" y="0"/>
                      <a:ext cx="114300" cy="342900"/>
                      <a:chOff x="0" y="0"/>
                      <a:chExt cx="228600" cy="685800"/>
                    </a:xfrm>
                    <a:grpFill/>
                  </p:grpSpPr>
                  <p:sp>
                    <p:nvSpPr>
                      <p:cNvPr id="673" name="Oval 6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4" name="Rectangle 6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5" name="Group 624"/>
                    <p:cNvGrpSpPr/>
                    <p:nvPr/>
                  </p:nvGrpSpPr>
                  <p:grpSpPr>
                    <a:xfrm>
                      <a:off x="457200" y="0"/>
                      <a:ext cx="114300" cy="342900"/>
                      <a:chOff x="0" y="0"/>
                      <a:chExt cx="228600" cy="685800"/>
                    </a:xfrm>
                    <a:grpFill/>
                  </p:grpSpPr>
                  <p:sp>
                    <p:nvSpPr>
                      <p:cNvPr id="671" name="Oval 67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2" name="Rectangle 67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6" name="Group 625"/>
                    <p:cNvGrpSpPr/>
                    <p:nvPr/>
                  </p:nvGrpSpPr>
                  <p:grpSpPr>
                    <a:xfrm>
                      <a:off x="0" y="457200"/>
                      <a:ext cx="114300" cy="342900"/>
                      <a:chOff x="0" y="0"/>
                      <a:chExt cx="228600" cy="685800"/>
                    </a:xfrm>
                    <a:grpFill/>
                  </p:grpSpPr>
                  <p:sp>
                    <p:nvSpPr>
                      <p:cNvPr id="669" name="Oval 66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0" name="Rectangle 66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7" name="Group 626"/>
                    <p:cNvGrpSpPr/>
                    <p:nvPr/>
                  </p:nvGrpSpPr>
                  <p:grpSpPr>
                    <a:xfrm>
                      <a:off x="228600" y="457200"/>
                      <a:ext cx="114300" cy="342900"/>
                      <a:chOff x="0" y="0"/>
                      <a:chExt cx="228600" cy="685800"/>
                    </a:xfrm>
                    <a:grpFill/>
                  </p:grpSpPr>
                  <p:sp>
                    <p:nvSpPr>
                      <p:cNvPr id="667" name="Oval 66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8" name="Rectangle 66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8" name="Group 627"/>
                    <p:cNvGrpSpPr/>
                    <p:nvPr/>
                  </p:nvGrpSpPr>
                  <p:grpSpPr>
                    <a:xfrm>
                      <a:off x="457200" y="457200"/>
                      <a:ext cx="114300" cy="342900"/>
                      <a:chOff x="0" y="0"/>
                      <a:chExt cx="228600" cy="685800"/>
                    </a:xfrm>
                    <a:grpFill/>
                  </p:grpSpPr>
                  <p:sp>
                    <p:nvSpPr>
                      <p:cNvPr id="665" name="Oval 66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6" name="Rectangle 66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9" name="Group 628"/>
                    <p:cNvGrpSpPr/>
                    <p:nvPr/>
                  </p:nvGrpSpPr>
                  <p:grpSpPr>
                    <a:xfrm>
                      <a:off x="685800" y="0"/>
                      <a:ext cx="114300" cy="342900"/>
                      <a:chOff x="0" y="0"/>
                      <a:chExt cx="228600" cy="685800"/>
                    </a:xfrm>
                    <a:grpFill/>
                  </p:grpSpPr>
                  <p:sp>
                    <p:nvSpPr>
                      <p:cNvPr id="663" name="Oval 66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4" name="Rectangle 66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0" name="Group 629"/>
                    <p:cNvGrpSpPr/>
                    <p:nvPr/>
                  </p:nvGrpSpPr>
                  <p:grpSpPr>
                    <a:xfrm>
                      <a:off x="914400" y="0"/>
                      <a:ext cx="114300" cy="342900"/>
                      <a:chOff x="0" y="0"/>
                      <a:chExt cx="228600" cy="685800"/>
                    </a:xfrm>
                    <a:grpFill/>
                  </p:grpSpPr>
                  <p:sp>
                    <p:nvSpPr>
                      <p:cNvPr id="661" name="Oval 66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2" name="Rectangle 66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1" name="Group 630"/>
                    <p:cNvGrpSpPr/>
                    <p:nvPr/>
                  </p:nvGrpSpPr>
                  <p:grpSpPr>
                    <a:xfrm>
                      <a:off x="1143000" y="0"/>
                      <a:ext cx="114300" cy="342900"/>
                      <a:chOff x="0" y="0"/>
                      <a:chExt cx="228600" cy="685800"/>
                    </a:xfrm>
                    <a:grpFill/>
                  </p:grpSpPr>
                  <p:sp>
                    <p:nvSpPr>
                      <p:cNvPr id="659" name="Oval 65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0" name="Rectangle 65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2" name="Group 631"/>
                    <p:cNvGrpSpPr/>
                    <p:nvPr/>
                  </p:nvGrpSpPr>
                  <p:grpSpPr>
                    <a:xfrm>
                      <a:off x="685800" y="457200"/>
                      <a:ext cx="114300" cy="342900"/>
                      <a:chOff x="0" y="0"/>
                      <a:chExt cx="228600" cy="685800"/>
                    </a:xfrm>
                    <a:grpFill/>
                  </p:grpSpPr>
                  <p:sp>
                    <p:nvSpPr>
                      <p:cNvPr id="657" name="Oval 65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8" name="Rectangle 65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3" name="Group 632"/>
                    <p:cNvGrpSpPr/>
                    <p:nvPr/>
                  </p:nvGrpSpPr>
                  <p:grpSpPr>
                    <a:xfrm>
                      <a:off x="914400" y="457200"/>
                      <a:ext cx="114300" cy="342900"/>
                      <a:chOff x="0" y="0"/>
                      <a:chExt cx="228600" cy="685800"/>
                    </a:xfrm>
                    <a:grpFill/>
                  </p:grpSpPr>
                  <p:sp>
                    <p:nvSpPr>
                      <p:cNvPr id="655" name="Oval 65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6" name="Rectangle 65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4" name="Group 633"/>
                    <p:cNvGrpSpPr/>
                    <p:nvPr/>
                  </p:nvGrpSpPr>
                  <p:grpSpPr>
                    <a:xfrm>
                      <a:off x="1143000" y="457200"/>
                      <a:ext cx="114300" cy="342900"/>
                      <a:chOff x="0" y="0"/>
                      <a:chExt cx="228600" cy="685800"/>
                    </a:xfrm>
                    <a:grpFill/>
                  </p:grpSpPr>
                  <p:sp>
                    <p:nvSpPr>
                      <p:cNvPr id="653" name="Oval 65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4" name="Rectangle 65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5" name="Group 634"/>
                    <p:cNvGrpSpPr/>
                    <p:nvPr/>
                  </p:nvGrpSpPr>
                  <p:grpSpPr>
                    <a:xfrm>
                      <a:off x="0" y="914400"/>
                      <a:ext cx="114300" cy="342900"/>
                      <a:chOff x="0" y="0"/>
                      <a:chExt cx="228600" cy="685800"/>
                    </a:xfrm>
                    <a:grpFill/>
                  </p:grpSpPr>
                  <p:sp>
                    <p:nvSpPr>
                      <p:cNvPr id="651" name="Oval 65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2" name="Rectangle 65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6" name="Group 635"/>
                    <p:cNvGrpSpPr/>
                    <p:nvPr/>
                  </p:nvGrpSpPr>
                  <p:grpSpPr>
                    <a:xfrm>
                      <a:off x="228600" y="914400"/>
                      <a:ext cx="114300" cy="342900"/>
                      <a:chOff x="0" y="0"/>
                      <a:chExt cx="228600" cy="685800"/>
                    </a:xfrm>
                    <a:grpFill/>
                  </p:grpSpPr>
                  <p:sp>
                    <p:nvSpPr>
                      <p:cNvPr id="649" name="Oval 64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0" name="Rectangle 64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7" name="Group 636"/>
                    <p:cNvGrpSpPr/>
                    <p:nvPr/>
                  </p:nvGrpSpPr>
                  <p:grpSpPr>
                    <a:xfrm>
                      <a:off x="457200" y="914400"/>
                      <a:ext cx="114300" cy="342900"/>
                      <a:chOff x="0" y="0"/>
                      <a:chExt cx="228600" cy="685800"/>
                    </a:xfrm>
                    <a:grpFill/>
                  </p:grpSpPr>
                  <p:sp>
                    <p:nvSpPr>
                      <p:cNvPr id="647" name="Oval 64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8" name="Rectangle 64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8" name="Group 637"/>
                    <p:cNvGrpSpPr/>
                    <p:nvPr/>
                  </p:nvGrpSpPr>
                  <p:grpSpPr>
                    <a:xfrm>
                      <a:off x="685800" y="914400"/>
                      <a:ext cx="114300" cy="342900"/>
                      <a:chOff x="0" y="0"/>
                      <a:chExt cx="228600" cy="685800"/>
                    </a:xfrm>
                    <a:grpFill/>
                  </p:grpSpPr>
                  <p:sp>
                    <p:nvSpPr>
                      <p:cNvPr id="645" name="Oval 64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6" name="Rectangle 64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9" name="Group 638"/>
                    <p:cNvGrpSpPr/>
                    <p:nvPr/>
                  </p:nvGrpSpPr>
                  <p:grpSpPr>
                    <a:xfrm>
                      <a:off x="914400" y="914400"/>
                      <a:ext cx="114300" cy="342900"/>
                      <a:chOff x="0" y="0"/>
                      <a:chExt cx="228600" cy="685800"/>
                    </a:xfrm>
                    <a:grpFill/>
                  </p:grpSpPr>
                  <p:sp>
                    <p:nvSpPr>
                      <p:cNvPr id="643" name="Oval 64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4" name="Rectangle 64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40" name="Group 639"/>
                    <p:cNvGrpSpPr/>
                    <p:nvPr/>
                  </p:nvGrpSpPr>
                  <p:grpSpPr>
                    <a:xfrm>
                      <a:off x="1143000" y="914400"/>
                      <a:ext cx="114300" cy="342900"/>
                      <a:chOff x="0" y="0"/>
                      <a:chExt cx="228600" cy="685800"/>
                    </a:xfrm>
                    <a:grpFill/>
                  </p:grpSpPr>
                  <p:sp>
                    <p:nvSpPr>
                      <p:cNvPr id="641" name="Oval 64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2" name="Rectangle 64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8" name="Group 17"/>
                  <p:cNvGrpSpPr/>
                  <p:nvPr/>
                </p:nvGrpSpPr>
                <p:grpSpPr>
                  <a:xfrm>
                    <a:off x="1475740" y="492760"/>
                    <a:ext cx="457204" cy="457201"/>
                    <a:chOff x="0" y="0"/>
                    <a:chExt cx="1257300" cy="1257300"/>
                  </a:xfrm>
                  <a:pattFill prst="wdDnDiag">
                    <a:fgClr>
                      <a:schemeClr val="bg1"/>
                    </a:fgClr>
                    <a:bgClr>
                      <a:schemeClr val="tx1"/>
                    </a:bgClr>
                  </a:pattFill>
                </p:grpSpPr>
                <p:grpSp>
                  <p:nvGrpSpPr>
                    <p:cNvPr id="569" name="Group 568"/>
                    <p:cNvGrpSpPr/>
                    <p:nvPr/>
                  </p:nvGrpSpPr>
                  <p:grpSpPr>
                    <a:xfrm>
                      <a:off x="0" y="0"/>
                      <a:ext cx="114300" cy="342900"/>
                      <a:chOff x="0" y="0"/>
                      <a:chExt cx="228600" cy="685800"/>
                    </a:xfrm>
                    <a:grpFill/>
                  </p:grpSpPr>
                  <p:sp>
                    <p:nvSpPr>
                      <p:cNvPr id="621" name="Oval 62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2" name="Rectangle 62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0" name="Group 569"/>
                    <p:cNvGrpSpPr/>
                    <p:nvPr/>
                  </p:nvGrpSpPr>
                  <p:grpSpPr>
                    <a:xfrm>
                      <a:off x="228600" y="0"/>
                      <a:ext cx="114300" cy="342900"/>
                      <a:chOff x="0" y="0"/>
                      <a:chExt cx="228600" cy="685800"/>
                    </a:xfrm>
                    <a:grpFill/>
                  </p:grpSpPr>
                  <p:sp>
                    <p:nvSpPr>
                      <p:cNvPr id="619" name="Oval 61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0" name="Rectangle 61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1" name="Group 570"/>
                    <p:cNvGrpSpPr/>
                    <p:nvPr/>
                  </p:nvGrpSpPr>
                  <p:grpSpPr>
                    <a:xfrm>
                      <a:off x="457200" y="0"/>
                      <a:ext cx="114300" cy="342900"/>
                      <a:chOff x="0" y="0"/>
                      <a:chExt cx="228600" cy="685800"/>
                    </a:xfrm>
                    <a:grpFill/>
                  </p:grpSpPr>
                  <p:sp>
                    <p:nvSpPr>
                      <p:cNvPr id="617" name="Oval 61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8" name="Rectangle 61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2" name="Group 571"/>
                    <p:cNvGrpSpPr/>
                    <p:nvPr/>
                  </p:nvGrpSpPr>
                  <p:grpSpPr>
                    <a:xfrm>
                      <a:off x="0" y="457200"/>
                      <a:ext cx="114300" cy="342900"/>
                      <a:chOff x="0" y="0"/>
                      <a:chExt cx="228600" cy="685800"/>
                    </a:xfrm>
                    <a:grpFill/>
                  </p:grpSpPr>
                  <p:sp>
                    <p:nvSpPr>
                      <p:cNvPr id="615" name="Oval 61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6" name="Rectangle 61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3" name="Group 572"/>
                    <p:cNvGrpSpPr/>
                    <p:nvPr/>
                  </p:nvGrpSpPr>
                  <p:grpSpPr>
                    <a:xfrm>
                      <a:off x="228600" y="457200"/>
                      <a:ext cx="114300" cy="342900"/>
                      <a:chOff x="0" y="0"/>
                      <a:chExt cx="228600" cy="685800"/>
                    </a:xfrm>
                    <a:grpFill/>
                  </p:grpSpPr>
                  <p:sp>
                    <p:nvSpPr>
                      <p:cNvPr id="613" name="Oval 61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4" name="Rectangle 61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4" name="Group 573"/>
                    <p:cNvGrpSpPr/>
                    <p:nvPr/>
                  </p:nvGrpSpPr>
                  <p:grpSpPr>
                    <a:xfrm>
                      <a:off x="457200" y="457200"/>
                      <a:ext cx="114300" cy="342900"/>
                      <a:chOff x="0" y="0"/>
                      <a:chExt cx="228600" cy="685800"/>
                    </a:xfrm>
                    <a:grpFill/>
                  </p:grpSpPr>
                  <p:sp>
                    <p:nvSpPr>
                      <p:cNvPr id="611" name="Oval 61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2" name="Rectangle 61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5" name="Group 574"/>
                    <p:cNvGrpSpPr/>
                    <p:nvPr/>
                  </p:nvGrpSpPr>
                  <p:grpSpPr>
                    <a:xfrm>
                      <a:off x="685800" y="0"/>
                      <a:ext cx="114300" cy="342900"/>
                      <a:chOff x="0" y="0"/>
                      <a:chExt cx="228600" cy="685800"/>
                    </a:xfrm>
                    <a:grpFill/>
                  </p:grpSpPr>
                  <p:sp>
                    <p:nvSpPr>
                      <p:cNvPr id="609" name="Oval 60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0" name="Rectangle 60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6" name="Group 575"/>
                    <p:cNvGrpSpPr/>
                    <p:nvPr/>
                  </p:nvGrpSpPr>
                  <p:grpSpPr>
                    <a:xfrm>
                      <a:off x="914400" y="0"/>
                      <a:ext cx="114300" cy="342900"/>
                      <a:chOff x="0" y="0"/>
                      <a:chExt cx="228600" cy="685800"/>
                    </a:xfrm>
                    <a:grpFill/>
                  </p:grpSpPr>
                  <p:sp>
                    <p:nvSpPr>
                      <p:cNvPr id="607" name="Oval 60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8" name="Rectangle 60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7" name="Group 576"/>
                    <p:cNvGrpSpPr/>
                    <p:nvPr/>
                  </p:nvGrpSpPr>
                  <p:grpSpPr>
                    <a:xfrm>
                      <a:off x="1143000" y="0"/>
                      <a:ext cx="114300" cy="342900"/>
                      <a:chOff x="0" y="0"/>
                      <a:chExt cx="228600" cy="685800"/>
                    </a:xfrm>
                    <a:grpFill/>
                  </p:grpSpPr>
                  <p:sp>
                    <p:nvSpPr>
                      <p:cNvPr id="605" name="Oval 60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6" name="Rectangle 60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8" name="Group 577"/>
                    <p:cNvGrpSpPr/>
                    <p:nvPr/>
                  </p:nvGrpSpPr>
                  <p:grpSpPr>
                    <a:xfrm>
                      <a:off x="685800" y="457200"/>
                      <a:ext cx="114300" cy="342900"/>
                      <a:chOff x="0" y="0"/>
                      <a:chExt cx="228600" cy="685800"/>
                    </a:xfrm>
                    <a:grpFill/>
                  </p:grpSpPr>
                  <p:sp>
                    <p:nvSpPr>
                      <p:cNvPr id="603" name="Oval 60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4" name="Rectangle 60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9" name="Group 578"/>
                    <p:cNvGrpSpPr/>
                    <p:nvPr/>
                  </p:nvGrpSpPr>
                  <p:grpSpPr>
                    <a:xfrm>
                      <a:off x="914400" y="457200"/>
                      <a:ext cx="114300" cy="342900"/>
                      <a:chOff x="0" y="0"/>
                      <a:chExt cx="228600" cy="685800"/>
                    </a:xfrm>
                    <a:grpFill/>
                  </p:grpSpPr>
                  <p:sp>
                    <p:nvSpPr>
                      <p:cNvPr id="601" name="Oval 60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2" name="Rectangle 60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0" name="Group 579"/>
                    <p:cNvGrpSpPr/>
                    <p:nvPr/>
                  </p:nvGrpSpPr>
                  <p:grpSpPr>
                    <a:xfrm>
                      <a:off x="1143000" y="457200"/>
                      <a:ext cx="114300" cy="342900"/>
                      <a:chOff x="0" y="0"/>
                      <a:chExt cx="228600" cy="685800"/>
                    </a:xfrm>
                    <a:grpFill/>
                  </p:grpSpPr>
                  <p:sp>
                    <p:nvSpPr>
                      <p:cNvPr id="599" name="Oval 59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0" name="Rectangle 59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1" name="Group 580"/>
                    <p:cNvGrpSpPr/>
                    <p:nvPr/>
                  </p:nvGrpSpPr>
                  <p:grpSpPr>
                    <a:xfrm>
                      <a:off x="0" y="914400"/>
                      <a:ext cx="114300" cy="342900"/>
                      <a:chOff x="0" y="0"/>
                      <a:chExt cx="228600" cy="685800"/>
                    </a:xfrm>
                    <a:grpFill/>
                  </p:grpSpPr>
                  <p:sp>
                    <p:nvSpPr>
                      <p:cNvPr id="597" name="Oval 59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8" name="Rectangle 59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2" name="Group 581"/>
                    <p:cNvGrpSpPr/>
                    <p:nvPr/>
                  </p:nvGrpSpPr>
                  <p:grpSpPr>
                    <a:xfrm>
                      <a:off x="228600" y="914400"/>
                      <a:ext cx="114300" cy="342900"/>
                      <a:chOff x="0" y="0"/>
                      <a:chExt cx="228600" cy="685800"/>
                    </a:xfrm>
                    <a:grpFill/>
                  </p:grpSpPr>
                  <p:sp>
                    <p:nvSpPr>
                      <p:cNvPr id="595" name="Oval 59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6" name="Rectangle 59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3" name="Group 582"/>
                    <p:cNvGrpSpPr/>
                    <p:nvPr/>
                  </p:nvGrpSpPr>
                  <p:grpSpPr>
                    <a:xfrm>
                      <a:off x="457200" y="914400"/>
                      <a:ext cx="114300" cy="342900"/>
                      <a:chOff x="0" y="0"/>
                      <a:chExt cx="228600" cy="685800"/>
                    </a:xfrm>
                    <a:grpFill/>
                  </p:grpSpPr>
                  <p:sp>
                    <p:nvSpPr>
                      <p:cNvPr id="593" name="Oval 59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4" name="Rectangle 59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4" name="Group 583"/>
                    <p:cNvGrpSpPr/>
                    <p:nvPr/>
                  </p:nvGrpSpPr>
                  <p:grpSpPr>
                    <a:xfrm>
                      <a:off x="685800" y="914400"/>
                      <a:ext cx="114300" cy="342900"/>
                      <a:chOff x="0" y="0"/>
                      <a:chExt cx="228600" cy="685800"/>
                    </a:xfrm>
                    <a:grpFill/>
                  </p:grpSpPr>
                  <p:sp>
                    <p:nvSpPr>
                      <p:cNvPr id="591" name="Oval 59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2" name="Rectangle 59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5" name="Group 584"/>
                    <p:cNvGrpSpPr/>
                    <p:nvPr/>
                  </p:nvGrpSpPr>
                  <p:grpSpPr>
                    <a:xfrm>
                      <a:off x="914400" y="914400"/>
                      <a:ext cx="114300" cy="342900"/>
                      <a:chOff x="0" y="0"/>
                      <a:chExt cx="228600" cy="685800"/>
                    </a:xfrm>
                    <a:grpFill/>
                  </p:grpSpPr>
                  <p:sp>
                    <p:nvSpPr>
                      <p:cNvPr id="589" name="Oval 58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0" name="Rectangle 58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6" name="Group 585"/>
                    <p:cNvGrpSpPr/>
                    <p:nvPr/>
                  </p:nvGrpSpPr>
                  <p:grpSpPr>
                    <a:xfrm>
                      <a:off x="1143000" y="914400"/>
                      <a:ext cx="114300" cy="342900"/>
                      <a:chOff x="0" y="0"/>
                      <a:chExt cx="228600" cy="685800"/>
                    </a:xfrm>
                    <a:grpFill/>
                  </p:grpSpPr>
                  <p:sp>
                    <p:nvSpPr>
                      <p:cNvPr id="587" name="Oval 58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8" name="Rectangle 58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9" name="Group 18"/>
                  <p:cNvGrpSpPr/>
                  <p:nvPr/>
                </p:nvGrpSpPr>
                <p:grpSpPr>
                  <a:xfrm>
                    <a:off x="488950" y="0"/>
                    <a:ext cx="457204" cy="457201"/>
                    <a:chOff x="0" y="0"/>
                    <a:chExt cx="1257300" cy="1257300"/>
                  </a:xfrm>
                  <a:solidFill>
                    <a:schemeClr val="bg1"/>
                  </a:solidFill>
                </p:grpSpPr>
                <p:grpSp>
                  <p:nvGrpSpPr>
                    <p:cNvPr id="515" name="Group 514"/>
                    <p:cNvGrpSpPr/>
                    <p:nvPr/>
                  </p:nvGrpSpPr>
                  <p:grpSpPr>
                    <a:xfrm>
                      <a:off x="0" y="0"/>
                      <a:ext cx="114300" cy="342900"/>
                      <a:chOff x="0" y="0"/>
                      <a:chExt cx="228600" cy="685800"/>
                    </a:xfrm>
                    <a:grpFill/>
                  </p:grpSpPr>
                  <p:sp>
                    <p:nvSpPr>
                      <p:cNvPr id="567" name="Oval 56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8" name="Rectangle 56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16" name="Group 515"/>
                    <p:cNvGrpSpPr/>
                    <p:nvPr/>
                  </p:nvGrpSpPr>
                  <p:grpSpPr>
                    <a:xfrm>
                      <a:off x="228600" y="0"/>
                      <a:ext cx="114300" cy="342900"/>
                      <a:chOff x="0" y="0"/>
                      <a:chExt cx="228600" cy="685800"/>
                    </a:xfrm>
                    <a:grpFill/>
                  </p:grpSpPr>
                  <p:sp>
                    <p:nvSpPr>
                      <p:cNvPr id="565" name="Oval 56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6" name="Rectangle 56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17" name="Group 516"/>
                    <p:cNvGrpSpPr/>
                    <p:nvPr/>
                  </p:nvGrpSpPr>
                  <p:grpSpPr>
                    <a:xfrm>
                      <a:off x="457200" y="0"/>
                      <a:ext cx="114300" cy="342900"/>
                      <a:chOff x="0" y="0"/>
                      <a:chExt cx="228600" cy="685800"/>
                    </a:xfrm>
                    <a:grpFill/>
                  </p:grpSpPr>
                  <p:sp>
                    <p:nvSpPr>
                      <p:cNvPr id="563" name="Oval 56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4" name="Rectangle 56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18" name="Group 517"/>
                    <p:cNvGrpSpPr/>
                    <p:nvPr/>
                  </p:nvGrpSpPr>
                  <p:grpSpPr>
                    <a:xfrm>
                      <a:off x="0" y="457200"/>
                      <a:ext cx="114300" cy="342900"/>
                      <a:chOff x="0" y="0"/>
                      <a:chExt cx="228600" cy="685800"/>
                    </a:xfrm>
                    <a:grpFill/>
                  </p:grpSpPr>
                  <p:sp>
                    <p:nvSpPr>
                      <p:cNvPr id="561" name="Oval 56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2" name="Rectangle 56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19" name="Group 518"/>
                    <p:cNvGrpSpPr/>
                    <p:nvPr/>
                  </p:nvGrpSpPr>
                  <p:grpSpPr>
                    <a:xfrm>
                      <a:off x="228600" y="457200"/>
                      <a:ext cx="114300" cy="342900"/>
                      <a:chOff x="0" y="0"/>
                      <a:chExt cx="228600" cy="685800"/>
                    </a:xfrm>
                    <a:grpFill/>
                  </p:grpSpPr>
                  <p:sp>
                    <p:nvSpPr>
                      <p:cNvPr id="559" name="Oval 5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0" name="Rectangle 5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0" name="Group 519"/>
                    <p:cNvGrpSpPr/>
                    <p:nvPr/>
                  </p:nvGrpSpPr>
                  <p:grpSpPr>
                    <a:xfrm>
                      <a:off x="457200" y="457200"/>
                      <a:ext cx="114300" cy="342900"/>
                      <a:chOff x="0" y="0"/>
                      <a:chExt cx="228600" cy="685800"/>
                    </a:xfrm>
                    <a:grpFill/>
                  </p:grpSpPr>
                  <p:sp>
                    <p:nvSpPr>
                      <p:cNvPr id="557" name="Oval 5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8" name="Rectangle 5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1" name="Group 520"/>
                    <p:cNvGrpSpPr/>
                    <p:nvPr/>
                  </p:nvGrpSpPr>
                  <p:grpSpPr>
                    <a:xfrm>
                      <a:off x="685800" y="0"/>
                      <a:ext cx="114300" cy="342900"/>
                      <a:chOff x="0" y="0"/>
                      <a:chExt cx="228600" cy="685800"/>
                    </a:xfrm>
                    <a:grpFill/>
                  </p:grpSpPr>
                  <p:sp>
                    <p:nvSpPr>
                      <p:cNvPr id="555" name="Oval 55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6" name="Rectangle 55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2" name="Group 521"/>
                    <p:cNvGrpSpPr/>
                    <p:nvPr/>
                  </p:nvGrpSpPr>
                  <p:grpSpPr>
                    <a:xfrm>
                      <a:off x="914400" y="0"/>
                      <a:ext cx="114300" cy="342900"/>
                      <a:chOff x="0" y="0"/>
                      <a:chExt cx="228600" cy="685800"/>
                    </a:xfrm>
                    <a:grpFill/>
                  </p:grpSpPr>
                  <p:sp>
                    <p:nvSpPr>
                      <p:cNvPr id="553" name="Oval 55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4" name="Rectangle 55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3" name="Group 522"/>
                    <p:cNvGrpSpPr/>
                    <p:nvPr/>
                  </p:nvGrpSpPr>
                  <p:grpSpPr>
                    <a:xfrm>
                      <a:off x="1143000" y="0"/>
                      <a:ext cx="114300" cy="342900"/>
                      <a:chOff x="0" y="0"/>
                      <a:chExt cx="228600" cy="685800"/>
                    </a:xfrm>
                    <a:grpFill/>
                  </p:grpSpPr>
                  <p:sp>
                    <p:nvSpPr>
                      <p:cNvPr id="551" name="Oval 55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2" name="Rectangle 55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4" name="Group 523"/>
                    <p:cNvGrpSpPr/>
                    <p:nvPr/>
                  </p:nvGrpSpPr>
                  <p:grpSpPr>
                    <a:xfrm>
                      <a:off x="685800" y="457200"/>
                      <a:ext cx="114300" cy="342900"/>
                      <a:chOff x="0" y="0"/>
                      <a:chExt cx="228600" cy="685800"/>
                    </a:xfrm>
                    <a:grpFill/>
                  </p:grpSpPr>
                  <p:sp>
                    <p:nvSpPr>
                      <p:cNvPr id="549" name="Oval 54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0" name="Rectangle 54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5" name="Group 524"/>
                    <p:cNvGrpSpPr/>
                    <p:nvPr/>
                  </p:nvGrpSpPr>
                  <p:grpSpPr>
                    <a:xfrm>
                      <a:off x="914400" y="457200"/>
                      <a:ext cx="114300" cy="342900"/>
                      <a:chOff x="0" y="0"/>
                      <a:chExt cx="228600" cy="685800"/>
                    </a:xfrm>
                    <a:grpFill/>
                  </p:grpSpPr>
                  <p:sp>
                    <p:nvSpPr>
                      <p:cNvPr id="547" name="Oval 54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8" name="Rectangle 54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6" name="Group 525"/>
                    <p:cNvGrpSpPr/>
                    <p:nvPr/>
                  </p:nvGrpSpPr>
                  <p:grpSpPr>
                    <a:xfrm>
                      <a:off x="1143000" y="457200"/>
                      <a:ext cx="114300" cy="342900"/>
                      <a:chOff x="0" y="0"/>
                      <a:chExt cx="228600" cy="685800"/>
                    </a:xfrm>
                    <a:grpFill/>
                  </p:grpSpPr>
                  <p:sp>
                    <p:nvSpPr>
                      <p:cNvPr id="545" name="Oval 54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6" name="Rectangle 54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7" name="Group 526"/>
                    <p:cNvGrpSpPr/>
                    <p:nvPr/>
                  </p:nvGrpSpPr>
                  <p:grpSpPr>
                    <a:xfrm>
                      <a:off x="0" y="914400"/>
                      <a:ext cx="114300" cy="342900"/>
                      <a:chOff x="0" y="0"/>
                      <a:chExt cx="228600" cy="685800"/>
                    </a:xfrm>
                    <a:grpFill/>
                  </p:grpSpPr>
                  <p:sp>
                    <p:nvSpPr>
                      <p:cNvPr id="543" name="Oval 54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4" name="Rectangle 54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8" name="Group 527"/>
                    <p:cNvGrpSpPr/>
                    <p:nvPr/>
                  </p:nvGrpSpPr>
                  <p:grpSpPr>
                    <a:xfrm>
                      <a:off x="228600" y="914400"/>
                      <a:ext cx="114300" cy="342900"/>
                      <a:chOff x="0" y="0"/>
                      <a:chExt cx="228600" cy="685800"/>
                    </a:xfrm>
                    <a:grpFill/>
                  </p:grpSpPr>
                  <p:sp>
                    <p:nvSpPr>
                      <p:cNvPr id="541" name="Oval 54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2" name="Rectangle 54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9" name="Group 528"/>
                    <p:cNvGrpSpPr/>
                    <p:nvPr/>
                  </p:nvGrpSpPr>
                  <p:grpSpPr>
                    <a:xfrm>
                      <a:off x="457200" y="914400"/>
                      <a:ext cx="114300" cy="342900"/>
                      <a:chOff x="0" y="0"/>
                      <a:chExt cx="228600" cy="685800"/>
                    </a:xfrm>
                    <a:grpFill/>
                  </p:grpSpPr>
                  <p:sp>
                    <p:nvSpPr>
                      <p:cNvPr id="539" name="Oval 53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0" name="Rectangle 53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30" name="Group 529"/>
                    <p:cNvGrpSpPr/>
                    <p:nvPr/>
                  </p:nvGrpSpPr>
                  <p:grpSpPr>
                    <a:xfrm>
                      <a:off x="685800" y="914400"/>
                      <a:ext cx="114300" cy="342900"/>
                      <a:chOff x="0" y="0"/>
                      <a:chExt cx="228600" cy="685800"/>
                    </a:xfrm>
                    <a:grpFill/>
                  </p:grpSpPr>
                  <p:sp>
                    <p:nvSpPr>
                      <p:cNvPr id="537" name="Oval 53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8" name="Rectangle 53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31" name="Group 530"/>
                    <p:cNvGrpSpPr/>
                    <p:nvPr/>
                  </p:nvGrpSpPr>
                  <p:grpSpPr>
                    <a:xfrm>
                      <a:off x="914400" y="914400"/>
                      <a:ext cx="114300" cy="342900"/>
                      <a:chOff x="0" y="0"/>
                      <a:chExt cx="228600" cy="685800"/>
                    </a:xfrm>
                    <a:grpFill/>
                  </p:grpSpPr>
                  <p:sp>
                    <p:nvSpPr>
                      <p:cNvPr id="535" name="Oval 53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6" name="Rectangle 53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32" name="Group 531"/>
                    <p:cNvGrpSpPr/>
                    <p:nvPr/>
                  </p:nvGrpSpPr>
                  <p:grpSpPr>
                    <a:xfrm>
                      <a:off x="1143000" y="914400"/>
                      <a:ext cx="114300" cy="342900"/>
                      <a:chOff x="0" y="0"/>
                      <a:chExt cx="228600" cy="685800"/>
                    </a:xfrm>
                    <a:grpFill/>
                  </p:grpSpPr>
                  <p:sp>
                    <p:nvSpPr>
                      <p:cNvPr id="533" name="Oval 53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4" name="Rectangle 53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0" name="Group 19"/>
                  <p:cNvGrpSpPr/>
                  <p:nvPr/>
                </p:nvGrpSpPr>
                <p:grpSpPr>
                  <a:xfrm>
                    <a:off x="488950" y="490855"/>
                    <a:ext cx="457204" cy="457201"/>
                    <a:chOff x="0" y="0"/>
                    <a:chExt cx="1257300" cy="1257300"/>
                  </a:xfrm>
                  <a:solidFill>
                    <a:schemeClr val="bg1"/>
                  </a:solidFill>
                </p:grpSpPr>
                <p:grpSp>
                  <p:nvGrpSpPr>
                    <p:cNvPr id="461" name="Group 460"/>
                    <p:cNvGrpSpPr/>
                    <p:nvPr/>
                  </p:nvGrpSpPr>
                  <p:grpSpPr>
                    <a:xfrm>
                      <a:off x="0" y="0"/>
                      <a:ext cx="114300" cy="342900"/>
                      <a:chOff x="0" y="0"/>
                      <a:chExt cx="228600" cy="685800"/>
                    </a:xfrm>
                    <a:grpFill/>
                  </p:grpSpPr>
                  <p:sp>
                    <p:nvSpPr>
                      <p:cNvPr id="513" name="Oval 51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4" name="Rectangle 51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2" name="Group 461"/>
                    <p:cNvGrpSpPr/>
                    <p:nvPr/>
                  </p:nvGrpSpPr>
                  <p:grpSpPr>
                    <a:xfrm>
                      <a:off x="228600" y="0"/>
                      <a:ext cx="114300" cy="342900"/>
                      <a:chOff x="0" y="0"/>
                      <a:chExt cx="228600" cy="685800"/>
                    </a:xfrm>
                    <a:grpFill/>
                  </p:grpSpPr>
                  <p:sp>
                    <p:nvSpPr>
                      <p:cNvPr id="511" name="Oval 51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2" name="Rectangle 51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3" name="Group 462"/>
                    <p:cNvGrpSpPr/>
                    <p:nvPr/>
                  </p:nvGrpSpPr>
                  <p:grpSpPr>
                    <a:xfrm>
                      <a:off x="457200" y="0"/>
                      <a:ext cx="114300" cy="342900"/>
                      <a:chOff x="0" y="0"/>
                      <a:chExt cx="228600" cy="685800"/>
                    </a:xfrm>
                    <a:grpFill/>
                  </p:grpSpPr>
                  <p:sp>
                    <p:nvSpPr>
                      <p:cNvPr id="509" name="Oval 50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0" name="Rectangle 50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4" name="Group 463"/>
                    <p:cNvGrpSpPr/>
                    <p:nvPr/>
                  </p:nvGrpSpPr>
                  <p:grpSpPr>
                    <a:xfrm>
                      <a:off x="0" y="457200"/>
                      <a:ext cx="114300" cy="342900"/>
                      <a:chOff x="0" y="0"/>
                      <a:chExt cx="228600" cy="685800"/>
                    </a:xfrm>
                    <a:grpFill/>
                  </p:grpSpPr>
                  <p:sp>
                    <p:nvSpPr>
                      <p:cNvPr id="507" name="Oval 50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8" name="Rectangle 50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5" name="Group 464"/>
                    <p:cNvGrpSpPr/>
                    <p:nvPr/>
                  </p:nvGrpSpPr>
                  <p:grpSpPr>
                    <a:xfrm>
                      <a:off x="228600" y="457200"/>
                      <a:ext cx="114300" cy="342900"/>
                      <a:chOff x="0" y="0"/>
                      <a:chExt cx="228600" cy="685800"/>
                    </a:xfrm>
                    <a:grpFill/>
                  </p:grpSpPr>
                  <p:sp>
                    <p:nvSpPr>
                      <p:cNvPr id="505" name="Oval 50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6" name="Rectangle 50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6" name="Group 465"/>
                    <p:cNvGrpSpPr/>
                    <p:nvPr/>
                  </p:nvGrpSpPr>
                  <p:grpSpPr>
                    <a:xfrm>
                      <a:off x="457200" y="457200"/>
                      <a:ext cx="114300" cy="342900"/>
                      <a:chOff x="0" y="0"/>
                      <a:chExt cx="228600" cy="685800"/>
                    </a:xfrm>
                    <a:grpFill/>
                  </p:grpSpPr>
                  <p:sp>
                    <p:nvSpPr>
                      <p:cNvPr id="503" name="Oval 50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4" name="Rectangle 50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7" name="Group 466"/>
                    <p:cNvGrpSpPr/>
                    <p:nvPr/>
                  </p:nvGrpSpPr>
                  <p:grpSpPr>
                    <a:xfrm>
                      <a:off x="685800" y="0"/>
                      <a:ext cx="114300" cy="342900"/>
                      <a:chOff x="0" y="0"/>
                      <a:chExt cx="228600" cy="685800"/>
                    </a:xfrm>
                    <a:grpFill/>
                  </p:grpSpPr>
                  <p:sp>
                    <p:nvSpPr>
                      <p:cNvPr id="501" name="Oval 50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2" name="Rectangle 50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8" name="Group 467"/>
                    <p:cNvGrpSpPr/>
                    <p:nvPr/>
                  </p:nvGrpSpPr>
                  <p:grpSpPr>
                    <a:xfrm>
                      <a:off x="914400" y="0"/>
                      <a:ext cx="114300" cy="342900"/>
                      <a:chOff x="0" y="0"/>
                      <a:chExt cx="228600" cy="685800"/>
                    </a:xfrm>
                    <a:grpFill/>
                  </p:grpSpPr>
                  <p:sp>
                    <p:nvSpPr>
                      <p:cNvPr id="499" name="Oval 49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0" name="Rectangle 49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9" name="Group 468"/>
                    <p:cNvGrpSpPr/>
                    <p:nvPr/>
                  </p:nvGrpSpPr>
                  <p:grpSpPr>
                    <a:xfrm>
                      <a:off x="1143000" y="0"/>
                      <a:ext cx="114300" cy="342900"/>
                      <a:chOff x="0" y="0"/>
                      <a:chExt cx="228600" cy="685800"/>
                    </a:xfrm>
                    <a:grpFill/>
                  </p:grpSpPr>
                  <p:sp>
                    <p:nvSpPr>
                      <p:cNvPr id="497" name="Oval 49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8" name="Rectangle 49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0" name="Group 469"/>
                    <p:cNvGrpSpPr/>
                    <p:nvPr/>
                  </p:nvGrpSpPr>
                  <p:grpSpPr>
                    <a:xfrm>
                      <a:off x="685800" y="457200"/>
                      <a:ext cx="114300" cy="342900"/>
                      <a:chOff x="0" y="0"/>
                      <a:chExt cx="228600" cy="685800"/>
                    </a:xfrm>
                    <a:grpFill/>
                  </p:grpSpPr>
                  <p:sp>
                    <p:nvSpPr>
                      <p:cNvPr id="495" name="Oval 49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6" name="Rectangle 49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1" name="Group 470"/>
                    <p:cNvGrpSpPr/>
                    <p:nvPr/>
                  </p:nvGrpSpPr>
                  <p:grpSpPr>
                    <a:xfrm>
                      <a:off x="914400" y="457200"/>
                      <a:ext cx="114300" cy="342900"/>
                      <a:chOff x="0" y="0"/>
                      <a:chExt cx="228600" cy="685800"/>
                    </a:xfrm>
                    <a:grpFill/>
                  </p:grpSpPr>
                  <p:sp>
                    <p:nvSpPr>
                      <p:cNvPr id="493" name="Oval 49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4" name="Rectangle 49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2" name="Group 471"/>
                    <p:cNvGrpSpPr/>
                    <p:nvPr/>
                  </p:nvGrpSpPr>
                  <p:grpSpPr>
                    <a:xfrm>
                      <a:off x="1143000" y="457200"/>
                      <a:ext cx="114300" cy="342900"/>
                      <a:chOff x="0" y="0"/>
                      <a:chExt cx="228600" cy="685800"/>
                    </a:xfrm>
                    <a:grpFill/>
                  </p:grpSpPr>
                  <p:sp>
                    <p:nvSpPr>
                      <p:cNvPr id="491" name="Oval 49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2" name="Rectangle 49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3" name="Group 472"/>
                    <p:cNvGrpSpPr/>
                    <p:nvPr/>
                  </p:nvGrpSpPr>
                  <p:grpSpPr>
                    <a:xfrm>
                      <a:off x="0" y="914400"/>
                      <a:ext cx="114300" cy="342900"/>
                      <a:chOff x="0" y="0"/>
                      <a:chExt cx="228600" cy="685800"/>
                    </a:xfrm>
                    <a:grpFill/>
                  </p:grpSpPr>
                  <p:sp>
                    <p:nvSpPr>
                      <p:cNvPr id="489" name="Oval 4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0" name="Rectangle 4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4" name="Group 473"/>
                    <p:cNvGrpSpPr/>
                    <p:nvPr/>
                  </p:nvGrpSpPr>
                  <p:grpSpPr>
                    <a:xfrm>
                      <a:off x="228600" y="914400"/>
                      <a:ext cx="114300" cy="342900"/>
                      <a:chOff x="0" y="0"/>
                      <a:chExt cx="228600" cy="685800"/>
                    </a:xfrm>
                    <a:grpFill/>
                  </p:grpSpPr>
                  <p:sp>
                    <p:nvSpPr>
                      <p:cNvPr id="487" name="Oval 48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8" name="Rectangle 48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5" name="Group 474"/>
                    <p:cNvGrpSpPr/>
                    <p:nvPr/>
                  </p:nvGrpSpPr>
                  <p:grpSpPr>
                    <a:xfrm>
                      <a:off x="457200" y="914400"/>
                      <a:ext cx="114300" cy="342900"/>
                      <a:chOff x="0" y="0"/>
                      <a:chExt cx="228600" cy="685800"/>
                    </a:xfrm>
                    <a:grpFill/>
                  </p:grpSpPr>
                  <p:sp>
                    <p:nvSpPr>
                      <p:cNvPr id="485" name="Oval 48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6" name="Rectangle 48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6" name="Group 475"/>
                    <p:cNvGrpSpPr/>
                    <p:nvPr/>
                  </p:nvGrpSpPr>
                  <p:grpSpPr>
                    <a:xfrm>
                      <a:off x="685800" y="914400"/>
                      <a:ext cx="114300" cy="342900"/>
                      <a:chOff x="0" y="0"/>
                      <a:chExt cx="228600" cy="685800"/>
                    </a:xfrm>
                    <a:grpFill/>
                  </p:grpSpPr>
                  <p:sp>
                    <p:nvSpPr>
                      <p:cNvPr id="483" name="Oval 48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4" name="Rectangle 48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7" name="Group 476"/>
                    <p:cNvGrpSpPr/>
                    <p:nvPr/>
                  </p:nvGrpSpPr>
                  <p:grpSpPr>
                    <a:xfrm>
                      <a:off x="914400" y="914400"/>
                      <a:ext cx="114300" cy="342900"/>
                      <a:chOff x="0" y="0"/>
                      <a:chExt cx="228600" cy="685800"/>
                    </a:xfrm>
                    <a:grpFill/>
                  </p:grpSpPr>
                  <p:sp>
                    <p:nvSpPr>
                      <p:cNvPr id="481" name="Oval 48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2" name="Rectangle 48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8" name="Group 477"/>
                    <p:cNvGrpSpPr/>
                    <p:nvPr/>
                  </p:nvGrpSpPr>
                  <p:grpSpPr>
                    <a:xfrm>
                      <a:off x="1143000" y="914400"/>
                      <a:ext cx="114300" cy="342900"/>
                      <a:chOff x="0" y="0"/>
                      <a:chExt cx="228600" cy="685800"/>
                    </a:xfrm>
                    <a:grpFill/>
                  </p:grpSpPr>
                  <p:sp>
                    <p:nvSpPr>
                      <p:cNvPr id="479" name="Oval 47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0" name="Rectangle 47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1" name="Group 20"/>
                  <p:cNvGrpSpPr/>
                  <p:nvPr/>
                </p:nvGrpSpPr>
                <p:grpSpPr>
                  <a:xfrm>
                    <a:off x="0" y="0"/>
                    <a:ext cx="457204" cy="457201"/>
                    <a:chOff x="0" y="0"/>
                    <a:chExt cx="1257300" cy="1257300"/>
                  </a:xfrm>
                  <a:solidFill>
                    <a:schemeClr val="bg1"/>
                  </a:solidFill>
                </p:grpSpPr>
                <p:grpSp>
                  <p:nvGrpSpPr>
                    <p:cNvPr id="407" name="Group 406"/>
                    <p:cNvGrpSpPr/>
                    <p:nvPr/>
                  </p:nvGrpSpPr>
                  <p:grpSpPr>
                    <a:xfrm>
                      <a:off x="0" y="0"/>
                      <a:ext cx="114300" cy="342900"/>
                      <a:chOff x="0" y="0"/>
                      <a:chExt cx="228600" cy="685800"/>
                    </a:xfrm>
                    <a:grpFill/>
                  </p:grpSpPr>
                  <p:sp>
                    <p:nvSpPr>
                      <p:cNvPr id="459" name="Oval 4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0" name="Rectangle 4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08" name="Group 407"/>
                    <p:cNvGrpSpPr/>
                    <p:nvPr/>
                  </p:nvGrpSpPr>
                  <p:grpSpPr>
                    <a:xfrm>
                      <a:off x="228600" y="0"/>
                      <a:ext cx="114300" cy="342900"/>
                      <a:chOff x="0" y="0"/>
                      <a:chExt cx="228600" cy="685800"/>
                    </a:xfrm>
                    <a:grpFill/>
                  </p:grpSpPr>
                  <p:sp>
                    <p:nvSpPr>
                      <p:cNvPr id="457" name="Oval 4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8" name="Rectangle 4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09" name="Group 408"/>
                    <p:cNvGrpSpPr/>
                    <p:nvPr/>
                  </p:nvGrpSpPr>
                  <p:grpSpPr>
                    <a:xfrm>
                      <a:off x="457200" y="0"/>
                      <a:ext cx="114300" cy="342900"/>
                      <a:chOff x="0" y="0"/>
                      <a:chExt cx="228600" cy="685800"/>
                    </a:xfrm>
                    <a:grpFill/>
                  </p:grpSpPr>
                  <p:sp>
                    <p:nvSpPr>
                      <p:cNvPr id="455" name="Oval 45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6" name="Rectangle 45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0" name="Group 409"/>
                    <p:cNvGrpSpPr/>
                    <p:nvPr/>
                  </p:nvGrpSpPr>
                  <p:grpSpPr>
                    <a:xfrm>
                      <a:off x="0" y="457200"/>
                      <a:ext cx="114300" cy="342900"/>
                      <a:chOff x="0" y="0"/>
                      <a:chExt cx="228600" cy="685800"/>
                    </a:xfrm>
                    <a:grpFill/>
                  </p:grpSpPr>
                  <p:sp>
                    <p:nvSpPr>
                      <p:cNvPr id="453" name="Oval 45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4" name="Rectangle 45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1" name="Group 410"/>
                    <p:cNvGrpSpPr/>
                    <p:nvPr/>
                  </p:nvGrpSpPr>
                  <p:grpSpPr>
                    <a:xfrm>
                      <a:off x="228600" y="457200"/>
                      <a:ext cx="114300" cy="342900"/>
                      <a:chOff x="0" y="0"/>
                      <a:chExt cx="228600" cy="685800"/>
                    </a:xfrm>
                    <a:grpFill/>
                  </p:grpSpPr>
                  <p:sp>
                    <p:nvSpPr>
                      <p:cNvPr id="451" name="Oval 45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2" name="Rectangle 45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2" name="Group 411"/>
                    <p:cNvGrpSpPr/>
                    <p:nvPr/>
                  </p:nvGrpSpPr>
                  <p:grpSpPr>
                    <a:xfrm>
                      <a:off x="457200" y="457200"/>
                      <a:ext cx="114300" cy="342900"/>
                      <a:chOff x="0" y="0"/>
                      <a:chExt cx="228600" cy="685800"/>
                    </a:xfrm>
                    <a:grpFill/>
                  </p:grpSpPr>
                  <p:sp>
                    <p:nvSpPr>
                      <p:cNvPr id="449" name="Oval 44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0" name="Rectangle 44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3" name="Group 412"/>
                    <p:cNvGrpSpPr/>
                    <p:nvPr/>
                  </p:nvGrpSpPr>
                  <p:grpSpPr>
                    <a:xfrm>
                      <a:off x="685800" y="0"/>
                      <a:ext cx="114300" cy="342900"/>
                      <a:chOff x="0" y="0"/>
                      <a:chExt cx="228600" cy="685800"/>
                    </a:xfrm>
                    <a:grpFill/>
                  </p:grpSpPr>
                  <p:sp>
                    <p:nvSpPr>
                      <p:cNvPr id="447" name="Oval 44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8" name="Rectangle 44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4" name="Group 413"/>
                    <p:cNvGrpSpPr/>
                    <p:nvPr/>
                  </p:nvGrpSpPr>
                  <p:grpSpPr>
                    <a:xfrm>
                      <a:off x="914400" y="0"/>
                      <a:ext cx="114300" cy="342900"/>
                      <a:chOff x="0" y="0"/>
                      <a:chExt cx="228600" cy="685800"/>
                    </a:xfrm>
                    <a:grpFill/>
                  </p:grpSpPr>
                  <p:sp>
                    <p:nvSpPr>
                      <p:cNvPr id="445" name="Oval 44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6" name="Rectangle 44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5" name="Group 414"/>
                    <p:cNvGrpSpPr/>
                    <p:nvPr/>
                  </p:nvGrpSpPr>
                  <p:grpSpPr>
                    <a:xfrm>
                      <a:off x="1143000" y="0"/>
                      <a:ext cx="114300" cy="342900"/>
                      <a:chOff x="0" y="0"/>
                      <a:chExt cx="228600" cy="685800"/>
                    </a:xfrm>
                    <a:grpFill/>
                  </p:grpSpPr>
                  <p:sp>
                    <p:nvSpPr>
                      <p:cNvPr id="443" name="Oval 44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4" name="Rectangle 44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6" name="Group 415"/>
                    <p:cNvGrpSpPr/>
                    <p:nvPr/>
                  </p:nvGrpSpPr>
                  <p:grpSpPr>
                    <a:xfrm>
                      <a:off x="685800" y="457200"/>
                      <a:ext cx="114300" cy="342900"/>
                      <a:chOff x="0" y="0"/>
                      <a:chExt cx="228600" cy="685800"/>
                    </a:xfrm>
                    <a:grpFill/>
                  </p:grpSpPr>
                  <p:sp>
                    <p:nvSpPr>
                      <p:cNvPr id="441" name="Oval 44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2" name="Rectangle 44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7" name="Group 416"/>
                    <p:cNvGrpSpPr/>
                    <p:nvPr/>
                  </p:nvGrpSpPr>
                  <p:grpSpPr>
                    <a:xfrm>
                      <a:off x="914400" y="457200"/>
                      <a:ext cx="114300" cy="342900"/>
                      <a:chOff x="0" y="0"/>
                      <a:chExt cx="228600" cy="685800"/>
                    </a:xfrm>
                    <a:grpFill/>
                  </p:grpSpPr>
                  <p:sp>
                    <p:nvSpPr>
                      <p:cNvPr id="439" name="Oval 43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0" name="Rectangle 43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8" name="Group 417"/>
                    <p:cNvGrpSpPr/>
                    <p:nvPr/>
                  </p:nvGrpSpPr>
                  <p:grpSpPr>
                    <a:xfrm>
                      <a:off x="1143000" y="457200"/>
                      <a:ext cx="114300" cy="342900"/>
                      <a:chOff x="0" y="0"/>
                      <a:chExt cx="228600" cy="685800"/>
                    </a:xfrm>
                    <a:grpFill/>
                  </p:grpSpPr>
                  <p:sp>
                    <p:nvSpPr>
                      <p:cNvPr id="437" name="Oval 43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8" name="Rectangle 43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9" name="Group 418"/>
                    <p:cNvGrpSpPr/>
                    <p:nvPr/>
                  </p:nvGrpSpPr>
                  <p:grpSpPr>
                    <a:xfrm>
                      <a:off x="0" y="914400"/>
                      <a:ext cx="114300" cy="342900"/>
                      <a:chOff x="0" y="0"/>
                      <a:chExt cx="228600" cy="685800"/>
                    </a:xfrm>
                    <a:grpFill/>
                  </p:grpSpPr>
                  <p:sp>
                    <p:nvSpPr>
                      <p:cNvPr id="435" name="Oval 4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6" name="Rectangle 4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0" name="Group 419"/>
                    <p:cNvGrpSpPr/>
                    <p:nvPr/>
                  </p:nvGrpSpPr>
                  <p:grpSpPr>
                    <a:xfrm>
                      <a:off x="228600" y="914400"/>
                      <a:ext cx="114300" cy="342900"/>
                      <a:chOff x="0" y="0"/>
                      <a:chExt cx="228600" cy="685800"/>
                    </a:xfrm>
                    <a:grpFill/>
                  </p:grpSpPr>
                  <p:sp>
                    <p:nvSpPr>
                      <p:cNvPr id="433" name="Oval 43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4" name="Rectangle 43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1" name="Group 420"/>
                    <p:cNvGrpSpPr/>
                    <p:nvPr/>
                  </p:nvGrpSpPr>
                  <p:grpSpPr>
                    <a:xfrm>
                      <a:off x="457200" y="914400"/>
                      <a:ext cx="114300" cy="342900"/>
                      <a:chOff x="0" y="0"/>
                      <a:chExt cx="228600" cy="685800"/>
                    </a:xfrm>
                    <a:grpFill/>
                  </p:grpSpPr>
                  <p:sp>
                    <p:nvSpPr>
                      <p:cNvPr id="431" name="Oval 43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2" name="Rectangle 43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2" name="Group 421"/>
                    <p:cNvGrpSpPr/>
                    <p:nvPr/>
                  </p:nvGrpSpPr>
                  <p:grpSpPr>
                    <a:xfrm>
                      <a:off x="685800" y="914400"/>
                      <a:ext cx="114300" cy="342900"/>
                      <a:chOff x="0" y="0"/>
                      <a:chExt cx="228600" cy="685800"/>
                    </a:xfrm>
                    <a:grpFill/>
                  </p:grpSpPr>
                  <p:sp>
                    <p:nvSpPr>
                      <p:cNvPr id="429" name="Oval 42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0" name="Rectangle 42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3" name="Group 422"/>
                    <p:cNvGrpSpPr/>
                    <p:nvPr/>
                  </p:nvGrpSpPr>
                  <p:grpSpPr>
                    <a:xfrm>
                      <a:off x="914400" y="914400"/>
                      <a:ext cx="114300" cy="342900"/>
                      <a:chOff x="0" y="0"/>
                      <a:chExt cx="228600" cy="685800"/>
                    </a:xfrm>
                    <a:grpFill/>
                  </p:grpSpPr>
                  <p:sp>
                    <p:nvSpPr>
                      <p:cNvPr id="427" name="Oval 42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8" name="Rectangle 42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4" name="Group 423"/>
                    <p:cNvGrpSpPr/>
                    <p:nvPr/>
                  </p:nvGrpSpPr>
                  <p:grpSpPr>
                    <a:xfrm>
                      <a:off x="1143000" y="914400"/>
                      <a:ext cx="114300" cy="342900"/>
                      <a:chOff x="0" y="0"/>
                      <a:chExt cx="228600" cy="685800"/>
                    </a:xfrm>
                    <a:grpFill/>
                  </p:grpSpPr>
                  <p:sp>
                    <p:nvSpPr>
                      <p:cNvPr id="425" name="Oval 42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6" name="Rectangle 42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2" name="Group 21"/>
                  <p:cNvGrpSpPr/>
                  <p:nvPr/>
                </p:nvGrpSpPr>
                <p:grpSpPr>
                  <a:xfrm>
                    <a:off x="0" y="490855"/>
                    <a:ext cx="457204" cy="457201"/>
                    <a:chOff x="0" y="0"/>
                    <a:chExt cx="1257300" cy="1257300"/>
                  </a:xfrm>
                  <a:solidFill>
                    <a:schemeClr val="bg1"/>
                  </a:solidFill>
                </p:grpSpPr>
                <p:grpSp>
                  <p:nvGrpSpPr>
                    <p:cNvPr id="353" name="Group 352"/>
                    <p:cNvGrpSpPr/>
                    <p:nvPr/>
                  </p:nvGrpSpPr>
                  <p:grpSpPr>
                    <a:xfrm>
                      <a:off x="0" y="0"/>
                      <a:ext cx="114300" cy="342900"/>
                      <a:chOff x="0" y="0"/>
                      <a:chExt cx="228600" cy="685800"/>
                    </a:xfrm>
                    <a:grpFill/>
                  </p:grpSpPr>
                  <p:sp>
                    <p:nvSpPr>
                      <p:cNvPr id="405" name="Oval 40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6" name="Rectangle 40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4" name="Group 353"/>
                    <p:cNvGrpSpPr/>
                    <p:nvPr/>
                  </p:nvGrpSpPr>
                  <p:grpSpPr>
                    <a:xfrm>
                      <a:off x="228600" y="0"/>
                      <a:ext cx="114300" cy="342900"/>
                      <a:chOff x="0" y="0"/>
                      <a:chExt cx="228600" cy="685800"/>
                    </a:xfrm>
                    <a:grpFill/>
                  </p:grpSpPr>
                  <p:sp>
                    <p:nvSpPr>
                      <p:cNvPr id="403" name="Oval 40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4" name="Rectangle 40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5" name="Group 354"/>
                    <p:cNvGrpSpPr/>
                    <p:nvPr/>
                  </p:nvGrpSpPr>
                  <p:grpSpPr>
                    <a:xfrm>
                      <a:off x="457200" y="0"/>
                      <a:ext cx="114300" cy="342900"/>
                      <a:chOff x="0" y="0"/>
                      <a:chExt cx="228600" cy="685800"/>
                    </a:xfrm>
                    <a:grpFill/>
                  </p:grpSpPr>
                  <p:sp>
                    <p:nvSpPr>
                      <p:cNvPr id="401" name="Oval 40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2" name="Rectangle 40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6" name="Group 355"/>
                    <p:cNvGrpSpPr/>
                    <p:nvPr/>
                  </p:nvGrpSpPr>
                  <p:grpSpPr>
                    <a:xfrm>
                      <a:off x="0" y="457200"/>
                      <a:ext cx="114300" cy="342900"/>
                      <a:chOff x="0" y="0"/>
                      <a:chExt cx="228600" cy="685800"/>
                    </a:xfrm>
                    <a:grpFill/>
                  </p:grpSpPr>
                  <p:sp>
                    <p:nvSpPr>
                      <p:cNvPr id="399" name="Oval 39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0" name="Rectangle 39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7" name="Group 356"/>
                    <p:cNvGrpSpPr/>
                    <p:nvPr/>
                  </p:nvGrpSpPr>
                  <p:grpSpPr>
                    <a:xfrm>
                      <a:off x="228600" y="457200"/>
                      <a:ext cx="114300" cy="342900"/>
                      <a:chOff x="0" y="0"/>
                      <a:chExt cx="228600" cy="685800"/>
                    </a:xfrm>
                    <a:grpFill/>
                  </p:grpSpPr>
                  <p:sp>
                    <p:nvSpPr>
                      <p:cNvPr id="397" name="Oval 39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8" name="Rectangle 39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8" name="Group 357"/>
                    <p:cNvGrpSpPr/>
                    <p:nvPr/>
                  </p:nvGrpSpPr>
                  <p:grpSpPr>
                    <a:xfrm>
                      <a:off x="457200" y="457200"/>
                      <a:ext cx="114300" cy="342900"/>
                      <a:chOff x="0" y="0"/>
                      <a:chExt cx="228600" cy="685800"/>
                    </a:xfrm>
                    <a:grpFill/>
                  </p:grpSpPr>
                  <p:sp>
                    <p:nvSpPr>
                      <p:cNvPr id="395" name="Oval 39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6" name="Rectangle 39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9" name="Group 358"/>
                    <p:cNvGrpSpPr/>
                    <p:nvPr/>
                  </p:nvGrpSpPr>
                  <p:grpSpPr>
                    <a:xfrm>
                      <a:off x="685800" y="0"/>
                      <a:ext cx="114300" cy="342900"/>
                      <a:chOff x="0" y="0"/>
                      <a:chExt cx="228600" cy="685800"/>
                    </a:xfrm>
                    <a:grpFill/>
                  </p:grpSpPr>
                  <p:sp>
                    <p:nvSpPr>
                      <p:cNvPr id="393" name="Oval 39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4" name="Rectangle 39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0" name="Group 359"/>
                    <p:cNvGrpSpPr/>
                    <p:nvPr/>
                  </p:nvGrpSpPr>
                  <p:grpSpPr>
                    <a:xfrm>
                      <a:off x="914400" y="0"/>
                      <a:ext cx="114300" cy="342900"/>
                      <a:chOff x="0" y="0"/>
                      <a:chExt cx="228600" cy="685800"/>
                    </a:xfrm>
                    <a:grpFill/>
                  </p:grpSpPr>
                  <p:sp>
                    <p:nvSpPr>
                      <p:cNvPr id="391" name="Oval 39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2" name="Rectangle 39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1" name="Group 360"/>
                    <p:cNvGrpSpPr/>
                    <p:nvPr/>
                  </p:nvGrpSpPr>
                  <p:grpSpPr>
                    <a:xfrm>
                      <a:off x="1143000" y="0"/>
                      <a:ext cx="114300" cy="342900"/>
                      <a:chOff x="0" y="0"/>
                      <a:chExt cx="228600" cy="685800"/>
                    </a:xfrm>
                    <a:grpFill/>
                  </p:grpSpPr>
                  <p:sp>
                    <p:nvSpPr>
                      <p:cNvPr id="389" name="Oval 38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0" name="Rectangle 38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2" name="Group 361"/>
                    <p:cNvGrpSpPr/>
                    <p:nvPr/>
                  </p:nvGrpSpPr>
                  <p:grpSpPr>
                    <a:xfrm>
                      <a:off x="685800" y="457200"/>
                      <a:ext cx="114300" cy="342900"/>
                      <a:chOff x="0" y="0"/>
                      <a:chExt cx="228600" cy="685800"/>
                    </a:xfrm>
                    <a:grpFill/>
                  </p:grpSpPr>
                  <p:sp>
                    <p:nvSpPr>
                      <p:cNvPr id="387" name="Oval 38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8" name="Rectangle 38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3" name="Group 362"/>
                    <p:cNvGrpSpPr/>
                    <p:nvPr/>
                  </p:nvGrpSpPr>
                  <p:grpSpPr>
                    <a:xfrm>
                      <a:off x="914400" y="457200"/>
                      <a:ext cx="114300" cy="342900"/>
                      <a:chOff x="0" y="0"/>
                      <a:chExt cx="228600" cy="685800"/>
                    </a:xfrm>
                    <a:grpFill/>
                  </p:grpSpPr>
                  <p:sp>
                    <p:nvSpPr>
                      <p:cNvPr id="385" name="Oval 38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6" name="Rectangle 38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4" name="Group 363"/>
                    <p:cNvGrpSpPr/>
                    <p:nvPr/>
                  </p:nvGrpSpPr>
                  <p:grpSpPr>
                    <a:xfrm>
                      <a:off x="1143000" y="457200"/>
                      <a:ext cx="114300" cy="342900"/>
                      <a:chOff x="0" y="0"/>
                      <a:chExt cx="228600" cy="685800"/>
                    </a:xfrm>
                    <a:grpFill/>
                  </p:grpSpPr>
                  <p:sp>
                    <p:nvSpPr>
                      <p:cNvPr id="383" name="Oval 38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4" name="Rectangle 38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5" name="Group 364"/>
                    <p:cNvGrpSpPr/>
                    <p:nvPr/>
                  </p:nvGrpSpPr>
                  <p:grpSpPr>
                    <a:xfrm>
                      <a:off x="0" y="914400"/>
                      <a:ext cx="114300" cy="342900"/>
                      <a:chOff x="0" y="0"/>
                      <a:chExt cx="228600" cy="685800"/>
                    </a:xfrm>
                    <a:grpFill/>
                  </p:grpSpPr>
                  <p:sp>
                    <p:nvSpPr>
                      <p:cNvPr id="381" name="Oval 3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2" name="Rectangle 3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6" name="Group 365"/>
                    <p:cNvGrpSpPr/>
                    <p:nvPr/>
                  </p:nvGrpSpPr>
                  <p:grpSpPr>
                    <a:xfrm>
                      <a:off x="228600" y="914400"/>
                      <a:ext cx="114300" cy="342900"/>
                      <a:chOff x="0" y="0"/>
                      <a:chExt cx="228600" cy="685800"/>
                    </a:xfrm>
                    <a:grpFill/>
                  </p:grpSpPr>
                  <p:sp>
                    <p:nvSpPr>
                      <p:cNvPr id="379" name="Oval 37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0" name="Rectangle 37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7" name="Group 366"/>
                    <p:cNvGrpSpPr/>
                    <p:nvPr/>
                  </p:nvGrpSpPr>
                  <p:grpSpPr>
                    <a:xfrm>
                      <a:off x="457200" y="914400"/>
                      <a:ext cx="114300" cy="342900"/>
                      <a:chOff x="0" y="0"/>
                      <a:chExt cx="228600" cy="685800"/>
                    </a:xfrm>
                    <a:grpFill/>
                  </p:grpSpPr>
                  <p:sp>
                    <p:nvSpPr>
                      <p:cNvPr id="377" name="Oval 37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8" name="Rectangle 37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8" name="Group 367"/>
                    <p:cNvGrpSpPr/>
                    <p:nvPr/>
                  </p:nvGrpSpPr>
                  <p:grpSpPr>
                    <a:xfrm>
                      <a:off x="685800" y="914400"/>
                      <a:ext cx="114300" cy="342900"/>
                      <a:chOff x="0" y="0"/>
                      <a:chExt cx="228600" cy="685800"/>
                    </a:xfrm>
                    <a:grpFill/>
                  </p:grpSpPr>
                  <p:sp>
                    <p:nvSpPr>
                      <p:cNvPr id="375" name="Oval 3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6" name="Rectangle 3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9" name="Group 368"/>
                    <p:cNvGrpSpPr/>
                    <p:nvPr/>
                  </p:nvGrpSpPr>
                  <p:grpSpPr>
                    <a:xfrm>
                      <a:off x="914400" y="914400"/>
                      <a:ext cx="114300" cy="342900"/>
                      <a:chOff x="0" y="0"/>
                      <a:chExt cx="228600" cy="685800"/>
                    </a:xfrm>
                    <a:grpFill/>
                  </p:grpSpPr>
                  <p:sp>
                    <p:nvSpPr>
                      <p:cNvPr id="373" name="Oval 37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4" name="Rectangle 37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70" name="Group 369"/>
                    <p:cNvGrpSpPr/>
                    <p:nvPr/>
                  </p:nvGrpSpPr>
                  <p:grpSpPr>
                    <a:xfrm>
                      <a:off x="1143000" y="914400"/>
                      <a:ext cx="114300" cy="342900"/>
                      <a:chOff x="0" y="0"/>
                      <a:chExt cx="228600" cy="685800"/>
                    </a:xfrm>
                    <a:grpFill/>
                  </p:grpSpPr>
                  <p:sp>
                    <p:nvSpPr>
                      <p:cNvPr id="371" name="Oval 37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2" name="Rectangle 37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3" name="Group 22"/>
                  <p:cNvGrpSpPr/>
                  <p:nvPr/>
                </p:nvGrpSpPr>
                <p:grpSpPr>
                  <a:xfrm>
                    <a:off x="1963420" y="999490"/>
                    <a:ext cx="457204" cy="457201"/>
                    <a:chOff x="0" y="0"/>
                    <a:chExt cx="1257300" cy="1257300"/>
                  </a:xfrm>
                  <a:solidFill>
                    <a:schemeClr val="tx1"/>
                  </a:solidFill>
                </p:grpSpPr>
                <p:grpSp>
                  <p:nvGrpSpPr>
                    <p:cNvPr id="299" name="Group 298"/>
                    <p:cNvGrpSpPr/>
                    <p:nvPr/>
                  </p:nvGrpSpPr>
                  <p:grpSpPr>
                    <a:xfrm>
                      <a:off x="0" y="0"/>
                      <a:ext cx="114300" cy="342900"/>
                      <a:chOff x="0" y="0"/>
                      <a:chExt cx="228600" cy="685800"/>
                    </a:xfrm>
                    <a:grpFill/>
                  </p:grpSpPr>
                  <p:sp>
                    <p:nvSpPr>
                      <p:cNvPr id="351" name="Oval 35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2" name="Rectangle 35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0" name="Group 299"/>
                    <p:cNvGrpSpPr/>
                    <p:nvPr/>
                  </p:nvGrpSpPr>
                  <p:grpSpPr>
                    <a:xfrm>
                      <a:off x="228600" y="0"/>
                      <a:ext cx="114300" cy="342900"/>
                      <a:chOff x="0" y="0"/>
                      <a:chExt cx="228600" cy="685800"/>
                    </a:xfrm>
                    <a:grpFill/>
                  </p:grpSpPr>
                  <p:sp>
                    <p:nvSpPr>
                      <p:cNvPr id="349" name="Oval 34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0" name="Rectangle 34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1" name="Group 300"/>
                    <p:cNvGrpSpPr/>
                    <p:nvPr/>
                  </p:nvGrpSpPr>
                  <p:grpSpPr>
                    <a:xfrm>
                      <a:off x="457200" y="0"/>
                      <a:ext cx="114300" cy="342900"/>
                      <a:chOff x="0" y="0"/>
                      <a:chExt cx="228600" cy="685800"/>
                    </a:xfrm>
                    <a:grpFill/>
                  </p:grpSpPr>
                  <p:sp>
                    <p:nvSpPr>
                      <p:cNvPr id="347" name="Oval 34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8" name="Rectangle 34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2" name="Group 301"/>
                    <p:cNvGrpSpPr/>
                    <p:nvPr/>
                  </p:nvGrpSpPr>
                  <p:grpSpPr>
                    <a:xfrm>
                      <a:off x="0" y="457200"/>
                      <a:ext cx="114300" cy="342900"/>
                      <a:chOff x="0" y="0"/>
                      <a:chExt cx="228600" cy="685800"/>
                    </a:xfrm>
                    <a:grpFill/>
                  </p:grpSpPr>
                  <p:sp>
                    <p:nvSpPr>
                      <p:cNvPr id="345" name="Oval 34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6" name="Rectangle 34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3" name="Group 302"/>
                    <p:cNvGrpSpPr/>
                    <p:nvPr/>
                  </p:nvGrpSpPr>
                  <p:grpSpPr>
                    <a:xfrm>
                      <a:off x="228600" y="457200"/>
                      <a:ext cx="114300" cy="342900"/>
                      <a:chOff x="0" y="0"/>
                      <a:chExt cx="228600" cy="685800"/>
                    </a:xfrm>
                    <a:grpFill/>
                  </p:grpSpPr>
                  <p:sp>
                    <p:nvSpPr>
                      <p:cNvPr id="343" name="Oval 34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4" name="Rectangle 34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4" name="Group 303"/>
                    <p:cNvGrpSpPr/>
                    <p:nvPr/>
                  </p:nvGrpSpPr>
                  <p:grpSpPr>
                    <a:xfrm>
                      <a:off x="457200" y="457200"/>
                      <a:ext cx="114300" cy="342900"/>
                      <a:chOff x="0" y="0"/>
                      <a:chExt cx="228600" cy="685800"/>
                    </a:xfrm>
                    <a:grpFill/>
                  </p:grpSpPr>
                  <p:sp>
                    <p:nvSpPr>
                      <p:cNvPr id="341" name="Oval 34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2" name="Rectangle 34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5" name="Group 304"/>
                    <p:cNvGrpSpPr/>
                    <p:nvPr/>
                  </p:nvGrpSpPr>
                  <p:grpSpPr>
                    <a:xfrm>
                      <a:off x="685800" y="0"/>
                      <a:ext cx="114300" cy="342900"/>
                      <a:chOff x="0" y="0"/>
                      <a:chExt cx="228600" cy="685800"/>
                    </a:xfrm>
                    <a:grpFill/>
                  </p:grpSpPr>
                  <p:sp>
                    <p:nvSpPr>
                      <p:cNvPr id="339" name="Oval 33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0" name="Rectangle 33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6" name="Group 305"/>
                    <p:cNvGrpSpPr/>
                    <p:nvPr/>
                  </p:nvGrpSpPr>
                  <p:grpSpPr>
                    <a:xfrm>
                      <a:off x="914400" y="0"/>
                      <a:ext cx="114300" cy="342900"/>
                      <a:chOff x="0" y="0"/>
                      <a:chExt cx="228600" cy="685800"/>
                    </a:xfrm>
                    <a:grpFill/>
                  </p:grpSpPr>
                  <p:sp>
                    <p:nvSpPr>
                      <p:cNvPr id="337" name="Oval 33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8" name="Rectangle 33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7" name="Group 306"/>
                    <p:cNvGrpSpPr/>
                    <p:nvPr/>
                  </p:nvGrpSpPr>
                  <p:grpSpPr>
                    <a:xfrm>
                      <a:off x="1143000" y="0"/>
                      <a:ext cx="114300" cy="342900"/>
                      <a:chOff x="0" y="0"/>
                      <a:chExt cx="228600" cy="685800"/>
                    </a:xfrm>
                    <a:grpFill/>
                  </p:grpSpPr>
                  <p:sp>
                    <p:nvSpPr>
                      <p:cNvPr id="335" name="Oval 33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6" name="Rectangle 33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8" name="Group 307"/>
                    <p:cNvGrpSpPr/>
                    <p:nvPr/>
                  </p:nvGrpSpPr>
                  <p:grpSpPr>
                    <a:xfrm>
                      <a:off x="685800" y="457200"/>
                      <a:ext cx="114300" cy="342900"/>
                      <a:chOff x="0" y="0"/>
                      <a:chExt cx="228600" cy="685800"/>
                    </a:xfrm>
                    <a:grpFill/>
                  </p:grpSpPr>
                  <p:sp>
                    <p:nvSpPr>
                      <p:cNvPr id="333" name="Oval 33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4" name="Rectangle 33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9" name="Group 308"/>
                    <p:cNvGrpSpPr/>
                    <p:nvPr/>
                  </p:nvGrpSpPr>
                  <p:grpSpPr>
                    <a:xfrm>
                      <a:off x="914400" y="457200"/>
                      <a:ext cx="114300" cy="342900"/>
                      <a:chOff x="0" y="0"/>
                      <a:chExt cx="228600" cy="685800"/>
                    </a:xfrm>
                    <a:grpFill/>
                  </p:grpSpPr>
                  <p:sp>
                    <p:nvSpPr>
                      <p:cNvPr id="331" name="Oval 33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2" name="Rectangle 33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0" name="Group 309"/>
                    <p:cNvGrpSpPr/>
                    <p:nvPr/>
                  </p:nvGrpSpPr>
                  <p:grpSpPr>
                    <a:xfrm>
                      <a:off x="1143000" y="457200"/>
                      <a:ext cx="114300" cy="342900"/>
                      <a:chOff x="0" y="0"/>
                      <a:chExt cx="228600" cy="685800"/>
                    </a:xfrm>
                    <a:grpFill/>
                  </p:grpSpPr>
                  <p:sp>
                    <p:nvSpPr>
                      <p:cNvPr id="329" name="Oval 32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0" name="Rectangle 32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1" name="Group 310"/>
                    <p:cNvGrpSpPr/>
                    <p:nvPr/>
                  </p:nvGrpSpPr>
                  <p:grpSpPr>
                    <a:xfrm>
                      <a:off x="0" y="914400"/>
                      <a:ext cx="114300" cy="342900"/>
                      <a:chOff x="0" y="0"/>
                      <a:chExt cx="228600" cy="685800"/>
                    </a:xfrm>
                    <a:grpFill/>
                  </p:grpSpPr>
                  <p:sp>
                    <p:nvSpPr>
                      <p:cNvPr id="327" name="Oval 32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8" name="Rectangle 32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2" name="Group 311"/>
                    <p:cNvGrpSpPr/>
                    <p:nvPr/>
                  </p:nvGrpSpPr>
                  <p:grpSpPr>
                    <a:xfrm>
                      <a:off x="228600" y="914400"/>
                      <a:ext cx="114300" cy="342900"/>
                      <a:chOff x="0" y="0"/>
                      <a:chExt cx="228600" cy="685800"/>
                    </a:xfrm>
                    <a:grpFill/>
                  </p:grpSpPr>
                  <p:sp>
                    <p:nvSpPr>
                      <p:cNvPr id="325" name="Oval 32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6" name="Rectangle 32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3" name="Group 312"/>
                    <p:cNvGrpSpPr/>
                    <p:nvPr/>
                  </p:nvGrpSpPr>
                  <p:grpSpPr>
                    <a:xfrm>
                      <a:off x="457200" y="914400"/>
                      <a:ext cx="114300" cy="342900"/>
                      <a:chOff x="0" y="0"/>
                      <a:chExt cx="228600" cy="685800"/>
                    </a:xfrm>
                    <a:grpFill/>
                  </p:grpSpPr>
                  <p:sp>
                    <p:nvSpPr>
                      <p:cNvPr id="323" name="Oval 32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4" name="Rectangle 32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4" name="Group 313"/>
                    <p:cNvGrpSpPr/>
                    <p:nvPr/>
                  </p:nvGrpSpPr>
                  <p:grpSpPr>
                    <a:xfrm>
                      <a:off x="685800" y="914400"/>
                      <a:ext cx="114300" cy="342900"/>
                      <a:chOff x="0" y="0"/>
                      <a:chExt cx="228600" cy="685800"/>
                    </a:xfrm>
                    <a:grpFill/>
                  </p:grpSpPr>
                  <p:sp>
                    <p:nvSpPr>
                      <p:cNvPr id="321" name="Oval 32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2" name="Rectangle 32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5" name="Group 314"/>
                    <p:cNvGrpSpPr/>
                    <p:nvPr/>
                  </p:nvGrpSpPr>
                  <p:grpSpPr>
                    <a:xfrm>
                      <a:off x="914400" y="914400"/>
                      <a:ext cx="114300" cy="342900"/>
                      <a:chOff x="0" y="0"/>
                      <a:chExt cx="228600" cy="685800"/>
                    </a:xfrm>
                    <a:grpFill/>
                  </p:grpSpPr>
                  <p:sp>
                    <p:nvSpPr>
                      <p:cNvPr id="319" name="Oval 31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0" name="Rectangle 31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6" name="Group 315"/>
                    <p:cNvGrpSpPr/>
                    <p:nvPr/>
                  </p:nvGrpSpPr>
                  <p:grpSpPr>
                    <a:xfrm>
                      <a:off x="1143000" y="914400"/>
                      <a:ext cx="114300" cy="342900"/>
                      <a:chOff x="0" y="0"/>
                      <a:chExt cx="228600" cy="685800"/>
                    </a:xfrm>
                    <a:grpFill/>
                  </p:grpSpPr>
                  <p:sp>
                    <p:nvSpPr>
                      <p:cNvPr id="317" name="Oval 31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8" name="Rectangle 31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4" name="Group 23"/>
                  <p:cNvGrpSpPr/>
                  <p:nvPr/>
                </p:nvGrpSpPr>
                <p:grpSpPr>
                  <a:xfrm>
                    <a:off x="2462530" y="999490"/>
                    <a:ext cx="457204" cy="457201"/>
                    <a:chOff x="0" y="0"/>
                    <a:chExt cx="1257300" cy="1257300"/>
                  </a:xfrm>
                  <a:solidFill>
                    <a:schemeClr val="tx1"/>
                  </a:solidFill>
                </p:grpSpPr>
                <p:grpSp>
                  <p:nvGrpSpPr>
                    <p:cNvPr id="245" name="Group 244"/>
                    <p:cNvGrpSpPr/>
                    <p:nvPr/>
                  </p:nvGrpSpPr>
                  <p:grpSpPr>
                    <a:xfrm>
                      <a:off x="0" y="0"/>
                      <a:ext cx="114300" cy="342900"/>
                      <a:chOff x="0" y="0"/>
                      <a:chExt cx="228600" cy="685800"/>
                    </a:xfrm>
                    <a:grpFill/>
                  </p:grpSpPr>
                  <p:sp>
                    <p:nvSpPr>
                      <p:cNvPr id="297" name="Oval 29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8" name="Rectangle 29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46" name="Group 245"/>
                    <p:cNvGrpSpPr/>
                    <p:nvPr/>
                  </p:nvGrpSpPr>
                  <p:grpSpPr>
                    <a:xfrm>
                      <a:off x="228600" y="0"/>
                      <a:ext cx="114300" cy="342900"/>
                      <a:chOff x="0" y="0"/>
                      <a:chExt cx="228600" cy="685800"/>
                    </a:xfrm>
                    <a:grpFill/>
                  </p:grpSpPr>
                  <p:sp>
                    <p:nvSpPr>
                      <p:cNvPr id="295" name="Oval 29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6" name="Rectangle 29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47" name="Group 246"/>
                    <p:cNvGrpSpPr/>
                    <p:nvPr/>
                  </p:nvGrpSpPr>
                  <p:grpSpPr>
                    <a:xfrm>
                      <a:off x="457200" y="0"/>
                      <a:ext cx="114300" cy="342900"/>
                      <a:chOff x="0" y="0"/>
                      <a:chExt cx="228600" cy="685800"/>
                    </a:xfrm>
                    <a:grpFill/>
                  </p:grpSpPr>
                  <p:sp>
                    <p:nvSpPr>
                      <p:cNvPr id="293" name="Oval 29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4" name="Rectangle 29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48" name="Group 247"/>
                    <p:cNvGrpSpPr/>
                    <p:nvPr/>
                  </p:nvGrpSpPr>
                  <p:grpSpPr>
                    <a:xfrm>
                      <a:off x="0" y="457200"/>
                      <a:ext cx="114300" cy="342900"/>
                      <a:chOff x="0" y="0"/>
                      <a:chExt cx="228600" cy="685800"/>
                    </a:xfrm>
                    <a:grpFill/>
                  </p:grpSpPr>
                  <p:sp>
                    <p:nvSpPr>
                      <p:cNvPr id="291" name="Oval 29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2" name="Rectangle 29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49" name="Group 248"/>
                    <p:cNvGrpSpPr/>
                    <p:nvPr/>
                  </p:nvGrpSpPr>
                  <p:grpSpPr>
                    <a:xfrm>
                      <a:off x="228600" y="457200"/>
                      <a:ext cx="114300" cy="342900"/>
                      <a:chOff x="0" y="0"/>
                      <a:chExt cx="228600" cy="685800"/>
                    </a:xfrm>
                    <a:grpFill/>
                  </p:grpSpPr>
                  <p:sp>
                    <p:nvSpPr>
                      <p:cNvPr id="289" name="Oval 2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0" name="Rectangle 2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0" name="Group 249"/>
                    <p:cNvGrpSpPr/>
                    <p:nvPr/>
                  </p:nvGrpSpPr>
                  <p:grpSpPr>
                    <a:xfrm>
                      <a:off x="457200" y="457200"/>
                      <a:ext cx="114300" cy="342900"/>
                      <a:chOff x="0" y="0"/>
                      <a:chExt cx="228600" cy="685800"/>
                    </a:xfrm>
                    <a:grpFill/>
                  </p:grpSpPr>
                  <p:sp>
                    <p:nvSpPr>
                      <p:cNvPr id="287" name="Oval 28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8" name="Rectangle 28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1" name="Group 250"/>
                    <p:cNvGrpSpPr/>
                    <p:nvPr/>
                  </p:nvGrpSpPr>
                  <p:grpSpPr>
                    <a:xfrm>
                      <a:off x="685800" y="0"/>
                      <a:ext cx="114300" cy="342900"/>
                      <a:chOff x="0" y="0"/>
                      <a:chExt cx="228600" cy="685800"/>
                    </a:xfrm>
                    <a:grpFill/>
                  </p:grpSpPr>
                  <p:sp>
                    <p:nvSpPr>
                      <p:cNvPr id="285" name="Oval 28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6" name="Rectangle 28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2" name="Group 251"/>
                    <p:cNvGrpSpPr/>
                    <p:nvPr/>
                  </p:nvGrpSpPr>
                  <p:grpSpPr>
                    <a:xfrm>
                      <a:off x="914400" y="0"/>
                      <a:ext cx="114300" cy="342900"/>
                      <a:chOff x="0" y="0"/>
                      <a:chExt cx="228600" cy="685800"/>
                    </a:xfrm>
                    <a:grpFill/>
                  </p:grpSpPr>
                  <p:sp>
                    <p:nvSpPr>
                      <p:cNvPr id="283" name="Oval 28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4" name="Rectangle 28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3" name="Group 252"/>
                    <p:cNvGrpSpPr/>
                    <p:nvPr/>
                  </p:nvGrpSpPr>
                  <p:grpSpPr>
                    <a:xfrm>
                      <a:off x="1143000" y="0"/>
                      <a:ext cx="114300" cy="342900"/>
                      <a:chOff x="0" y="0"/>
                      <a:chExt cx="228600" cy="685800"/>
                    </a:xfrm>
                    <a:grpFill/>
                  </p:grpSpPr>
                  <p:sp>
                    <p:nvSpPr>
                      <p:cNvPr id="281" name="Oval 28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2" name="Rectangle 28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4" name="Group 253"/>
                    <p:cNvGrpSpPr/>
                    <p:nvPr/>
                  </p:nvGrpSpPr>
                  <p:grpSpPr>
                    <a:xfrm>
                      <a:off x="685800" y="457200"/>
                      <a:ext cx="114300" cy="342900"/>
                      <a:chOff x="0" y="0"/>
                      <a:chExt cx="228600" cy="685800"/>
                    </a:xfrm>
                    <a:grpFill/>
                  </p:grpSpPr>
                  <p:sp>
                    <p:nvSpPr>
                      <p:cNvPr id="279" name="Oval 27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0" name="Rectangle 27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5" name="Group 254"/>
                    <p:cNvGrpSpPr/>
                    <p:nvPr/>
                  </p:nvGrpSpPr>
                  <p:grpSpPr>
                    <a:xfrm>
                      <a:off x="914400" y="457200"/>
                      <a:ext cx="114300" cy="342900"/>
                      <a:chOff x="0" y="0"/>
                      <a:chExt cx="228600" cy="685800"/>
                    </a:xfrm>
                    <a:grpFill/>
                  </p:grpSpPr>
                  <p:sp>
                    <p:nvSpPr>
                      <p:cNvPr id="277" name="Oval 27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8" name="Rectangle 27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6" name="Group 255"/>
                    <p:cNvGrpSpPr/>
                    <p:nvPr/>
                  </p:nvGrpSpPr>
                  <p:grpSpPr>
                    <a:xfrm>
                      <a:off x="1143000" y="457200"/>
                      <a:ext cx="114300" cy="342900"/>
                      <a:chOff x="0" y="0"/>
                      <a:chExt cx="228600" cy="685800"/>
                    </a:xfrm>
                    <a:grpFill/>
                  </p:grpSpPr>
                  <p:sp>
                    <p:nvSpPr>
                      <p:cNvPr id="275" name="Oval 27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6" name="Rectangle 27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7" name="Group 256"/>
                    <p:cNvGrpSpPr/>
                    <p:nvPr/>
                  </p:nvGrpSpPr>
                  <p:grpSpPr>
                    <a:xfrm>
                      <a:off x="0" y="914400"/>
                      <a:ext cx="114300" cy="342900"/>
                      <a:chOff x="0" y="0"/>
                      <a:chExt cx="228600" cy="685800"/>
                    </a:xfrm>
                    <a:grpFill/>
                  </p:grpSpPr>
                  <p:sp>
                    <p:nvSpPr>
                      <p:cNvPr id="273" name="Oval 2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4" name="Rectangle 2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8" name="Group 257"/>
                    <p:cNvGrpSpPr/>
                    <p:nvPr/>
                  </p:nvGrpSpPr>
                  <p:grpSpPr>
                    <a:xfrm>
                      <a:off x="228600" y="914400"/>
                      <a:ext cx="114300" cy="342900"/>
                      <a:chOff x="0" y="0"/>
                      <a:chExt cx="228600" cy="685800"/>
                    </a:xfrm>
                    <a:grpFill/>
                  </p:grpSpPr>
                  <p:sp>
                    <p:nvSpPr>
                      <p:cNvPr id="271" name="Oval 27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2" name="Rectangle 27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9" name="Group 258"/>
                    <p:cNvGrpSpPr/>
                    <p:nvPr/>
                  </p:nvGrpSpPr>
                  <p:grpSpPr>
                    <a:xfrm>
                      <a:off x="457200" y="914400"/>
                      <a:ext cx="114300" cy="342900"/>
                      <a:chOff x="0" y="0"/>
                      <a:chExt cx="228600" cy="685800"/>
                    </a:xfrm>
                    <a:grpFill/>
                  </p:grpSpPr>
                  <p:sp>
                    <p:nvSpPr>
                      <p:cNvPr id="269" name="Oval 26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0" name="Rectangle 26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60" name="Group 259"/>
                    <p:cNvGrpSpPr/>
                    <p:nvPr/>
                  </p:nvGrpSpPr>
                  <p:grpSpPr>
                    <a:xfrm>
                      <a:off x="685800" y="914400"/>
                      <a:ext cx="114300" cy="342900"/>
                      <a:chOff x="0" y="0"/>
                      <a:chExt cx="228600" cy="685800"/>
                    </a:xfrm>
                    <a:grpFill/>
                  </p:grpSpPr>
                  <p:sp>
                    <p:nvSpPr>
                      <p:cNvPr id="267" name="Oval 26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8" name="Rectangle 26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61" name="Group 260"/>
                    <p:cNvGrpSpPr/>
                    <p:nvPr/>
                  </p:nvGrpSpPr>
                  <p:grpSpPr>
                    <a:xfrm>
                      <a:off x="914400" y="914400"/>
                      <a:ext cx="114300" cy="342900"/>
                      <a:chOff x="0" y="0"/>
                      <a:chExt cx="228600" cy="685800"/>
                    </a:xfrm>
                    <a:grpFill/>
                  </p:grpSpPr>
                  <p:sp>
                    <p:nvSpPr>
                      <p:cNvPr id="265" name="Oval 26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6" name="Rectangle 26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62" name="Group 261"/>
                    <p:cNvGrpSpPr/>
                    <p:nvPr/>
                  </p:nvGrpSpPr>
                  <p:grpSpPr>
                    <a:xfrm>
                      <a:off x="1143000" y="914400"/>
                      <a:ext cx="114300" cy="342900"/>
                      <a:chOff x="0" y="0"/>
                      <a:chExt cx="228600" cy="685800"/>
                    </a:xfrm>
                    <a:grpFill/>
                  </p:grpSpPr>
                  <p:sp>
                    <p:nvSpPr>
                      <p:cNvPr id="263" name="Oval 26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4" name="Rectangle 26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5" name="Group 24"/>
                  <p:cNvGrpSpPr/>
                  <p:nvPr/>
                </p:nvGrpSpPr>
                <p:grpSpPr>
                  <a:xfrm>
                    <a:off x="981710" y="999490"/>
                    <a:ext cx="457204" cy="457201"/>
                    <a:chOff x="0" y="0"/>
                    <a:chExt cx="1257300" cy="1257300"/>
                  </a:xfrm>
                  <a:solidFill>
                    <a:schemeClr val="bg1"/>
                  </a:solidFill>
                </p:grpSpPr>
                <p:grpSp>
                  <p:nvGrpSpPr>
                    <p:cNvPr id="191" name="Group 190"/>
                    <p:cNvGrpSpPr/>
                    <p:nvPr/>
                  </p:nvGrpSpPr>
                  <p:grpSpPr>
                    <a:xfrm>
                      <a:off x="0" y="0"/>
                      <a:ext cx="114300" cy="342900"/>
                      <a:chOff x="0" y="0"/>
                      <a:chExt cx="228600" cy="685800"/>
                    </a:xfrm>
                    <a:grpFill/>
                  </p:grpSpPr>
                  <p:sp>
                    <p:nvSpPr>
                      <p:cNvPr id="243" name="Oval 24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4" name="Rectangle 24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2" name="Group 191"/>
                    <p:cNvGrpSpPr/>
                    <p:nvPr/>
                  </p:nvGrpSpPr>
                  <p:grpSpPr>
                    <a:xfrm>
                      <a:off x="228600" y="0"/>
                      <a:ext cx="114300" cy="342900"/>
                      <a:chOff x="0" y="0"/>
                      <a:chExt cx="228600" cy="685800"/>
                    </a:xfrm>
                    <a:grpFill/>
                  </p:grpSpPr>
                  <p:sp>
                    <p:nvSpPr>
                      <p:cNvPr id="241" name="Oval 24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2" name="Rectangle 24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3" name="Group 192"/>
                    <p:cNvGrpSpPr/>
                    <p:nvPr/>
                  </p:nvGrpSpPr>
                  <p:grpSpPr>
                    <a:xfrm>
                      <a:off x="457200" y="0"/>
                      <a:ext cx="114300" cy="342900"/>
                      <a:chOff x="0" y="0"/>
                      <a:chExt cx="228600" cy="685800"/>
                    </a:xfrm>
                    <a:grpFill/>
                  </p:grpSpPr>
                  <p:sp>
                    <p:nvSpPr>
                      <p:cNvPr id="239" name="Oval 23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0" name="Rectangle 23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4" name="Group 193"/>
                    <p:cNvGrpSpPr/>
                    <p:nvPr/>
                  </p:nvGrpSpPr>
                  <p:grpSpPr>
                    <a:xfrm>
                      <a:off x="0" y="457200"/>
                      <a:ext cx="114300" cy="342900"/>
                      <a:chOff x="0" y="0"/>
                      <a:chExt cx="228600" cy="685800"/>
                    </a:xfrm>
                    <a:grpFill/>
                  </p:grpSpPr>
                  <p:sp>
                    <p:nvSpPr>
                      <p:cNvPr id="237" name="Oval 23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8" name="Rectangle 23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5" name="Group 194"/>
                    <p:cNvGrpSpPr/>
                    <p:nvPr/>
                  </p:nvGrpSpPr>
                  <p:grpSpPr>
                    <a:xfrm>
                      <a:off x="228600" y="457200"/>
                      <a:ext cx="114300" cy="342900"/>
                      <a:chOff x="0" y="0"/>
                      <a:chExt cx="228600" cy="685800"/>
                    </a:xfrm>
                    <a:grpFill/>
                  </p:grpSpPr>
                  <p:sp>
                    <p:nvSpPr>
                      <p:cNvPr id="235" name="Oval 2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6" name="Rectangle 2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6" name="Group 195"/>
                    <p:cNvGrpSpPr/>
                    <p:nvPr/>
                  </p:nvGrpSpPr>
                  <p:grpSpPr>
                    <a:xfrm>
                      <a:off x="457200" y="457200"/>
                      <a:ext cx="114300" cy="342900"/>
                      <a:chOff x="0" y="0"/>
                      <a:chExt cx="228600" cy="685800"/>
                    </a:xfrm>
                    <a:grpFill/>
                  </p:grpSpPr>
                  <p:sp>
                    <p:nvSpPr>
                      <p:cNvPr id="233" name="Oval 23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4" name="Rectangle 23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7" name="Group 196"/>
                    <p:cNvGrpSpPr/>
                    <p:nvPr/>
                  </p:nvGrpSpPr>
                  <p:grpSpPr>
                    <a:xfrm>
                      <a:off x="685800" y="0"/>
                      <a:ext cx="114300" cy="342900"/>
                      <a:chOff x="0" y="0"/>
                      <a:chExt cx="228600" cy="685800"/>
                    </a:xfrm>
                    <a:grpFill/>
                  </p:grpSpPr>
                  <p:sp>
                    <p:nvSpPr>
                      <p:cNvPr id="231" name="Oval 23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2" name="Rectangle 23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8" name="Group 197"/>
                    <p:cNvGrpSpPr/>
                    <p:nvPr/>
                  </p:nvGrpSpPr>
                  <p:grpSpPr>
                    <a:xfrm>
                      <a:off x="914400" y="0"/>
                      <a:ext cx="114300" cy="342900"/>
                      <a:chOff x="0" y="0"/>
                      <a:chExt cx="228600" cy="685800"/>
                    </a:xfrm>
                    <a:grpFill/>
                  </p:grpSpPr>
                  <p:sp>
                    <p:nvSpPr>
                      <p:cNvPr id="229" name="Oval 22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0" name="Rectangle 22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9" name="Group 198"/>
                    <p:cNvGrpSpPr/>
                    <p:nvPr/>
                  </p:nvGrpSpPr>
                  <p:grpSpPr>
                    <a:xfrm>
                      <a:off x="1143000" y="0"/>
                      <a:ext cx="114300" cy="342900"/>
                      <a:chOff x="0" y="0"/>
                      <a:chExt cx="228600" cy="685800"/>
                    </a:xfrm>
                    <a:grpFill/>
                  </p:grpSpPr>
                  <p:sp>
                    <p:nvSpPr>
                      <p:cNvPr id="227" name="Oval 22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8" name="Rectangle 22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0" name="Group 199"/>
                    <p:cNvGrpSpPr/>
                    <p:nvPr/>
                  </p:nvGrpSpPr>
                  <p:grpSpPr>
                    <a:xfrm>
                      <a:off x="685800" y="457200"/>
                      <a:ext cx="114300" cy="342900"/>
                      <a:chOff x="0" y="0"/>
                      <a:chExt cx="228600" cy="685800"/>
                    </a:xfrm>
                    <a:grpFill/>
                  </p:grpSpPr>
                  <p:sp>
                    <p:nvSpPr>
                      <p:cNvPr id="225" name="Oval 22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6" name="Rectangle 22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1" name="Group 200"/>
                    <p:cNvGrpSpPr/>
                    <p:nvPr/>
                  </p:nvGrpSpPr>
                  <p:grpSpPr>
                    <a:xfrm>
                      <a:off x="914400" y="457200"/>
                      <a:ext cx="114300" cy="342900"/>
                      <a:chOff x="0" y="0"/>
                      <a:chExt cx="228600" cy="685800"/>
                    </a:xfrm>
                    <a:grpFill/>
                  </p:grpSpPr>
                  <p:sp>
                    <p:nvSpPr>
                      <p:cNvPr id="223" name="Oval 22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4" name="Rectangle 22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2" name="Group 201"/>
                    <p:cNvGrpSpPr/>
                    <p:nvPr/>
                  </p:nvGrpSpPr>
                  <p:grpSpPr>
                    <a:xfrm>
                      <a:off x="1143000" y="457200"/>
                      <a:ext cx="114300" cy="342900"/>
                      <a:chOff x="0" y="0"/>
                      <a:chExt cx="228600" cy="685800"/>
                    </a:xfrm>
                    <a:grpFill/>
                  </p:grpSpPr>
                  <p:sp>
                    <p:nvSpPr>
                      <p:cNvPr id="221" name="Oval 22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2" name="Rectangle 22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3" name="Group 202"/>
                    <p:cNvGrpSpPr/>
                    <p:nvPr/>
                  </p:nvGrpSpPr>
                  <p:grpSpPr>
                    <a:xfrm>
                      <a:off x="0" y="914400"/>
                      <a:ext cx="114300" cy="342900"/>
                      <a:chOff x="0" y="0"/>
                      <a:chExt cx="228600" cy="685800"/>
                    </a:xfrm>
                    <a:grpFill/>
                  </p:grpSpPr>
                  <p:sp>
                    <p:nvSpPr>
                      <p:cNvPr id="219" name="Oval 21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0" name="Rectangle 21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4" name="Group 203"/>
                    <p:cNvGrpSpPr/>
                    <p:nvPr/>
                  </p:nvGrpSpPr>
                  <p:grpSpPr>
                    <a:xfrm>
                      <a:off x="228600" y="914400"/>
                      <a:ext cx="114300" cy="342900"/>
                      <a:chOff x="0" y="0"/>
                      <a:chExt cx="228600" cy="685800"/>
                    </a:xfrm>
                    <a:grpFill/>
                  </p:grpSpPr>
                  <p:sp>
                    <p:nvSpPr>
                      <p:cNvPr id="217" name="Oval 21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8" name="Rectangle 21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5" name="Group 204"/>
                    <p:cNvGrpSpPr/>
                    <p:nvPr/>
                  </p:nvGrpSpPr>
                  <p:grpSpPr>
                    <a:xfrm>
                      <a:off x="457200" y="914400"/>
                      <a:ext cx="114300" cy="342900"/>
                      <a:chOff x="0" y="0"/>
                      <a:chExt cx="228600" cy="685800"/>
                    </a:xfrm>
                    <a:grpFill/>
                  </p:grpSpPr>
                  <p:sp>
                    <p:nvSpPr>
                      <p:cNvPr id="215" name="Oval 21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6" name="Rectangle 21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6" name="Group 205"/>
                    <p:cNvGrpSpPr/>
                    <p:nvPr/>
                  </p:nvGrpSpPr>
                  <p:grpSpPr>
                    <a:xfrm>
                      <a:off x="685800" y="914400"/>
                      <a:ext cx="114300" cy="342900"/>
                      <a:chOff x="0" y="0"/>
                      <a:chExt cx="228600" cy="685800"/>
                    </a:xfrm>
                    <a:grpFill/>
                  </p:grpSpPr>
                  <p:sp>
                    <p:nvSpPr>
                      <p:cNvPr id="213" name="Oval 21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4" name="Rectangle 21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7" name="Group 206"/>
                    <p:cNvGrpSpPr/>
                    <p:nvPr/>
                  </p:nvGrpSpPr>
                  <p:grpSpPr>
                    <a:xfrm>
                      <a:off x="914400" y="914400"/>
                      <a:ext cx="114300" cy="342900"/>
                      <a:chOff x="0" y="0"/>
                      <a:chExt cx="228600" cy="685800"/>
                    </a:xfrm>
                    <a:grpFill/>
                  </p:grpSpPr>
                  <p:sp>
                    <p:nvSpPr>
                      <p:cNvPr id="211" name="Oval 21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2" name="Rectangle 21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8" name="Group 207"/>
                    <p:cNvGrpSpPr/>
                    <p:nvPr/>
                  </p:nvGrpSpPr>
                  <p:grpSpPr>
                    <a:xfrm>
                      <a:off x="1143000" y="914400"/>
                      <a:ext cx="114300" cy="342900"/>
                      <a:chOff x="0" y="0"/>
                      <a:chExt cx="228600" cy="685800"/>
                    </a:xfrm>
                    <a:grpFill/>
                  </p:grpSpPr>
                  <p:sp>
                    <p:nvSpPr>
                      <p:cNvPr id="209" name="Oval 20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0" name="Rectangle 20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6" name="Group 25"/>
                  <p:cNvGrpSpPr/>
                  <p:nvPr/>
                </p:nvGrpSpPr>
                <p:grpSpPr>
                  <a:xfrm>
                    <a:off x="1475740" y="999490"/>
                    <a:ext cx="457204" cy="457201"/>
                    <a:chOff x="0" y="0"/>
                    <a:chExt cx="1257300" cy="1257300"/>
                  </a:xfrm>
                  <a:solidFill>
                    <a:schemeClr val="tx1"/>
                  </a:solidFill>
                </p:grpSpPr>
                <p:grpSp>
                  <p:nvGrpSpPr>
                    <p:cNvPr id="137" name="Group 136"/>
                    <p:cNvGrpSpPr/>
                    <p:nvPr/>
                  </p:nvGrpSpPr>
                  <p:grpSpPr>
                    <a:xfrm>
                      <a:off x="0" y="0"/>
                      <a:ext cx="114300" cy="342900"/>
                      <a:chOff x="0" y="0"/>
                      <a:chExt cx="228600" cy="685800"/>
                    </a:xfrm>
                    <a:grpFill/>
                  </p:grpSpPr>
                  <p:sp>
                    <p:nvSpPr>
                      <p:cNvPr id="189" name="Oval 1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0" name="Rectangle 1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8" name="Group 137"/>
                    <p:cNvGrpSpPr/>
                    <p:nvPr/>
                  </p:nvGrpSpPr>
                  <p:grpSpPr>
                    <a:xfrm>
                      <a:off x="228600" y="0"/>
                      <a:ext cx="114300" cy="342900"/>
                      <a:chOff x="0" y="0"/>
                      <a:chExt cx="228600" cy="685800"/>
                    </a:xfrm>
                    <a:grpFill/>
                  </p:grpSpPr>
                  <p:sp>
                    <p:nvSpPr>
                      <p:cNvPr id="187" name="Oval 18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8" name="Rectangle 18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9" name="Group 138"/>
                    <p:cNvGrpSpPr/>
                    <p:nvPr/>
                  </p:nvGrpSpPr>
                  <p:grpSpPr>
                    <a:xfrm>
                      <a:off x="457200" y="0"/>
                      <a:ext cx="114300" cy="342900"/>
                      <a:chOff x="0" y="0"/>
                      <a:chExt cx="228600" cy="685800"/>
                    </a:xfrm>
                    <a:grpFill/>
                  </p:grpSpPr>
                  <p:sp>
                    <p:nvSpPr>
                      <p:cNvPr id="185" name="Oval 18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6" name="Rectangle 18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0" name="Group 139"/>
                    <p:cNvGrpSpPr/>
                    <p:nvPr/>
                  </p:nvGrpSpPr>
                  <p:grpSpPr>
                    <a:xfrm>
                      <a:off x="0" y="457200"/>
                      <a:ext cx="114300" cy="342900"/>
                      <a:chOff x="0" y="0"/>
                      <a:chExt cx="228600" cy="685800"/>
                    </a:xfrm>
                    <a:grpFill/>
                  </p:grpSpPr>
                  <p:sp>
                    <p:nvSpPr>
                      <p:cNvPr id="183" name="Oval 18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4" name="Rectangle 18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1" name="Group 140"/>
                    <p:cNvGrpSpPr/>
                    <p:nvPr/>
                  </p:nvGrpSpPr>
                  <p:grpSpPr>
                    <a:xfrm>
                      <a:off x="228600" y="457200"/>
                      <a:ext cx="114300" cy="342900"/>
                      <a:chOff x="0" y="0"/>
                      <a:chExt cx="228600" cy="685800"/>
                    </a:xfrm>
                    <a:grpFill/>
                  </p:grpSpPr>
                  <p:sp>
                    <p:nvSpPr>
                      <p:cNvPr id="181" name="Oval 1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2" name="Rectangle 1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2" name="Group 141"/>
                    <p:cNvGrpSpPr/>
                    <p:nvPr/>
                  </p:nvGrpSpPr>
                  <p:grpSpPr>
                    <a:xfrm>
                      <a:off x="457200" y="457200"/>
                      <a:ext cx="114300" cy="342900"/>
                      <a:chOff x="0" y="0"/>
                      <a:chExt cx="228600" cy="685800"/>
                    </a:xfrm>
                    <a:grpFill/>
                  </p:grpSpPr>
                  <p:sp>
                    <p:nvSpPr>
                      <p:cNvPr id="179" name="Oval 17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0" name="Rectangle 17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3" name="Group 142"/>
                    <p:cNvGrpSpPr/>
                    <p:nvPr/>
                  </p:nvGrpSpPr>
                  <p:grpSpPr>
                    <a:xfrm>
                      <a:off x="685800" y="0"/>
                      <a:ext cx="114300" cy="342900"/>
                      <a:chOff x="0" y="0"/>
                      <a:chExt cx="228600" cy="685800"/>
                    </a:xfrm>
                    <a:grpFill/>
                  </p:grpSpPr>
                  <p:sp>
                    <p:nvSpPr>
                      <p:cNvPr id="177" name="Oval 17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8" name="Rectangle 17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4" name="Group 143"/>
                    <p:cNvGrpSpPr/>
                    <p:nvPr/>
                  </p:nvGrpSpPr>
                  <p:grpSpPr>
                    <a:xfrm>
                      <a:off x="914400" y="0"/>
                      <a:ext cx="114300" cy="342900"/>
                      <a:chOff x="0" y="0"/>
                      <a:chExt cx="228600" cy="685800"/>
                    </a:xfrm>
                    <a:grpFill/>
                  </p:grpSpPr>
                  <p:sp>
                    <p:nvSpPr>
                      <p:cNvPr id="175" name="Oval 17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6" name="Rectangle 17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5" name="Group 144"/>
                    <p:cNvGrpSpPr/>
                    <p:nvPr/>
                  </p:nvGrpSpPr>
                  <p:grpSpPr>
                    <a:xfrm>
                      <a:off x="1143000" y="0"/>
                      <a:ext cx="114300" cy="342900"/>
                      <a:chOff x="0" y="0"/>
                      <a:chExt cx="228600" cy="685800"/>
                    </a:xfrm>
                    <a:grpFill/>
                  </p:grpSpPr>
                  <p:sp>
                    <p:nvSpPr>
                      <p:cNvPr id="173" name="Oval 17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4" name="Rectangle 17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6" name="Group 145"/>
                    <p:cNvGrpSpPr/>
                    <p:nvPr/>
                  </p:nvGrpSpPr>
                  <p:grpSpPr>
                    <a:xfrm>
                      <a:off x="685800" y="457200"/>
                      <a:ext cx="114300" cy="342900"/>
                      <a:chOff x="0" y="0"/>
                      <a:chExt cx="228600" cy="685800"/>
                    </a:xfrm>
                    <a:grpFill/>
                  </p:grpSpPr>
                  <p:sp>
                    <p:nvSpPr>
                      <p:cNvPr id="171" name="Oval 17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2" name="Rectangle 17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7" name="Group 146"/>
                    <p:cNvGrpSpPr/>
                    <p:nvPr/>
                  </p:nvGrpSpPr>
                  <p:grpSpPr>
                    <a:xfrm>
                      <a:off x="914400" y="457200"/>
                      <a:ext cx="114300" cy="342900"/>
                      <a:chOff x="0" y="0"/>
                      <a:chExt cx="228600" cy="685800"/>
                    </a:xfrm>
                    <a:grpFill/>
                  </p:grpSpPr>
                  <p:sp>
                    <p:nvSpPr>
                      <p:cNvPr id="169" name="Oval 16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0" name="Rectangle 16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8" name="Group 147"/>
                    <p:cNvGrpSpPr/>
                    <p:nvPr/>
                  </p:nvGrpSpPr>
                  <p:grpSpPr>
                    <a:xfrm>
                      <a:off x="1143000" y="457200"/>
                      <a:ext cx="114300" cy="342900"/>
                      <a:chOff x="0" y="0"/>
                      <a:chExt cx="228600" cy="685800"/>
                    </a:xfrm>
                    <a:grpFill/>
                  </p:grpSpPr>
                  <p:sp>
                    <p:nvSpPr>
                      <p:cNvPr id="167" name="Oval 16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8" name="Rectangle 16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9" name="Group 148"/>
                    <p:cNvGrpSpPr/>
                    <p:nvPr/>
                  </p:nvGrpSpPr>
                  <p:grpSpPr>
                    <a:xfrm>
                      <a:off x="0" y="914400"/>
                      <a:ext cx="114300" cy="342900"/>
                      <a:chOff x="0" y="0"/>
                      <a:chExt cx="228600" cy="685800"/>
                    </a:xfrm>
                    <a:grpFill/>
                  </p:grpSpPr>
                  <p:sp>
                    <p:nvSpPr>
                      <p:cNvPr id="165" name="Oval 16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6" name="Rectangle 16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0" name="Group 149"/>
                    <p:cNvGrpSpPr/>
                    <p:nvPr/>
                  </p:nvGrpSpPr>
                  <p:grpSpPr>
                    <a:xfrm>
                      <a:off x="228600" y="914400"/>
                      <a:ext cx="114300" cy="342900"/>
                      <a:chOff x="0" y="0"/>
                      <a:chExt cx="228600" cy="685800"/>
                    </a:xfrm>
                    <a:grpFill/>
                  </p:grpSpPr>
                  <p:sp>
                    <p:nvSpPr>
                      <p:cNvPr id="163" name="Oval 16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4" name="Rectangle 16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1" name="Group 150"/>
                    <p:cNvGrpSpPr/>
                    <p:nvPr/>
                  </p:nvGrpSpPr>
                  <p:grpSpPr>
                    <a:xfrm>
                      <a:off x="457200" y="914400"/>
                      <a:ext cx="114300" cy="342900"/>
                      <a:chOff x="0" y="0"/>
                      <a:chExt cx="228600" cy="685800"/>
                    </a:xfrm>
                    <a:grpFill/>
                  </p:grpSpPr>
                  <p:sp>
                    <p:nvSpPr>
                      <p:cNvPr id="161" name="Oval 16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2" name="Rectangle 16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2" name="Group 151"/>
                    <p:cNvGrpSpPr/>
                    <p:nvPr/>
                  </p:nvGrpSpPr>
                  <p:grpSpPr>
                    <a:xfrm>
                      <a:off x="685800" y="914400"/>
                      <a:ext cx="114300" cy="342900"/>
                      <a:chOff x="0" y="0"/>
                      <a:chExt cx="228600" cy="685800"/>
                    </a:xfrm>
                    <a:grpFill/>
                  </p:grpSpPr>
                  <p:sp>
                    <p:nvSpPr>
                      <p:cNvPr id="159" name="Oval 1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0" name="Rectangle 1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3" name="Group 152"/>
                    <p:cNvGrpSpPr/>
                    <p:nvPr/>
                  </p:nvGrpSpPr>
                  <p:grpSpPr>
                    <a:xfrm>
                      <a:off x="914400" y="914400"/>
                      <a:ext cx="114300" cy="342900"/>
                      <a:chOff x="0" y="0"/>
                      <a:chExt cx="228600" cy="685800"/>
                    </a:xfrm>
                    <a:grpFill/>
                  </p:grpSpPr>
                  <p:sp>
                    <p:nvSpPr>
                      <p:cNvPr id="157" name="Oval 15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8" name="Rectangle 15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4" name="Group 153"/>
                    <p:cNvGrpSpPr/>
                    <p:nvPr/>
                  </p:nvGrpSpPr>
                  <p:grpSpPr>
                    <a:xfrm>
                      <a:off x="1143000" y="914400"/>
                      <a:ext cx="114300" cy="342900"/>
                      <a:chOff x="0" y="0"/>
                      <a:chExt cx="228600" cy="685800"/>
                    </a:xfrm>
                    <a:grpFill/>
                  </p:grpSpPr>
                  <p:sp>
                    <p:nvSpPr>
                      <p:cNvPr id="155" name="Oval 15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6" name="Rectangle 15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7" name="Group 26"/>
                  <p:cNvGrpSpPr/>
                  <p:nvPr/>
                </p:nvGrpSpPr>
                <p:grpSpPr>
                  <a:xfrm>
                    <a:off x="488950" y="997585"/>
                    <a:ext cx="457204" cy="457201"/>
                    <a:chOff x="0" y="0"/>
                    <a:chExt cx="1257300" cy="1257300"/>
                  </a:xfrm>
                  <a:solidFill>
                    <a:schemeClr val="bg1"/>
                  </a:solidFill>
                </p:grpSpPr>
                <p:grpSp>
                  <p:nvGrpSpPr>
                    <p:cNvPr id="83" name="Group 82"/>
                    <p:cNvGrpSpPr/>
                    <p:nvPr/>
                  </p:nvGrpSpPr>
                  <p:grpSpPr>
                    <a:xfrm>
                      <a:off x="0" y="0"/>
                      <a:ext cx="114300" cy="342900"/>
                      <a:chOff x="0" y="0"/>
                      <a:chExt cx="228600" cy="685800"/>
                    </a:xfrm>
                    <a:grpFill/>
                  </p:grpSpPr>
                  <p:sp>
                    <p:nvSpPr>
                      <p:cNvPr id="135" name="Oval 1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6" name="Rectangle 1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 name="Group 83"/>
                    <p:cNvGrpSpPr/>
                    <p:nvPr/>
                  </p:nvGrpSpPr>
                  <p:grpSpPr>
                    <a:xfrm>
                      <a:off x="228600" y="0"/>
                      <a:ext cx="114300" cy="342900"/>
                      <a:chOff x="0" y="0"/>
                      <a:chExt cx="228600" cy="685800"/>
                    </a:xfrm>
                    <a:grpFill/>
                  </p:grpSpPr>
                  <p:sp>
                    <p:nvSpPr>
                      <p:cNvPr id="133" name="Oval 13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4" name="Rectangle 13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 name="Group 84"/>
                    <p:cNvGrpSpPr/>
                    <p:nvPr/>
                  </p:nvGrpSpPr>
                  <p:grpSpPr>
                    <a:xfrm>
                      <a:off x="457200" y="0"/>
                      <a:ext cx="114300" cy="342900"/>
                      <a:chOff x="0" y="0"/>
                      <a:chExt cx="228600" cy="685800"/>
                    </a:xfrm>
                    <a:grpFill/>
                  </p:grpSpPr>
                  <p:sp>
                    <p:nvSpPr>
                      <p:cNvPr id="131" name="Oval 13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2" name="Rectangle 13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6" name="Group 85"/>
                    <p:cNvGrpSpPr/>
                    <p:nvPr/>
                  </p:nvGrpSpPr>
                  <p:grpSpPr>
                    <a:xfrm>
                      <a:off x="0" y="457200"/>
                      <a:ext cx="114300" cy="342900"/>
                      <a:chOff x="0" y="0"/>
                      <a:chExt cx="228600" cy="685800"/>
                    </a:xfrm>
                    <a:grpFill/>
                  </p:grpSpPr>
                  <p:sp>
                    <p:nvSpPr>
                      <p:cNvPr id="129" name="Oval 12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0" name="Rectangle 12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7" name="Group 86"/>
                    <p:cNvGrpSpPr/>
                    <p:nvPr/>
                  </p:nvGrpSpPr>
                  <p:grpSpPr>
                    <a:xfrm>
                      <a:off x="228600" y="457200"/>
                      <a:ext cx="114300" cy="342900"/>
                      <a:chOff x="0" y="0"/>
                      <a:chExt cx="228600" cy="685800"/>
                    </a:xfrm>
                    <a:grpFill/>
                  </p:grpSpPr>
                  <p:sp>
                    <p:nvSpPr>
                      <p:cNvPr id="127" name="Oval 12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8" name="Rectangle 12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8" name="Group 87"/>
                    <p:cNvGrpSpPr/>
                    <p:nvPr/>
                  </p:nvGrpSpPr>
                  <p:grpSpPr>
                    <a:xfrm>
                      <a:off x="457200" y="457200"/>
                      <a:ext cx="114300" cy="342900"/>
                      <a:chOff x="0" y="0"/>
                      <a:chExt cx="228600" cy="685800"/>
                    </a:xfrm>
                    <a:grpFill/>
                  </p:grpSpPr>
                  <p:sp>
                    <p:nvSpPr>
                      <p:cNvPr id="125" name="Oval 12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6" name="Rectangle 12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 name="Group 88"/>
                    <p:cNvGrpSpPr/>
                    <p:nvPr/>
                  </p:nvGrpSpPr>
                  <p:grpSpPr>
                    <a:xfrm>
                      <a:off x="685800" y="0"/>
                      <a:ext cx="114300" cy="342900"/>
                      <a:chOff x="0" y="0"/>
                      <a:chExt cx="228600" cy="685800"/>
                    </a:xfrm>
                    <a:grpFill/>
                  </p:grpSpPr>
                  <p:sp>
                    <p:nvSpPr>
                      <p:cNvPr id="123" name="Oval 12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4" name="Rectangle 12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 name="Group 89"/>
                    <p:cNvGrpSpPr/>
                    <p:nvPr/>
                  </p:nvGrpSpPr>
                  <p:grpSpPr>
                    <a:xfrm>
                      <a:off x="914400" y="0"/>
                      <a:ext cx="114300" cy="342900"/>
                      <a:chOff x="0" y="0"/>
                      <a:chExt cx="228600" cy="685800"/>
                    </a:xfrm>
                    <a:grpFill/>
                  </p:grpSpPr>
                  <p:sp>
                    <p:nvSpPr>
                      <p:cNvPr id="121" name="Oval 12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2" name="Rectangle 12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1" name="Group 90"/>
                    <p:cNvGrpSpPr/>
                    <p:nvPr/>
                  </p:nvGrpSpPr>
                  <p:grpSpPr>
                    <a:xfrm>
                      <a:off x="1143000" y="0"/>
                      <a:ext cx="114300" cy="342900"/>
                      <a:chOff x="0" y="0"/>
                      <a:chExt cx="228600" cy="685800"/>
                    </a:xfrm>
                    <a:grpFill/>
                  </p:grpSpPr>
                  <p:sp>
                    <p:nvSpPr>
                      <p:cNvPr id="119" name="Oval 11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Rectangle 11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2" name="Group 91"/>
                    <p:cNvGrpSpPr/>
                    <p:nvPr/>
                  </p:nvGrpSpPr>
                  <p:grpSpPr>
                    <a:xfrm>
                      <a:off x="685800" y="457200"/>
                      <a:ext cx="114300" cy="342900"/>
                      <a:chOff x="0" y="0"/>
                      <a:chExt cx="228600" cy="685800"/>
                    </a:xfrm>
                    <a:grpFill/>
                  </p:grpSpPr>
                  <p:sp>
                    <p:nvSpPr>
                      <p:cNvPr id="117" name="Oval 11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8" name="Rectangle 11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3" name="Group 92"/>
                    <p:cNvGrpSpPr/>
                    <p:nvPr/>
                  </p:nvGrpSpPr>
                  <p:grpSpPr>
                    <a:xfrm>
                      <a:off x="914400" y="457200"/>
                      <a:ext cx="114300" cy="342900"/>
                      <a:chOff x="0" y="0"/>
                      <a:chExt cx="228600" cy="685800"/>
                    </a:xfrm>
                    <a:grpFill/>
                  </p:grpSpPr>
                  <p:sp>
                    <p:nvSpPr>
                      <p:cNvPr id="115" name="Oval 11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6" name="Rectangle 11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4" name="Group 93"/>
                    <p:cNvGrpSpPr/>
                    <p:nvPr/>
                  </p:nvGrpSpPr>
                  <p:grpSpPr>
                    <a:xfrm>
                      <a:off x="1143000" y="457200"/>
                      <a:ext cx="114300" cy="342900"/>
                      <a:chOff x="0" y="0"/>
                      <a:chExt cx="228600" cy="685800"/>
                    </a:xfrm>
                    <a:grpFill/>
                  </p:grpSpPr>
                  <p:sp>
                    <p:nvSpPr>
                      <p:cNvPr id="113" name="Oval 11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4" name="Rectangle 11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 name="Group 94"/>
                    <p:cNvGrpSpPr/>
                    <p:nvPr/>
                  </p:nvGrpSpPr>
                  <p:grpSpPr>
                    <a:xfrm>
                      <a:off x="0" y="914400"/>
                      <a:ext cx="114300" cy="342900"/>
                      <a:chOff x="0" y="0"/>
                      <a:chExt cx="228600" cy="685800"/>
                    </a:xfrm>
                    <a:grpFill/>
                  </p:grpSpPr>
                  <p:sp>
                    <p:nvSpPr>
                      <p:cNvPr id="111" name="Oval 11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2" name="Rectangle 11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 name="Group 95"/>
                    <p:cNvGrpSpPr/>
                    <p:nvPr/>
                  </p:nvGrpSpPr>
                  <p:grpSpPr>
                    <a:xfrm>
                      <a:off x="228600" y="914400"/>
                      <a:ext cx="114300" cy="342900"/>
                      <a:chOff x="0" y="0"/>
                      <a:chExt cx="228600" cy="685800"/>
                    </a:xfrm>
                    <a:grpFill/>
                  </p:grpSpPr>
                  <p:sp>
                    <p:nvSpPr>
                      <p:cNvPr id="109" name="Oval 10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0" name="Rectangle 10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7" name="Group 96"/>
                    <p:cNvGrpSpPr/>
                    <p:nvPr/>
                  </p:nvGrpSpPr>
                  <p:grpSpPr>
                    <a:xfrm>
                      <a:off x="457200" y="914400"/>
                      <a:ext cx="114300" cy="342900"/>
                      <a:chOff x="0" y="0"/>
                      <a:chExt cx="228600" cy="685800"/>
                    </a:xfrm>
                    <a:grpFill/>
                  </p:grpSpPr>
                  <p:sp>
                    <p:nvSpPr>
                      <p:cNvPr id="107" name="Oval 10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Rectangle 10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8" name="Group 97"/>
                    <p:cNvGrpSpPr/>
                    <p:nvPr/>
                  </p:nvGrpSpPr>
                  <p:grpSpPr>
                    <a:xfrm>
                      <a:off x="685800" y="914400"/>
                      <a:ext cx="114300" cy="342900"/>
                      <a:chOff x="0" y="0"/>
                      <a:chExt cx="228600" cy="685800"/>
                    </a:xfrm>
                    <a:grpFill/>
                  </p:grpSpPr>
                  <p:sp>
                    <p:nvSpPr>
                      <p:cNvPr id="105" name="Oval 10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Rectangle 10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9" name="Group 98"/>
                    <p:cNvGrpSpPr/>
                    <p:nvPr/>
                  </p:nvGrpSpPr>
                  <p:grpSpPr>
                    <a:xfrm>
                      <a:off x="914400" y="914400"/>
                      <a:ext cx="114300" cy="342900"/>
                      <a:chOff x="0" y="0"/>
                      <a:chExt cx="228600" cy="685800"/>
                    </a:xfrm>
                    <a:grpFill/>
                  </p:grpSpPr>
                  <p:sp>
                    <p:nvSpPr>
                      <p:cNvPr id="103" name="Oval 10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10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0" name="Group 99"/>
                    <p:cNvGrpSpPr/>
                    <p:nvPr/>
                  </p:nvGrpSpPr>
                  <p:grpSpPr>
                    <a:xfrm>
                      <a:off x="1143000" y="914400"/>
                      <a:ext cx="114300" cy="342900"/>
                      <a:chOff x="0" y="0"/>
                      <a:chExt cx="228600" cy="685800"/>
                    </a:xfrm>
                    <a:grpFill/>
                  </p:grpSpPr>
                  <p:sp>
                    <p:nvSpPr>
                      <p:cNvPr id="101" name="Oval 10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10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8" name="Group 27"/>
                  <p:cNvGrpSpPr/>
                  <p:nvPr/>
                </p:nvGrpSpPr>
                <p:grpSpPr>
                  <a:xfrm>
                    <a:off x="0" y="997585"/>
                    <a:ext cx="457204" cy="457201"/>
                    <a:chOff x="0" y="0"/>
                    <a:chExt cx="1257300" cy="1257300"/>
                  </a:xfrm>
                  <a:solidFill>
                    <a:schemeClr val="bg1"/>
                  </a:solidFill>
                </p:grpSpPr>
                <p:grpSp>
                  <p:nvGrpSpPr>
                    <p:cNvPr id="29" name="Group 28"/>
                    <p:cNvGrpSpPr/>
                    <p:nvPr/>
                  </p:nvGrpSpPr>
                  <p:grpSpPr>
                    <a:xfrm>
                      <a:off x="0" y="0"/>
                      <a:ext cx="114300" cy="342900"/>
                      <a:chOff x="0" y="0"/>
                      <a:chExt cx="228600" cy="685800"/>
                    </a:xfrm>
                    <a:grpFill/>
                  </p:grpSpPr>
                  <p:sp>
                    <p:nvSpPr>
                      <p:cNvPr id="81" name="Oval 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Rectangle 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 name="Group 29"/>
                    <p:cNvGrpSpPr/>
                    <p:nvPr/>
                  </p:nvGrpSpPr>
                  <p:grpSpPr>
                    <a:xfrm>
                      <a:off x="228600" y="0"/>
                      <a:ext cx="114300" cy="342900"/>
                      <a:chOff x="0" y="0"/>
                      <a:chExt cx="228600" cy="685800"/>
                    </a:xfrm>
                    <a:grpFill/>
                  </p:grpSpPr>
                  <p:sp>
                    <p:nvSpPr>
                      <p:cNvPr id="79" name="Oval 7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 name="Rectangle 7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 name="Group 30"/>
                    <p:cNvGrpSpPr/>
                    <p:nvPr/>
                  </p:nvGrpSpPr>
                  <p:grpSpPr>
                    <a:xfrm>
                      <a:off x="457200" y="0"/>
                      <a:ext cx="114300" cy="342900"/>
                      <a:chOff x="0" y="0"/>
                      <a:chExt cx="228600" cy="685800"/>
                    </a:xfrm>
                    <a:grpFill/>
                  </p:grpSpPr>
                  <p:sp>
                    <p:nvSpPr>
                      <p:cNvPr id="77" name="Oval 7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7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2" name="Group 31"/>
                    <p:cNvGrpSpPr/>
                    <p:nvPr/>
                  </p:nvGrpSpPr>
                  <p:grpSpPr>
                    <a:xfrm>
                      <a:off x="0" y="457200"/>
                      <a:ext cx="114300" cy="342900"/>
                      <a:chOff x="0" y="0"/>
                      <a:chExt cx="228600" cy="685800"/>
                    </a:xfrm>
                    <a:grpFill/>
                  </p:grpSpPr>
                  <p:sp>
                    <p:nvSpPr>
                      <p:cNvPr id="75" name="Oval 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Rectangle 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3" name="Group 32"/>
                    <p:cNvGrpSpPr/>
                    <p:nvPr/>
                  </p:nvGrpSpPr>
                  <p:grpSpPr>
                    <a:xfrm>
                      <a:off x="228600" y="457200"/>
                      <a:ext cx="114300" cy="342900"/>
                      <a:chOff x="0" y="0"/>
                      <a:chExt cx="228600" cy="685800"/>
                    </a:xfrm>
                    <a:grpFill/>
                  </p:grpSpPr>
                  <p:sp>
                    <p:nvSpPr>
                      <p:cNvPr id="73" name="Oval 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4" name="Group 33"/>
                    <p:cNvGrpSpPr/>
                    <p:nvPr/>
                  </p:nvGrpSpPr>
                  <p:grpSpPr>
                    <a:xfrm>
                      <a:off x="457200" y="457200"/>
                      <a:ext cx="114300" cy="342900"/>
                      <a:chOff x="0" y="0"/>
                      <a:chExt cx="228600" cy="685800"/>
                    </a:xfrm>
                    <a:grpFill/>
                  </p:grpSpPr>
                  <p:sp>
                    <p:nvSpPr>
                      <p:cNvPr id="71" name="Oval 7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7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 name="Group 34"/>
                    <p:cNvGrpSpPr/>
                    <p:nvPr/>
                  </p:nvGrpSpPr>
                  <p:grpSpPr>
                    <a:xfrm>
                      <a:off x="685800" y="0"/>
                      <a:ext cx="114300" cy="342900"/>
                      <a:chOff x="0" y="0"/>
                      <a:chExt cx="228600" cy="685800"/>
                    </a:xfrm>
                    <a:grpFill/>
                  </p:grpSpPr>
                  <p:sp>
                    <p:nvSpPr>
                      <p:cNvPr id="69" name="Oval 6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6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 name="Group 35"/>
                    <p:cNvGrpSpPr/>
                    <p:nvPr/>
                  </p:nvGrpSpPr>
                  <p:grpSpPr>
                    <a:xfrm>
                      <a:off x="914400" y="0"/>
                      <a:ext cx="114300" cy="342900"/>
                      <a:chOff x="0" y="0"/>
                      <a:chExt cx="228600" cy="685800"/>
                    </a:xfrm>
                    <a:grpFill/>
                  </p:grpSpPr>
                  <p:sp>
                    <p:nvSpPr>
                      <p:cNvPr id="67" name="Oval 6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6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7" name="Group 36"/>
                    <p:cNvGrpSpPr/>
                    <p:nvPr/>
                  </p:nvGrpSpPr>
                  <p:grpSpPr>
                    <a:xfrm>
                      <a:off x="1143000" y="0"/>
                      <a:ext cx="114300" cy="342900"/>
                      <a:chOff x="0" y="0"/>
                      <a:chExt cx="228600" cy="685800"/>
                    </a:xfrm>
                    <a:grpFill/>
                  </p:grpSpPr>
                  <p:sp>
                    <p:nvSpPr>
                      <p:cNvPr id="65" name="Oval 6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8" name="Group 37"/>
                    <p:cNvGrpSpPr/>
                    <p:nvPr/>
                  </p:nvGrpSpPr>
                  <p:grpSpPr>
                    <a:xfrm>
                      <a:off x="685800" y="457200"/>
                      <a:ext cx="114300" cy="342900"/>
                      <a:chOff x="0" y="0"/>
                      <a:chExt cx="228600" cy="685800"/>
                    </a:xfrm>
                    <a:grpFill/>
                  </p:grpSpPr>
                  <p:sp>
                    <p:nvSpPr>
                      <p:cNvPr id="63" name="Oval 6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Rectangle 6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9" name="Group 38"/>
                    <p:cNvGrpSpPr/>
                    <p:nvPr/>
                  </p:nvGrpSpPr>
                  <p:grpSpPr>
                    <a:xfrm>
                      <a:off x="914400" y="457200"/>
                      <a:ext cx="114300" cy="342900"/>
                      <a:chOff x="0" y="0"/>
                      <a:chExt cx="228600" cy="685800"/>
                    </a:xfrm>
                    <a:grpFill/>
                  </p:grpSpPr>
                  <p:sp>
                    <p:nvSpPr>
                      <p:cNvPr id="61" name="Oval 6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6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0" name="Group 39"/>
                    <p:cNvGrpSpPr/>
                    <p:nvPr/>
                  </p:nvGrpSpPr>
                  <p:grpSpPr>
                    <a:xfrm>
                      <a:off x="1143000" y="457200"/>
                      <a:ext cx="114300" cy="342900"/>
                      <a:chOff x="0" y="0"/>
                      <a:chExt cx="228600" cy="685800"/>
                    </a:xfrm>
                    <a:grpFill/>
                  </p:grpSpPr>
                  <p:sp>
                    <p:nvSpPr>
                      <p:cNvPr id="59" name="Oval 5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5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 name="Group 40"/>
                    <p:cNvGrpSpPr/>
                    <p:nvPr/>
                  </p:nvGrpSpPr>
                  <p:grpSpPr>
                    <a:xfrm>
                      <a:off x="0" y="914400"/>
                      <a:ext cx="114300" cy="342900"/>
                      <a:chOff x="0" y="0"/>
                      <a:chExt cx="228600" cy="685800"/>
                    </a:xfrm>
                    <a:grpFill/>
                  </p:grpSpPr>
                  <p:sp>
                    <p:nvSpPr>
                      <p:cNvPr id="57" name="Oval 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 name="Group 41"/>
                    <p:cNvGrpSpPr/>
                    <p:nvPr/>
                  </p:nvGrpSpPr>
                  <p:grpSpPr>
                    <a:xfrm>
                      <a:off x="228600" y="914400"/>
                      <a:ext cx="114300" cy="342900"/>
                      <a:chOff x="0" y="0"/>
                      <a:chExt cx="228600" cy="685800"/>
                    </a:xfrm>
                    <a:grpFill/>
                  </p:grpSpPr>
                  <p:sp>
                    <p:nvSpPr>
                      <p:cNvPr id="55" name="Oval 5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5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3" name="Group 42"/>
                    <p:cNvGrpSpPr/>
                    <p:nvPr/>
                  </p:nvGrpSpPr>
                  <p:grpSpPr>
                    <a:xfrm>
                      <a:off x="457200" y="914400"/>
                      <a:ext cx="114300" cy="342900"/>
                      <a:chOff x="0" y="0"/>
                      <a:chExt cx="228600" cy="685800"/>
                    </a:xfrm>
                    <a:grpFill/>
                  </p:grpSpPr>
                  <p:sp>
                    <p:nvSpPr>
                      <p:cNvPr id="53" name="Oval 5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4" name="Group 43"/>
                    <p:cNvGrpSpPr/>
                    <p:nvPr/>
                  </p:nvGrpSpPr>
                  <p:grpSpPr>
                    <a:xfrm>
                      <a:off x="685800" y="914400"/>
                      <a:ext cx="114300" cy="342900"/>
                      <a:chOff x="0" y="0"/>
                      <a:chExt cx="228600" cy="685800"/>
                    </a:xfrm>
                    <a:grpFill/>
                  </p:grpSpPr>
                  <p:sp>
                    <p:nvSpPr>
                      <p:cNvPr id="51" name="Oval 5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5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5" name="Group 44"/>
                    <p:cNvGrpSpPr/>
                    <p:nvPr/>
                  </p:nvGrpSpPr>
                  <p:grpSpPr>
                    <a:xfrm>
                      <a:off x="914400" y="914400"/>
                      <a:ext cx="114300" cy="342900"/>
                      <a:chOff x="0" y="0"/>
                      <a:chExt cx="228600" cy="685800"/>
                    </a:xfrm>
                    <a:grpFill/>
                  </p:grpSpPr>
                  <p:sp>
                    <p:nvSpPr>
                      <p:cNvPr id="49" name="Oval 4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4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 name="Group 45"/>
                    <p:cNvGrpSpPr/>
                    <p:nvPr/>
                  </p:nvGrpSpPr>
                  <p:grpSpPr>
                    <a:xfrm>
                      <a:off x="1143000" y="914400"/>
                      <a:ext cx="114300" cy="342900"/>
                      <a:chOff x="0" y="0"/>
                      <a:chExt cx="228600" cy="685800"/>
                    </a:xfrm>
                    <a:grpFill/>
                  </p:grpSpPr>
                  <p:sp>
                    <p:nvSpPr>
                      <p:cNvPr id="47" name="Oval 4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4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sp>
          <p:nvSpPr>
            <p:cNvPr id="6" name="Rectangle 5"/>
            <p:cNvSpPr/>
            <p:nvPr/>
          </p:nvSpPr>
          <p:spPr>
            <a:xfrm>
              <a:off x="-29210" y="-294005"/>
              <a:ext cx="5974080" cy="274701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7996374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grpSp>
        <p:nvGrpSpPr>
          <p:cNvPr id="4" name="Group 3"/>
          <p:cNvGrpSpPr/>
          <p:nvPr/>
        </p:nvGrpSpPr>
        <p:grpSpPr>
          <a:xfrm>
            <a:off x="1416876" y="1067499"/>
            <a:ext cx="5974080" cy="2747010"/>
            <a:chOff x="-17780" y="-453390"/>
            <a:chExt cx="5974080" cy="2747010"/>
          </a:xfrm>
        </p:grpSpPr>
        <p:grpSp>
          <p:nvGrpSpPr>
            <p:cNvPr id="5" name="Group 4"/>
            <p:cNvGrpSpPr/>
            <p:nvPr/>
          </p:nvGrpSpPr>
          <p:grpSpPr>
            <a:xfrm>
              <a:off x="160020" y="0"/>
              <a:ext cx="5622925" cy="2240280"/>
              <a:chOff x="0" y="0"/>
              <a:chExt cx="5622925" cy="2240280"/>
            </a:xfrm>
          </p:grpSpPr>
          <p:grpSp>
            <p:nvGrpSpPr>
              <p:cNvPr id="7" name="Group 6"/>
              <p:cNvGrpSpPr/>
              <p:nvPr/>
            </p:nvGrpSpPr>
            <p:grpSpPr>
              <a:xfrm>
                <a:off x="334010" y="351790"/>
                <a:ext cx="1257300" cy="1257300"/>
                <a:chOff x="0" y="0"/>
                <a:chExt cx="1257300" cy="1257300"/>
              </a:xfrm>
            </p:grpSpPr>
            <p:grpSp>
              <p:nvGrpSpPr>
                <p:cNvPr id="1007" name="Group 1006"/>
                <p:cNvGrpSpPr/>
                <p:nvPr/>
              </p:nvGrpSpPr>
              <p:grpSpPr>
                <a:xfrm>
                  <a:off x="0" y="0"/>
                  <a:ext cx="114300" cy="342900"/>
                  <a:chOff x="0" y="0"/>
                  <a:chExt cx="228600" cy="685800"/>
                </a:xfrm>
                <a:solidFill>
                  <a:schemeClr val="bg1"/>
                </a:solidFill>
              </p:grpSpPr>
              <p:sp>
                <p:nvSpPr>
                  <p:cNvPr id="1059" name="Oval 10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0" name="Rectangle 10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08" name="Group 1007"/>
                <p:cNvGrpSpPr/>
                <p:nvPr/>
              </p:nvGrpSpPr>
              <p:grpSpPr>
                <a:xfrm>
                  <a:off x="228600" y="0"/>
                  <a:ext cx="114300" cy="342900"/>
                  <a:chOff x="0" y="0"/>
                  <a:chExt cx="228600" cy="685800"/>
                </a:xfrm>
                <a:solidFill>
                  <a:schemeClr val="bg1"/>
                </a:solidFill>
              </p:grpSpPr>
              <p:sp>
                <p:nvSpPr>
                  <p:cNvPr id="1057" name="Oval 10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8" name="Rectangle 10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09" name="Group 1008"/>
                <p:cNvGrpSpPr/>
                <p:nvPr/>
              </p:nvGrpSpPr>
              <p:grpSpPr>
                <a:xfrm>
                  <a:off x="457200" y="0"/>
                  <a:ext cx="114300" cy="342900"/>
                  <a:chOff x="0" y="0"/>
                  <a:chExt cx="228600" cy="685800"/>
                </a:xfrm>
                <a:solidFill>
                  <a:schemeClr val="bg1"/>
                </a:solidFill>
              </p:grpSpPr>
              <p:sp>
                <p:nvSpPr>
                  <p:cNvPr id="1055" name="Oval 105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6" name="Rectangle 105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0" name="Group 1009"/>
                <p:cNvGrpSpPr/>
                <p:nvPr/>
              </p:nvGrpSpPr>
              <p:grpSpPr>
                <a:xfrm>
                  <a:off x="0" y="457200"/>
                  <a:ext cx="114300" cy="342900"/>
                  <a:chOff x="0" y="0"/>
                  <a:chExt cx="228600" cy="685800"/>
                </a:xfrm>
                <a:solidFill>
                  <a:schemeClr val="bg1"/>
                </a:solidFill>
              </p:grpSpPr>
              <p:sp>
                <p:nvSpPr>
                  <p:cNvPr id="1053" name="Oval 1052"/>
                  <p:cNvSpPr/>
                  <p:nvPr/>
                </p:nvSpPr>
                <p:spPr>
                  <a:xfrm>
                    <a:off x="0" y="0"/>
                    <a:ext cx="224790" cy="2286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4" name="Rectangle 1053"/>
                  <p:cNvSpPr/>
                  <p:nvPr/>
                </p:nvSpPr>
                <p:spPr>
                  <a:xfrm>
                    <a:off x="0" y="297180"/>
                    <a:ext cx="228600" cy="388620"/>
                  </a:xfrm>
                  <a:prstGeom prst="rect">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1" name="Group 1010"/>
                <p:cNvGrpSpPr/>
                <p:nvPr/>
              </p:nvGrpSpPr>
              <p:grpSpPr>
                <a:xfrm>
                  <a:off x="228600" y="457200"/>
                  <a:ext cx="114300" cy="342900"/>
                  <a:chOff x="0" y="0"/>
                  <a:chExt cx="228600" cy="685800"/>
                </a:xfrm>
                <a:solidFill>
                  <a:schemeClr val="bg1"/>
                </a:solidFill>
              </p:grpSpPr>
              <p:sp>
                <p:nvSpPr>
                  <p:cNvPr id="1051" name="Oval 1050"/>
                  <p:cNvSpPr/>
                  <p:nvPr/>
                </p:nvSpPr>
                <p:spPr>
                  <a:xfrm>
                    <a:off x="0" y="0"/>
                    <a:ext cx="224790" cy="2286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2" name="Rectangle 1051"/>
                  <p:cNvSpPr/>
                  <p:nvPr/>
                </p:nvSpPr>
                <p:spPr>
                  <a:xfrm>
                    <a:off x="0" y="297180"/>
                    <a:ext cx="228600" cy="388620"/>
                  </a:xfrm>
                  <a:prstGeom prst="rect">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2" name="Group 1011"/>
                <p:cNvGrpSpPr/>
                <p:nvPr/>
              </p:nvGrpSpPr>
              <p:grpSpPr>
                <a:xfrm>
                  <a:off x="457200" y="457200"/>
                  <a:ext cx="114300" cy="342900"/>
                  <a:chOff x="0" y="0"/>
                  <a:chExt cx="228600" cy="685800"/>
                </a:xfrm>
                <a:solidFill>
                  <a:schemeClr val="bg1"/>
                </a:solidFill>
              </p:grpSpPr>
              <p:sp>
                <p:nvSpPr>
                  <p:cNvPr id="1049" name="Oval 1048"/>
                  <p:cNvSpPr/>
                  <p:nvPr/>
                </p:nvSpPr>
                <p:spPr>
                  <a:xfrm>
                    <a:off x="0" y="0"/>
                    <a:ext cx="224790" cy="2286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0" name="Rectangle 1049"/>
                  <p:cNvSpPr/>
                  <p:nvPr/>
                </p:nvSpPr>
                <p:spPr>
                  <a:xfrm>
                    <a:off x="0" y="297180"/>
                    <a:ext cx="228600" cy="388620"/>
                  </a:xfrm>
                  <a:prstGeom prst="rect">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3" name="Group 1012"/>
                <p:cNvGrpSpPr/>
                <p:nvPr/>
              </p:nvGrpSpPr>
              <p:grpSpPr>
                <a:xfrm>
                  <a:off x="685800" y="0"/>
                  <a:ext cx="114300" cy="342900"/>
                  <a:chOff x="0" y="0"/>
                  <a:chExt cx="228600" cy="685800"/>
                </a:xfrm>
                <a:pattFill prst="wdDnDiag">
                  <a:fgClr>
                    <a:schemeClr val="tx1"/>
                  </a:fgClr>
                  <a:bgClr>
                    <a:prstClr val="white"/>
                  </a:bgClr>
                </a:pattFill>
              </p:grpSpPr>
              <p:sp>
                <p:nvSpPr>
                  <p:cNvPr id="1047" name="Oval 104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8" name="Rectangle 104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4" name="Group 1013"/>
                <p:cNvGrpSpPr/>
                <p:nvPr/>
              </p:nvGrpSpPr>
              <p:grpSpPr>
                <a:xfrm>
                  <a:off x="914400" y="0"/>
                  <a:ext cx="114300" cy="342900"/>
                  <a:chOff x="0" y="0"/>
                  <a:chExt cx="228600" cy="685800"/>
                </a:xfrm>
                <a:pattFill prst="wdDnDiag">
                  <a:fgClr>
                    <a:schemeClr val="tx1"/>
                  </a:fgClr>
                  <a:bgClr>
                    <a:prstClr val="white"/>
                  </a:bgClr>
                </a:pattFill>
              </p:grpSpPr>
              <p:sp>
                <p:nvSpPr>
                  <p:cNvPr id="1045" name="Oval 104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6" name="Rectangle 104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5" name="Group 1014"/>
                <p:cNvGrpSpPr/>
                <p:nvPr/>
              </p:nvGrpSpPr>
              <p:grpSpPr>
                <a:xfrm>
                  <a:off x="1143000" y="0"/>
                  <a:ext cx="114300" cy="342900"/>
                  <a:chOff x="0" y="0"/>
                  <a:chExt cx="228600" cy="685800"/>
                </a:xfrm>
                <a:pattFill prst="wdDnDiag">
                  <a:fgClr>
                    <a:schemeClr val="tx1"/>
                  </a:fgClr>
                  <a:bgClr>
                    <a:prstClr val="white"/>
                  </a:bgClr>
                </a:pattFill>
              </p:grpSpPr>
              <p:sp>
                <p:nvSpPr>
                  <p:cNvPr id="1043" name="Oval 104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4" name="Rectangle 104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6" name="Group 1015"/>
                <p:cNvGrpSpPr/>
                <p:nvPr/>
              </p:nvGrpSpPr>
              <p:grpSpPr>
                <a:xfrm>
                  <a:off x="685800" y="457200"/>
                  <a:ext cx="114300" cy="342900"/>
                  <a:chOff x="0" y="0"/>
                  <a:chExt cx="228600" cy="685800"/>
                </a:xfrm>
                <a:pattFill prst="wdDnDiag">
                  <a:fgClr>
                    <a:schemeClr val="tx1"/>
                  </a:fgClr>
                  <a:bgClr>
                    <a:prstClr val="white"/>
                  </a:bgClr>
                </a:pattFill>
              </p:grpSpPr>
              <p:sp>
                <p:nvSpPr>
                  <p:cNvPr id="1041" name="Oval 104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2" name="Rectangle 104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7" name="Group 1016"/>
                <p:cNvGrpSpPr/>
                <p:nvPr/>
              </p:nvGrpSpPr>
              <p:grpSpPr>
                <a:xfrm>
                  <a:off x="914400" y="457200"/>
                  <a:ext cx="114300" cy="342900"/>
                  <a:chOff x="0" y="0"/>
                  <a:chExt cx="228600" cy="685800"/>
                </a:xfrm>
                <a:pattFill prst="wdDnDiag">
                  <a:fgClr>
                    <a:schemeClr val="tx1"/>
                  </a:fgClr>
                  <a:bgClr>
                    <a:prstClr val="white"/>
                  </a:bgClr>
                </a:pattFill>
              </p:grpSpPr>
              <p:sp>
                <p:nvSpPr>
                  <p:cNvPr id="1039" name="Oval 103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0" name="Rectangle 103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8" name="Group 1017"/>
                <p:cNvGrpSpPr/>
                <p:nvPr/>
              </p:nvGrpSpPr>
              <p:grpSpPr>
                <a:xfrm>
                  <a:off x="1143000" y="457200"/>
                  <a:ext cx="114300" cy="342900"/>
                  <a:chOff x="0" y="0"/>
                  <a:chExt cx="228600" cy="685800"/>
                </a:xfrm>
                <a:pattFill prst="wdDnDiag">
                  <a:fgClr>
                    <a:schemeClr val="tx1"/>
                  </a:fgClr>
                  <a:bgClr>
                    <a:prstClr val="white"/>
                  </a:bgClr>
                </a:pattFill>
              </p:grpSpPr>
              <p:sp>
                <p:nvSpPr>
                  <p:cNvPr id="1037" name="Oval 103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8" name="Rectangle 103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9" name="Group 1018"/>
                <p:cNvGrpSpPr/>
                <p:nvPr/>
              </p:nvGrpSpPr>
              <p:grpSpPr>
                <a:xfrm>
                  <a:off x="0" y="914400"/>
                  <a:ext cx="114300" cy="342900"/>
                  <a:chOff x="0" y="0"/>
                  <a:chExt cx="228600" cy="685800"/>
                </a:xfrm>
                <a:pattFill prst="pct90">
                  <a:fgClr>
                    <a:schemeClr val="bg1"/>
                  </a:fgClr>
                  <a:bgClr>
                    <a:schemeClr val="tx1"/>
                  </a:bgClr>
                </a:pattFill>
              </p:grpSpPr>
              <p:sp>
                <p:nvSpPr>
                  <p:cNvPr id="1035" name="Oval 1034"/>
                  <p:cNvSpPr/>
                  <p:nvPr/>
                </p:nvSpPr>
                <p:spPr>
                  <a:xfrm>
                    <a:off x="0" y="0"/>
                    <a:ext cx="224790" cy="2286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6" name="Rectangle 1035"/>
                  <p:cNvSpPr/>
                  <p:nvPr/>
                </p:nvSpPr>
                <p:spPr>
                  <a:xfrm>
                    <a:off x="0" y="297180"/>
                    <a:ext cx="228600" cy="38862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0" name="Group 1019"/>
                <p:cNvGrpSpPr/>
                <p:nvPr/>
              </p:nvGrpSpPr>
              <p:grpSpPr>
                <a:xfrm>
                  <a:off x="228600" y="914400"/>
                  <a:ext cx="114300" cy="342900"/>
                  <a:chOff x="0" y="0"/>
                  <a:chExt cx="228600" cy="685800"/>
                </a:xfrm>
                <a:pattFill prst="pct90">
                  <a:fgClr>
                    <a:schemeClr val="bg1"/>
                  </a:fgClr>
                  <a:bgClr>
                    <a:schemeClr val="tx1"/>
                  </a:bgClr>
                </a:pattFill>
              </p:grpSpPr>
              <p:sp>
                <p:nvSpPr>
                  <p:cNvPr id="1033" name="Oval 1032"/>
                  <p:cNvSpPr/>
                  <p:nvPr/>
                </p:nvSpPr>
                <p:spPr>
                  <a:xfrm>
                    <a:off x="0" y="0"/>
                    <a:ext cx="224790" cy="2286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4" name="Rectangle 1033"/>
                  <p:cNvSpPr/>
                  <p:nvPr/>
                </p:nvSpPr>
                <p:spPr>
                  <a:xfrm>
                    <a:off x="0" y="297180"/>
                    <a:ext cx="228600" cy="38862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1" name="Group 1020"/>
                <p:cNvGrpSpPr/>
                <p:nvPr/>
              </p:nvGrpSpPr>
              <p:grpSpPr>
                <a:xfrm>
                  <a:off x="457200" y="914400"/>
                  <a:ext cx="114300" cy="342900"/>
                  <a:chOff x="0" y="0"/>
                  <a:chExt cx="228600" cy="685800"/>
                </a:xfrm>
                <a:pattFill prst="pct90">
                  <a:fgClr>
                    <a:schemeClr val="bg1"/>
                  </a:fgClr>
                  <a:bgClr>
                    <a:schemeClr val="tx1"/>
                  </a:bgClr>
                </a:pattFill>
              </p:grpSpPr>
              <p:sp>
                <p:nvSpPr>
                  <p:cNvPr id="1031" name="Oval 1030"/>
                  <p:cNvSpPr/>
                  <p:nvPr/>
                </p:nvSpPr>
                <p:spPr>
                  <a:xfrm>
                    <a:off x="0" y="0"/>
                    <a:ext cx="224790" cy="2286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2" name="Rectangle 1031"/>
                  <p:cNvSpPr/>
                  <p:nvPr/>
                </p:nvSpPr>
                <p:spPr>
                  <a:xfrm>
                    <a:off x="0" y="297180"/>
                    <a:ext cx="228600" cy="38862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2" name="Group 1021"/>
                <p:cNvGrpSpPr/>
                <p:nvPr/>
              </p:nvGrpSpPr>
              <p:grpSpPr>
                <a:xfrm>
                  <a:off x="685800" y="914400"/>
                  <a:ext cx="114300" cy="342900"/>
                  <a:chOff x="0" y="0"/>
                  <a:chExt cx="228600" cy="685800"/>
                </a:xfrm>
                <a:pattFill prst="pct90">
                  <a:fgClr>
                    <a:schemeClr val="bg1"/>
                  </a:fgClr>
                  <a:bgClr>
                    <a:schemeClr val="tx1"/>
                  </a:bgClr>
                </a:pattFill>
              </p:grpSpPr>
              <p:sp>
                <p:nvSpPr>
                  <p:cNvPr id="1029" name="Oval 1028"/>
                  <p:cNvSpPr/>
                  <p:nvPr/>
                </p:nvSpPr>
                <p:spPr>
                  <a:xfrm>
                    <a:off x="0" y="0"/>
                    <a:ext cx="224790" cy="228600"/>
                  </a:xfrm>
                  <a:prstGeom prst="ellipse">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0" name="Rectangle 1029"/>
                  <p:cNvSpPr/>
                  <p:nvPr/>
                </p:nvSpPr>
                <p:spPr>
                  <a:xfrm>
                    <a:off x="0" y="297180"/>
                    <a:ext cx="228600" cy="388620"/>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3" name="Group 1022"/>
                <p:cNvGrpSpPr/>
                <p:nvPr/>
              </p:nvGrpSpPr>
              <p:grpSpPr>
                <a:xfrm>
                  <a:off x="914400" y="914400"/>
                  <a:ext cx="114300" cy="342900"/>
                  <a:chOff x="0" y="0"/>
                  <a:chExt cx="228600" cy="685800"/>
                </a:xfrm>
                <a:pattFill prst="wdDnDiag">
                  <a:fgClr>
                    <a:schemeClr val="tx1"/>
                  </a:fgClr>
                  <a:bgClr>
                    <a:prstClr val="white"/>
                  </a:bgClr>
                </a:pattFill>
              </p:grpSpPr>
              <p:sp>
                <p:nvSpPr>
                  <p:cNvPr id="1027" name="Oval 1026"/>
                  <p:cNvSpPr/>
                  <p:nvPr/>
                </p:nvSpPr>
                <p:spPr>
                  <a:xfrm>
                    <a:off x="0" y="0"/>
                    <a:ext cx="224790" cy="228600"/>
                  </a:xfrm>
                  <a:prstGeom prst="ellipse">
                    <a:avLst/>
                  </a:prstGeom>
                  <a:solidFill>
                    <a:srgbClr val="0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8" name="Rectangle 1027"/>
                  <p:cNvSpPr/>
                  <p:nvPr/>
                </p:nvSpPr>
                <p:spPr>
                  <a:xfrm>
                    <a:off x="0" y="297180"/>
                    <a:ext cx="228600" cy="388620"/>
                  </a:xfrm>
                  <a:prstGeom prst="rect">
                    <a:avLst/>
                  </a:prstGeom>
                  <a:solidFill>
                    <a:srgbClr val="0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4" name="Group 1023"/>
                <p:cNvGrpSpPr/>
                <p:nvPr/>
              </p:nvGrpSpPr>
              <p:grpSpPr>
                <a:xfrm>
                  <a:off x="1143000" y="914400"/>
                  <a:ext cx="114300" cy="342900"/>
                  <a:chOff x="0" y="0"/>
                  <a:chExt cx="228600" cy="685800"/>
                </a:xfrm>
                <a:pattFill prst="wdDnDiag">
                  <a:fgClr>
                    <a:schemeClr val="tx1"/>
                  </a:fgClr>
                  <a:bgClr>
                    <a:prstClr val="white"/>
                  </a:bgClr>
                </a:pattFill>
              </p:grpSpPr>
              <p:sp>
                <p:nvSpPr>
                  <p:cNvPr id="1025" name="Oval 1024"/>
                  <p:cNvSpPr/>
                  <p:nvPr/>
                </p:nvSpPr>
                <p:spPr>
                  <a:xfrm>
                    <a:off x="0" y="0"/>
                    <a:ext cx="224790" cy="228600"/>
                  </a:xfrm>
                  <a:prstGeom prst="ellipse">
                    <a:avLst/>
                  </a:prstGeom>
                  <a:solidFill>
                    <a:srgbClr val="0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6" name="Rectangle 1025"/>
                  <p:cNvSpPr/>
                  <p:nvPr/>
                </p:nvSpPr>
                <p:spPr>
                  <a:xfrm>
                    <a:off x="0" y="297180"/>
                    <a:ext cx="228600" cy="388620"/>
                  </a:xfrm>
                  <a:prstGeom prst="rect">
                    <a:avLst/>
                  </a:prstGeom>
                  <a:solidFill>
                    <a:srgbClr val="0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8" name="Group 7"/>
              <p:cNvGrpSpPr/>
              <p:nvPr/>
            </p:nvGrpSpPr>
            <p:grpSpPr>
              <a:xfrm>
                <a:off x="0" y="0"/>
                <a:ext cx="5622925" cy="2240280"/>
                <a:chOff x="-4445" y="0"/>
                <a:chExt cx="5622925" cy="2240280"/>
              </a:xfrm>
            </p:grpSpPr>
            <p:grpSp>
              <p:nvGrpSpPr>
                <p:cNvPr id="9" name="Group 8"/>
                <p:cNvGrpSpPr/>
                <p:nvPr/>
              </p:nvGrpSpPr>
              <p:grpSpPr>
                <a:xfrm>
                  <a:off x="-4445" y="0"/>
                  <a:ext cx="5622925" cy="2240280"/>
                  <a:chOff x="-4445" y="0"/>
                  <a:chExt cx="5622925" cy="2240280"/>
                </a:xfrm>
              </p:grpSpPr>
              <p:sp>
                <p:nvSpPr>
                  <p:cNvPr id="1001" name="Oval 1000"/>
                  <p:cNvSpPr/>
                  <p:nvPr/>
                </p:nvSpPr>
                <p:spPr>
                  <a:xfrm>
                    <a:off x="-4445" y="0"/>
                    <a:ext cx="1943100" cy="19431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02" name="Rectangle 1001"/>
                  <p:cNvSpPr/>
                  <p:nvPr/>
                </p:nvSpPr>
                <p:spPr>
                  <a:xfrm>
                    <a:off x="2506980" y="325120"/>
                    <a:ext cx="3111500" cy="161798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03" name="Text Box 3300"/>
                  <p:cNvSpPr txBox="1"/>
                  <p:nvPr/>
                </p:nvSpPr>
                <p:spPr>
                  <a:xfrm>
                    <a:off x="3400425" y="1929130"/>
                    <a:ext cx="1324610" cy="3111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600"/>
                      </a:spcAft>
                    </a:pPr>
                    <a:r>
                      <a:rPr lang="en-US" sz="900" b="1">
                        <a:effectLst/>
                        <a:latin typeface="Arial"/>
                        <a:ea typeface="Times New Roman"/>
                        <a:cs typeface="Times New Roman"/>
                      </a:rPr>
                      <a:t>Overall population</a:t>
                    </a:r>
                    <a:endParaRPr lang="en-US" sz="900">
                      <a:effectLst/>
                      <a:latin typeface="Arial"/>
                      <a:ea typeface="Times New Roman"/>
                      <a:cs typeface="Times New Roman"/>
                    </a:endParaRPr>
                  </a:p>
                </p:txBody>
              </p:sp>
              <p:sp>
                <p:nvSpPr>
                  <p:cNvPr id="1004" name="Text Box 3301"/>
                  <p:cNvSpPr txBox="1"/>
                  <p:nvPr/>
                </p:nvSpPr>
                <p:spPr>
                  <a:xfrm>
                    <a:off x="309245" y="1929130"/>
                    <a:ext cx="1324610" cy="3111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600"/>
                      </a:spcAft>
                    </a:pPr>
                    <a:r>
                      <a:rPr lang="en-US" sz="900" b="1">
                        <a:effectLst/>
                        <a:latin typeface="Arial"/>
                        <a:ea typeface="Times New Roman"/>
                        <a:cs typeface="Times New Roman"/>
                      </a:rPr>
                      <a:t>Sample population</a:t>
                    </a:r>
                    <a:endParaRPr lang="en-US" sz="900">
                      <a:effectLst/>
                      <a:latin typeface="Arial"/>
                      <a:ea typeface="Times New Roman"/>
                      <a:cs typeface="Times New Roman"/>
                    </a:endParaRPr>
                  </a:p>
                </p:txBody>
              </p:sp>
              <p:cxnSp>
                <p:nvCxnSpPr>
                  <p:cNvPr id="1005" name="Straight Connector 1004"/>
                  <p:cNvCxnSpPr/>
                  <p:nvPr/>
                </p:nvCxnSpPr>
                <p:spPr>
                  <a:xfrm>
                    <a:off x="1484630" y="151130"/>
                    <a:ext cx="1022350" cy="417830"/>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06" name="Straight Connector 1005"/>
                  <p:cNvCxnSpPr/>
                  <p:nvPr/>
                </p:nvCxnSpPr>
                <p:spPr>
                  <a:xfrm flipV="1">
                    <a:off x="1484630" y="1377950"/>
                    <a:ext cx="1022350" cy="417830"/>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2595880" y="410210"/>
                  <a:ext cx="2919734" cy="1456691"/>
                  <a:chOff x="0" y="0"/>
                  <a:chExt cx="2919734" cy="1456691"/>
                </a:xfrm>
              </p:grpSpPr>
              <p:grpSp>
                <p:nvGrpSpPr>
                  <p:cNvPr id="11" name="Group 10"/>
                  <p:cNvGrpSpPr/>
                  <p:nvPr/>
                </p:nvGrpSpPr>
                <p:grpSpPr>
                  <a:xfrm>
                    <a:off x="1963420" y="492760"/>
                    <a:ext cx="457204" cy="457201"/>
                    <a:chOff x="0" y="0"/>
                    <a:chExt cx="1257300" cy="1257300"/>
                  </a:xfrm>
                  <a:pattFill prst="wdDnDiag">
                    <a:fgClr>
                      <a:schemeClr val="bg1"/>
                    </a:fgClr>
                    <a:bgClr>
                      <a:schemeClr val="tx1"/>
                    </a:bgClr>
                  </a:pattFill>
                </p:grpSpPr>
                <p:grpSp>
                  <p:nvGrpSpPr>
                    <p:cNvPr id="947" name="Group 946"/>
                    <p:cNvGrpSpPr/>
                    <p:nvPr/>
                  </p:nvGrpSpPr>
                  <p:grpSpPr>
                    <a:xfrm>
                      <a:off x="0" y="0"/>
                      <a:ext cx="114300" cy="342900"/>
                      <a:chOff x="0" y="0"/>
                      <a:chExt cx="228600" cy="685800"/>
                    </a:xfrm>
                    <a:grpFill/>
                  </p:grpSpPr>
                  <p:sp>
                    <p:nvSpPr>
                      <p:cNvPr id="999" name="Oval 99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0" name="Rectangle 99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48" name="Group 947"/>
                    <p:cNvGrpSpPr/>
                    <p:nvPr/>
                  </p:nvGrpSpPr>
                  <p:grpSpPr>
                    <a:xfrm>
                      <a:off x="228600" y="0"/>
                      <a:ext cx="114300" cy="342900"/>
                      <a:chOff x="0" y="0"/>
                      <a:chExt cx="228600" cy="685800"/>
                    </a:xfrm>
                    <a:grpFill/>
                  </p:grpSpPr>
                  <p:sp>
                    <p:nvSpPr>
                      <p:cNvPr id="997" name="Oval 99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8" name="Rectangle 99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49" name="Group 948"/>
                    <p:cNvGrpSpPr/>
                    <p:nvPr/>
                  </p:nvGrpSpPr>
                  <p:grpSpPr>
                    <a:xfrm>
                      <a:off x="457200" y="0"/>
                      <a:ext cx="114300" cy="342900"/>
                      <a:chOff x="0" y="0"/>
                      <a:chExt cx="228600" cy="685800"/>
                    </a:xfrm>
                    <a:grpFill/>
                  </p:grpSpPr>
                  <p:sp>
                    <p:nvSpPr>
                      <p:cNvPr id="995" name="Oval 99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6" name="Rectangle 99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0" name="Group 949"/>
                    <p:cNvGrpSpPr/>
                    <p:nvPr/>
                  </p:nvGrpSpPr>
                  <p:grpSpPr>
                    <a:xfrm>
                      <a:off x="0" y="457200"/>
                      <a:ext cx="114300" cy="342900"/>
                      <a:chOff x="0" y="0"/>
                      <a:chExt cx="228600" cy="685800"/>
                    </a:xfrm>
                    <a:grpFill/>
                  </p:grpSpPr>
                  <p:sp>
                    <p:nvSpPr>
                      <p:cNvPr id="993" name="Oval 99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4" name="Rectangle 99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1" name="Group 950"/>
                    <p:cNvGrpSpPr/>
                    <p:nvPr/>
                  </p:nvGrpSpPr>
                  <p:grpSpPr>
                    <a:xfrm>
                      <a:off x="228600" y="457200"/>
                      <a:ext cx="114300" cy="342900"/>
                      <a:chOff x="0" y="0"/>
                      <a:chExt cx="228600" cy="685800"/>
                    </a:xfrm>
                    <a:grpFill/>
                  </p:grpSpPr>
                  <p:sp>
                    <p:nvSpPr>
                      <p:cNvPr id="991" name="Oval 99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2" name="Rectangle 99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2" name="Group 951"/>
                    <p:cNvGrpSpPr/>
                    <p:nvPr/>
                  </p:nvGrpSpPr>
                  <p:grpSpPr>
                    <a:xfrm>
                      <a:off x="457200" y="457200"/>
                      <a:ext cx="114300" cy="342900"/>
                      <a:chOff x="0" y="0"/>
                      <a:chExt cx="228600" cy="685800"/>
                    </a:xfrm>
                    <a:grpFill/>
                  </p:grpSpPr>
                  <p:sp>
                    <p:nvSpPr>
                      <p:cNvPr id="989" name="Oval 9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0" name="Rectangle 9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3" name="Group 952"/>
                    <p:cNvGrpSpPr/>
                    <p:nvPr/>
                  </p:nvGrpSpPr>
                  <p:grpSpPr>
                    <a:xfrm>
                      <a:off x="685800" y="0"/>
                      <a:ext cx="114300" cy="342900"/>
                      <a:chOff x="0" y="0"/>
                      <a:chExt cx="228600" cy="685800"/>
                    </a:xfrm>
                    <a:grpFill/>
                  </p:grpSpPr>
                  <p:sp>
                    <p:nvSpPr>
                      <p:cNvPr id="987" name="Oval 98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8" name="Rectangle 98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4" name="Group 953"/>
                    <p:cNvGrpSpPr/>
                    <p:nvPr/>
                  </p:nvGrpSpPr>
                  <p:grpSpPr>
                    <a:xfrm>
                      <a:off x="914400" y="0"/>
                      <a:ext cx="114300" cy="342900"/>
                      <a:chOff x="0" y="0"/>
                      <a:chExt cx="228600" cy="685800"/>
                    </a:xfrm>
                    <a:grpFill/>
                  </p:grpSpPr>
                  <p:sp>
                    <p:nvSpPr>
                      <p:cNvPr id="985" name="Oval 98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6" name="Rectangle 98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5" name="Group 954"/>
                    <p:cNvGrpSpPr/>
                    <p:nvPr/>
                  </p:nvGrpSpPr>
                  <p:grpSpPr>
                    <a:xfrm>
                      <a:off x="1143000" y="0"/>
                      <a:ext cx="114300" cy="342900"/>
                      <a:chOff x="0" y="0"/>
                      <a:chExt cx="228600" cy="685800"/>
                    </a:xfrm>
                    <a:grpFill/>
                  </p:grpSpPr>
                  <p:sp>
                    <p:nvSpPr>
                      <p:cNvPr id="983" name="Oval 98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4" name="Rectangle 98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6" name="Group 955"/>
                    <p:cNvGrpSpPr/>
                    <p:nvPr/>
                  </p:nvGrpSpPr>
                  <p:grpSpPr>
                    <a:xfrm>
                      <a:off x="685800" y="457200"/>
                      <a:ext cx="114300" cy="342900"/>
                      <a:chOff x="0" y="0"/>
                      <a:chExt cx="228600" cy="685800"/>
                    </a:xfrm>
                    <a:grpFill/>
                  </p:grpSpPr>
                  <p:sp>
                    <p:nvSpPr>
                      <p:cNvPr id="981" name="Oval 98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2" name="Rectangle 98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7" name="Group 956"/>
                    <p:cNvGrpSpPr/>
                    <p:nvPr/>
                  </p:nvGrpSpPr>
                  <p:grpSpPr>
                    <a:xfrm>
                      <a:off x="914400" y="457200"/>
                      <a:ext cx="114300" cy="342900"/>
                      <a:chOff x="0" y="0"/>
                      <a:chExt cx="228600" cy="685800"/>
                    </a:xfrm>
                    <a:grpFill/>
                  </p:grpSpPr>
                  <p:sp>
                    <p:nvSpPr>
                      <p:cNvPr id="979" name="Oval 97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0" name="Rectangle 97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8" name="Group 957"/>
                    <p:cNvGrpSpPr/>
                    <p:nvPr/>
                  </p:nvGrpSpPr>
                  <p:grpSpPr>
                    <a:xfrm>
                      <a:off x="1143000" y="457200"/>
                      <a:ext cx="114300" cy="342900"/>
                      <a:chOff x="0" y="0"/>
                      <a:chExt cx="228600" cy="685800"/>
                    </a:xfrm>
                    <a:grpFill/>
                  </p:grpSpPr>
                  <p:sp>
                    <p:nvSpPr>
                      <p:cNvPr id="977" name="Oval 97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8" name="Rectangle 97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9" name="Group 958"/>
                    <p:cNvGrpSpPr/>
                    <p:nvPr/>
                  </p:nvGrpSpPr>
                  <p:grpSpPr>
                    <a:xfrm>
                      <a:off x="0" y="914400"/>
                      <a:ext cx="114300" cy="342900"/>
                      <a:chOff x="0" y="0"/>
                      <a:chExt cx="228600" cy="685800"/>
                    </a:xfrm>
                    <a:grpFill/>
                  </p:grpSpPr>
                  <p:sp>
                    <p:nvSpPr>
                      <p:cNvPr id="975" name="Oval 9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6" name="Rectangle 9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0" name="Group 959"/>
                    <p:cNvGrpSpPr/>
                    <p:nvPr/>
                  </p:nvGrpSpPr>
                  <p:grpSpPr>
                    <a:xfrm>
                      <a:off x="228600" y="914400"/>
                      <a:ext cx="114300" cy="342900"/>
                      <a:chOff x="0" y="0"/>
                      <a:chExt cx="228600" cy="685800"/>
                    </a:xfrm>
                    <a:grpFill/>
                  </p:grpSpPr>
                  <p:sp>
                    <p:nvSpPr>
                      <p:cNvPr id="973" name="Oval 9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4" name="Rectangle 9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1" name="Group 960"/>
                    <p:cNvGrpSpPr/>
                    <p:nvPr/>
                  </p:nvGrpSpPr>
                  <p:grpSpPr>
                    <a:xfrm>
                      <a:off x="457200" y="914400"/>
                      <a:ext cx="114300" cy="342900"/>
                      <a:chOff x="0" y="0"/>
                      <a:chExt cx="228600" cy="685800"/>
                    </a:xfrm>
                    <a:grpFill/>
                  </p:grpSpPr>
                  <p:sp>
                    <p:nvSpPr>
                      <p:cNvPr id="971" name="Oval 97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2" name="Rectangle 97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2" name="Group 961"/>
                    <p:cNvGrpSpPr/>
                    <p:nvPr/>
                  </p:nvGrpSpPr>
                  <p:grpSpPr>
                    <a:xfrm>
                      <a:off x="685800" y="914400"/>
                      <a:ext cx="114300" cy="342900"/>
                      <a:chOff x="0" y="0"/>
                      <a:chExt cx="228600" cy="685800"/>
                    </a:xfrm>
                    <a:grpFill/>
                  </p:grpSpPr>
                  <p:sp>
                    <p:nvSpPr>
                      <p:cNvPr id="969" name="Oval 96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0" name="Rectangle 96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3" name="Group 962"/>
                    <p:cNvGrpSpPr/>
                    <p:nvPr/>
                  </p:nvGrpSpPr>
                  <p:grpSpPr>
                    <a:xfrm>
                      <a:off x="914400" y="914400"/>
                      <a:ext cx="114300" cy="342900"/>
                      <a:chOff x="0" y="0"/>
                      <a:chExt cx="228600" cy="685800"/>
                    </a:xfrm>
                    <a:grpFill/>
                  </p:grpSpPr>
                  <p:sp>
                    <p:nvSpPr>
                      <p:cNvPr id="967" name="Oval 96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68" name="Rectangle 96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4" name="Group 963"/>
                    <p:cNvGrpSpPr/>
                    <p:nvPr/>
                  </p:nvGrpSpPr>
                  <p:grpSpPr>
                    <a:xfrm>
                      <a:off x="1143000" y="914400"/>
                      <a:ext cx="114300" cy="342900"/>
                      <a:chOff x="0" y="0"/>
                      <a:chExt cx="228600" cy="685800"/>
                    </a:xfrm>
                    <a:grpFill/>
                  </p:grpSpPr>
                  <p:sp>
                    <p:nvSpPr>
                      <p:cNvPr id="965" name="Oval 96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66" name="Rectangle 96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2" name="Group 11"/>
                  <p:cNvGrpSpPr/>
                  <p:nvPr/>
                </p:nvGrpSpPr>
                <p:grpSpPr>
                  <a:xfrm>
                    <a:off x="2462530" y="492760"/>
                    <a:ext cx="457204" cy="457201"/>
                    <a:chOff x="0" y="0"/>
                    <a:chExt cx="1257300" cy="1257300"/>
                  </a:xfrm>
                  <a:pattFill prst="wdDnDiag">
                    <a:fgClr>
                      <a:schemeClr val="bg1"/>
                    </a:fgClr>
                    <a:bgClr>
                      <a:schemeClr val="tx1"/>
                    </a:bgClr>
                  </a:pattFill>
                </p:grpSpPr>
                <p:grpSp>
                  <p:nvGrpSpPr>
                    <p:cNvPr id="893" name="Group 892"/>
                    <p:cNvGrpSpPr/>
                    <p:nvPr/>
                  </p:nvGrpSpPr>
                  <p:grpSpPr>
                    <a:xfrm>
                      <a:off x="0" y="0"/>
                      <a:ext cx="114300" cy="342900"/>
                      <a:chOff x="0" y="0"/>
                      <a:chExt cx="228600" cy="685800"/>
                    </a:xfrm>
                    <a:grpFill/>
                  </p:grpSpPr>
                  <p:sp>
                    <p:nvSpPr>
                      <p:cNvPr id="945" name="Oval 94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6" name="Rectangle 94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4" name="Group 893"/>
                    <p:cNvGrpSpPr/>
                    <p:nvPr/>
                  </p:nvGrpSpPr>
                  <p:grpSpPr>
                    <a:xfrm>
                      <a:off x="228600" y="0"/>
                      <a:ext cx="114300" cy="342900"/>
                      <a:chOff x="0" y="0"/>
                      <a:chExt cx="228600" cy="685800"/>
                    </a:xfrm>
                    <a:grpFill/>
                  </p:grpSpPr>
                  <p:sp>
                    <p:nvSpPr>
                      <p:cNvPr id="943" name="Oval 94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4" name="Rectangle 94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5" name="Group 894"/>
                    <p:cNvGrpSpPr/>
                    <p:nvPr/>
                  </p:nvGrpSpPr>
                  <p:grpSpPr>
                    <a:xfrm>
                      <a:off x="457200" y="0"/>
                      <a:ext cx="114300" cy="342900"/>
                      <a:chOff x="0" y="0"/>
                      <a:chExt cx="228600" cy="685800"/>
                    </a:xfrm>
                    <a:grpFill/>
                  </p:grpSpPr>
                  <p:sp>
                    <p:nvSpPr>
                      <p:cNvPr id="941" name="Oval 94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2" name="Rectangle 94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6" name="Group 895"/>
                    <p:cNvGrpSpPr/>
                    <p:nvPr/>
                  </p:nvGrpSpPr>
                  <p:grpSpPr>
                    <a:xfrm>
                      <a:off x="0" y="457200"/>
                      <a:ext cx="114300" cy="342900"/>
                      <a:chOff x="0" y="0"/>
                      <a:chExt cx="228600" cy="685800"/>
                    </a:xfrm>
                    <a:grpFill/>
                  </p:grpSpPr>
                  <p:sp>
                    <p:nvSpPr>
                      <p:cNvPr id="939" name="Oval 93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0" name="Rectangle 93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7" name="Group 896"/>
                    <p:cNvGrpSpPr/>
                    <p:nvPr/>
                  </p:nvGrpSpPr>
                  <p:grpSpPr>
                    <a:xfrm>
                      <a:off x="228600" y="457200"/>
                      <a:ext cx="114300" cy="342900"/>
                      <a:chOff x="0" y="0"/>
                      <a:chExt cx="228600" cy="685800"/>
                    </a:xfrm>
                    <a:grpFill/>
                  </p:grpSpPr>
                  <p:sp>
                    <p:nvSpPr>
                      <p:cNvPr id="937" name="Oval 93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8" name="Rectangle 93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8" name="Group 897"/>
                    <p:cNvGrpSpPr/>
                    <p:nvPr/>
                  </p:nvGrpSpPr>
                  <p:grpSpPr>
                    <a:xfrm>
                      <a:off x="457200" y="457200"/>
                      <a:ext cx="114300" cy="342900"/>
                      <a:chOff x="0" y="0"/>
                      <a:chExt cx="228600" cy="685800"/>
                    </a:xfrm>
                    <a:grpFill/>
                  </p:grpSpPr>
                  <p:sp>
                    <p:nvSpPr>
                      <p:cNvPr id="935" name="Oval 9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6" name="Rectangle 9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9" name="Group 898"/>
                    <p:cNvGrpSpPr/>
                    <p:nvPr/>
                  </p:nvGrpSpPr>
                  <p:grpSpPr>
                    <a:xfrm>
                      <a:off x="685800" y="0"/>
                      <a:ext cx="114300" cy="342900"/>
                      <a:chOff x="0" y="0"/>
                      <a:chExt cx="228600" cy="685800"/>
                    </a:xfrm>
                    <a:grpFill/>
                  </p:grpSpPr>
                  <p:sp>
                    <p:nvSpPr>
                      <p:cNvPr id="933" name="Oval 93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4" name="Rectangle 93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0" name="Group 899"/>
                    <p:cNvGrpSpPr/>
                    <p:nvPr/>
                  </p:nvGrpSpPr>
                  <p:grpSpPr>
                    <a:xfrm>
                      <a:off x="914400" y="0"/>
                      <a:ext cx="114300" cy="342900"/>
                      <a:chOff x="0" y="0"/>
                      <a:chExt cx="228600" cy="685800"/>
                    </a:xfrm>
                    <a:grpFill/>
                  </p:grpSpPr>
                  <p:sp>
                    <p:nvSpPr>
                      <p:cNvPr id="931" name="Oval 93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2" name="Rectangle 93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1" name="Group 900"/>
                    <p:cNvGrpSpPr/>
                    <p:nvPr/>
                  </p:nvGrpSpPr>
                  <p:grpSpPr>
                    <a:xfrm>
                      <a:off x="1143000" y="0"/>
                      <a:ext cx="114300" cy="342900"/>
                      <a:chOff x="0" y="0"/>
                      <a:chExt cx="228600" cy="685800"/>
                    </a:xfrm>
                    <a:grpFill/>
                  </p:grpSpPr>
                  <p:sp>
                    <p:nvSpPr>
                      <p:cNvPr id="929" name="Oval 92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0" name="Rectangle 92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2" name="Group 901"/>
                    <p:cNvGrpSpPr/>
                    <p:nvPr/>
                  </p:nvGrpSpPr>
                  <p:grpSpPr>
                    <a:xfrm>
                      <a:off x="685800" y="457200"/>
                      <a:ext cx="114300" cy="342900"/>
                      <a:chOff x="0" y="0"/>
                      <a:chExt cx="228600" cy="685800"/>
                    </a:xfrm>
                    <a:grpFill/>
                  </p:grpSpPr>
                  <p:sp>
                    <p:nvSpPr>
                      <p:cNvPr id="927" name="Oval 92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8" name="Rectangle 92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3" name="Group 902"/>
                    <p:cNvGrpSpPr/>
                    <p:nvPr/>
                  </p:nvGrpSpPr>
                  <p:grpSpPr>
                    <a:xfrm>
                      <a:off x="914400" y="457200"/>
                      <a:ext cx="114300" cy="342900"/>
                      <a:chOff x="0" y="0"/>
                      <a:chExt cx="228600" cy="685800"/>
                    </a:xfrm>
                    <a:grpFill/>
                  </p:grpSpPr>
                  <p:sp>
                    <p:nvSpPr>
                      <p:cNvPr id="925" name="Oval 92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6" name="Rectangle 92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4" name="Group 903"/>
                    <p:cNvGrpSpPr/>
                    <p:nvPr/>
                  </p:nvGrpSpPr>
                  <p:grpSpPr>
                    <a:xfrm>
                      <a:off x="1143000" y="457200"/>
                      <a:ext cx="114300" cy="342900"/>
                      <a:chOff x="0" y="0"/>
                      <a:chExt cx="228600" cy="685800"/>
                    </a:xfrm>
                    <a:grpFill/>
                  </p:grpSpPr>
                  <p:sp>
                    <p:nvSpPr>
                      <p:cNvPr id="923" name="Oval 92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4" name="Rectangle 92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5" name="Group 904"/>
                    <p:cNvGrpSpPr/>
                    <p:nvPr/>
                  </p:nvGrpSpPr>
                  <p:grpSpPr>
                    <a:xfrm>
                      <a:off x="0" y="914400"/>
                      <a:ext cx="114300" cy="342900"/>
                      <a:chOff x="0" y="0"/>
                      <a:chExt cx="228600" cy="685800"/>
                    </a:xfrm>
                    <a:grpFill/>
                  </p:grpSpPr>
                  <p:sp>
                    <p:nvSpPr>
                      <p:cNvPr id="921" name="Oval 92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2" name="Rectangle 92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6" name="Group 905"/>
                    <p:cNvGrpSpPr/>
                    <p:nvPr/>
                  </p:nvGrpSpPr>
                  <p:grpSpPr>
                    <a:xfrm>
                      <a:off x="228600" y="914400"/>
                      <a:ext cx="114300" cy="342900"/>
                      <a:chOff x="0" y="0"/>
                      <a:chExt cx="228600" cy="685800"/>
                    </a:xfrm>
                    <a:grpFill/>
                  </p:grpSpPr>
                  <p:sp>
                    <p:nvSpPr>
                      <p:cNvPr id="919" name="Oval 91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0" name="Rectangle 91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7" name="Group 906"/>
                    <p:cNvGrpSpPr/>
                    <p:nvPr/>
                  </p:nvGrpSpPr>
                  <p:grpSpPr>
                    <a:xfrm>
                      <a:off x="457200" y="914400"/>
                      <a:ext cx="114300" cy="342900"/>
                      <a:chOff x="0" y="0"/>
                      <a:chExt cx="228600" cy="685800"/>
                    </a:xfrm>
                    <a:grpFill/>
                  </p:grpSpPr>
                  <p:sp>
                    <p:nvSpPr>
                      <p:cNvPr id="917" name="Oval 91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8" name="Rectangle 91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8" name="Group 907"/>
                    <p:cNvGrpSpPr/>
                    <p:nvPr/>
                  </p:nvGrpSpPr>
                  <p:grpSpPr>
                    <a:xfrm>
                      <a:off x="685800" y="914400"/>
                      <a:ext cx="114300" cy="342900"/>
                      <a:chOff x="0" y="0"/>
                      <a:chExt cx="228600" cy="685800"/>
                    </a:xfrm>
                    <a:grpFill/>
                  </p:grpSpPr>
                  <p:sp>
                    <p:nvSpPr>
                      <p:cNvPr id="915" name="Oval 91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6" name="Rectangle 91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9" name="Group 908"/>
                    <p:cNvGrpSpPr/>
                    <p:nvPr/>
                  </p:nvGrpSpPr>
                  <p:grpSpPr>
                    <a:xfrm>
                      <a:off x="914400" y="914400"/>
                      <a:ext cx="114300" cy="342900"/>
                      <a:chOff x="0" y="0"/>
                      <a:chExt cx="228600" cy="685800"/>
                    </a:xfrm>
                    <a:grpFill/>
                  </p:grpSpPr>
                  <p:sp>
                    <p:nvSpPr>
                      <p:cNvPr id="913" name="Oval 91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4" name="Rectangle 91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10" name="Group 909"/>
                    <p:cNvGrpSpPr/>
                    <p:nvPr/>
                  </p:nvGrpSpPr>
                  <p:grpSpPr>
                    <a:xfrm>
                      <a:off x="1143000" y="914400"/>
                      <a:ext cx="114300" cy="342900"/>
                      <a:chOff x="0" y="0"/>
                      <a:chExt cx="228600" cy="685800"/>
                    </a:xfrm>
                    <a:grpFill/>
                  </p:grpSpPr>
                  <p:sp>
                    <p:nvSpPr>
                      <p:cNvPr id="911" name="Oval 91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2" name="Rectangle 91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3" name="Group 12"/>
                  <p:cNvGrpSpPr/>
                  <p:nvPr/>
                </p:nvGrpSpPr>
                <p:grpSpPr>
                  <a:xfrm>
                    <a:off x="1964690" y="1905"/>
                    <a:ext cx="457204" cy="457201"/>
                    <a:chOff x="0" y="0"/>
                    <a:chExt cx="1257300" cy="1257300"/>
                  </a:xfrm>
                  <a:pattFill prst="wdDnDiag">
                    <a:fgClr>
                      <a:schemeClr val="bg1"/>
                    </a:fgClr>
                    <a:bgClr>
                      <a:schemeClr val="tx1"/>
                    </a:bgClr>
                  </a:pattFill>
                </p:grpSpPr>
                <p:grpSp>
                  <p:nvGrpSpPr>
                    <p:cNvPr id="839" name="Group 838"/>
                    <p:cNvGrpSpPr/>
                    <p:nvPr/>
                  </p:nvGrpSpPr>
                  <p:grpSpPr>
                    <a:xfrm>
                      <a:off x="0" y="0"/>
                      <a:ext cx="114300" cy="342900"/>
                      <a:chOff x="0" y="0"/>
                      <a:chExt cx="228600" cy="685800"/>
                    </a:xfrm>
                    <a:grpFill/>
                  </p:grpSpPr>
                  <p:sp>
                    <p:nvSpPr>
                      <p:cNvPr id="891" name="Oval 89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2" name="Rectangle 89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0" name="Group 839"/>
                    <p:cNvGrpSpPr/>
                    <p:nvPr/>
                  </p:nvGrpSpPr>
                  <p:grpSpPr>
                    <a:xfrm>
                      <a:off x="228600" y="0"/>
                      <a:ext cx="114300" cy="342900"/>
                      <a:chOff x="0" y="0"/>
                      <a:chExt cx="228600" cy="685800"/>
                    </a:xfrm>
                    <a:grpFill/>
                  </p:grpSpPr>
                  <p:sp>
                    <p:nvSpPr>
                      <p:cNvPr id="889" name="Oval 8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0" name="Rectangle 8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1" name="Group 840"/>
                    <p:cNvGrpSpPr/>
                    <p:nvPr/>
                  </p:nvGrpSpPr>
                  <p:grpSpPr>
                    <a:xfrm>
                      <a:off x="457200" y="0"/>
                      <a:ext cx="114300" cy="342900"/>
                      <a:chOff x="0" y="0"/>
                      <a:chExt cx="228600" cy="685800"/>
                    </a:xfrm>
                    <a:grpFill/>
                  </p:grpSpPr>
                  <p:sp>
                    <p:nvSpPr>
                      <p:cNvPr id="887" name="Oval 88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8" name="Rectangle 88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2" name="Group 841"/>
                    <p:cNvGrpSpPr/>
                    <p:nvPr/>
                  </p:nvGrpSpPr>
                  <p:grpSpPr>
                    <a:xfrm>
                      <a:off x="0" y="457200"/>
                      <a:ext cx="114300" cy="342900"/>
                      <a:chOff x="0" y="0"/>
                      <a:chExt cx="228600" cy="685800"/>
                    </a:xfrm>
                    <a:grpFill/>
                  </p:grpSpPr>
                  <p:sp>
                    <p:nvSpPr>
                      <p:cNvPr id="885" name="Oval 88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6" name="Rectangle 88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3" name="Group 842"/>
                    <p:cNvGrpSpPr/>
                    <p:nvPr/>
                  </p:nvGrpSpPr>
                  <p:grpSpPr>
                    <a:xfrm>
                      <a:off x="228600" y="457200"/>
                      <a:ext cx="114300" cy="342900"/>
                      <a:chOff x="0" y="0"/>
                      <a:chExt cx="228600" cy="685800"/>
                    </a:xfrm>
                    <a:grpFill/>
                  </p:grpSpPr>
                  <p:sp>
                    <p:nvSpPr>
                      <p:cNvPr id="883" name="Oval 88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4" name="Rectangle 88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4" name="Group 843"/>
                    <p:cNvGrpSpPr/>
                    <p:nvPr/>
                  </p:nvGrpSpPr>
                  <p:grpSpPr>
                    <a:xfrm>
                      <a:off x="457200" y="457200"/>
                      <a:ext cx="114300" cy="342900"/>
                      <a:chOff x="0" y="0"/>
                      <a:chExt cx="228600" cy="685800"/>
                    </a:xfrm>
                    <a:grpFill/>
                  </p:grpSpPr>
                  <p:sp>
                    <p:nvSpPr>
                      <p:cNvPr id="881" name="Oval 8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2" name="Rectangle 8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5" name="Group 844"/>
                    <p:cNvGrpSpPr/>
                    <p:nvPr/>
                  </p:nvGrpSpPr>
                  <p:grpSpPr>
                    <a:xfrm>
                      <a:off x="685800" y="0"/>
                      <a:ext cx="114300" cy="342900"/>
                      <a:chOff x="0" y="0"/>
                      <a:chExt cx="228600" cy="685800"/>
                    </a:xfrm>
                    <a:grpFill/>
                  </p:grpSpPr>
                  <p:sp>
                    <p:nvSpPr>
                      <p:cNvPr id="879" name="Oval 87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0" name="Rectangle 87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6" name="Group 845"/>
                    <p:cNvGrpSpPr/>
                    <p:nvPr/>
                  </p:nvGrpSpPr>
                  <p:grpSpPr>
                    <a:xfrm>
                      <a:off x="914400" y="0"/>
                      <a:ext cx="114300" cy="342900"/>
                      <a:chOff x="0" y="0"/>
                      <a:chExt cx="228600" cy="685800"/>
                    </a:xfrm>
                    <a:grpFill/>
                  </p:grpSpPr>
                  <p:sp>
                    <p:nvSpPr>
                      <p:cNvPr id="877" name="Oval 87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8" name="Rectangle 87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7" name="Group 846"/>
                    <p:cNvGrpSpPr/>
                    <p:nvPr/>
                  </p:nvGrpSpPr>
                  <p:grpSpPr>
                    <a:xfrm>
                      <a:off x="1143000" y="0"/>
                      <a:ext cx="114300" cy="342900"/>
                      <a:chOff x="0" y="0"/>
                      <a:chExt cx="228600" cy="685800"/>
                    </a:xfrm>
                    <a:grpFill/>
                  </p:grpSpPr>
                  <p:sp>
                    <p:nvSpPr>
                      <p:cNvPr id="875" name="Oval 87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6" name="Rectangle 87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8" name="Group 847"/>
                    <p:cNvGrpSpPr/>
                    <p:nvPr/>
                  </p:nvGrpSpPr>
                  <p:grpSpPr>
                    <a:xfrm>
                      <a:off x="685800" y="457200"/>
                      <a:ext cx="114300" cy="342900"/>
                      <a:chOff x="0" y="0"/>
                      <a:chExt cx="228600" cy="685800"/>
                    </a:xfrm>
                    <a:grpFill/>
                  </p:grpSpPr>
                  <p:sp>
                    <p:nvSpPr>
                      <p:cNvPr id="873" name="Oval 87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4" name="Rectangle 87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9" name="Group 848"/>
                    <p:cNvGrpSpPr/>
                    <p:nvPr/>
                  </p:nvGrpSpPr>
                  <p:grpSpPr>
                    <a:xfrm>
                      <a:off x="914400" y="457200"/>
                      <a:ext cx="114300" cy="342900"/>
                      <a:chOff x="0" y="0"/>
                      <a:chExt cx="228600" cy="685800"/>
                    </a:xfrm>
                    <a:grpFill/>
                  </p:grpSpPr>
                  <p:sp>
                    <p:nvSpPr>
                      <p:cNvPr id="871" name="Oval 87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2" name="Rectangle 87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0" name="Group 849"/>
                    <p:cNvGrpSpPr/>
                    <p:nvPr/>
                  </p:nvGrpSpPr>
                  <p:grpSpPr>
                    <a:xfrm>
                      <a:off x="1143000" y="457200"/>
                      <a:ext cx="114300" cy="342900"/>
                      <a:chOff x="0" y="0"/>
                      <a:chExt cx="228600" cy="685800"/>
                    </a:xfrm>
                    <a:grpFill/>
                  </p:grpSpPr>
                  <p:sp>
                    <p:nvSpPr>
                      <p:cNvPr id="869" name="Oval 86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0" name="Rectangle 86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1" name="Group 850"/>
                    <p:cNvGrpSpPr/>
                    <p:nvPr/>
                  </p:nvGrpSpPr>
                  <p:grpSpPr>
                    <a:xfrm>
                      <a:off x="0" y="914400"/>
                      <a:ext cx="114300" cy="342900"/>
                      <a:chOff x="0" y="0"/>
                      <a:chExt cx="228600" cy="685800"/>
                    </a:xfrm>
                    <a:grpFill/>
                  </p:grpSpPr>
                  <p:sp>
                    <p:nvSpPr>
                      <p:cNvPr id="867" name="Oval 86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8" name="Rectangle 86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2" name="Group 851"/>
                    <p:cNvGrpSpPr/>
                    <p:nvPr/>
                  </p:nvGrpSpPr>
                  <p:grpSpPr>
                    <a:xfrm>
                      <a:off x="228600" y="914400"/>
                      <a:ext cx="114300" cy="342900"/>
                      <a:chOff x="0" y="0"/>
                      <a:chExt cx="228600" cy="685800"/>
                    </a:xfrm>
                    <a:grpFill/>
                  </p:grpSpPr>
                  <p:sp>
                    <p:nvSpPr>
                      <p:cNvPr id="865" name="Oval 86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6" name="Rectangle 86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3" name="Group 852"/>
                    <p:cNvGrpSpPr/>
                    <p:nvPr/>
                  </p:nvGrpSpPr>
                  <p:grpSpPr>
                    <a:xfrm>
                      <a:off x="457200" y="914400"/>
                      <a:ext cx="114300" cy="342900"/>
                      <a:chOff x="0" y="0"/>
                      <a:chExt cx="228600" cy="685800"/>
                    </a:xfrm>
                    <a:grpFill/>
                  </p:grpSpPr>
                  <p:sp>
                    <p:nvSpPr>
                      <p:cNvPr id="863" name="Oval 86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4" name="Rectangle 86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4" name="Group 853"/>
                    <p:cNvGrpSpPr/>
                    <p:nvPr/>
                  </p:nvGrpSpPr>
                  <p:grpSpPr>
                    <a:xfrm>
                      <a:off x="685800" y="914400"/>
                      <a:ext cx="114300" cy="342900"/>
                      <a:chOff x="0" y="0"/>
                      <a:chExt cx="228600" cy="685800"/>
                    </a:xfrm>
                    <a:grpFill/>
                  </p:grpSpPr>
                  <p:sp>
                    <p:nvSpPr>
                      <p:cNvPr id="861" name="Oval 86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2" name="Rectangle 86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5" name="Group 854"/>
                    <p:cNvGrpSpPr/>
                    <p:nvPr/>
                  </p:nvGrpSpPr>
                  <p:grpSpPr>
                    <a:xfrm>
                      <a:off x="914400" y="914400"/>
                      <a:ext cx="114300" cy="342900"/>
                      <a:chOff x="0" y="0"/>
                      <a:chExt cx="228600" cy="685800"/>
                    </a:xfrm>
                    <a:grpFill/>
                  </p:grpSpPr>
                  <p:sp>
                    <p:nvSpPr>
                      <p:cNvPr id="859" name="Oval 85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0" name="Rectangle 85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6" name="Group 855"/>
                    <p:cNvGrpSpPr/>
                    <p:nvPr/>
                  </p:nvGrpSpPr>
                  <p:grpSpPr>
                    <a:xfrm>
                      <a:off x="1143000" y="914400"/>
                      <a:ext cx="114300" cy="342900"/>
                      <a:chOff x="0" y="0"/>
                      <a:chExt cx="228600" cy="685800"/>
                    </a:xfrm>
                    <a:grpFill/>
                  </p:grpSpPr>
                  <p:sp>
                    <p:nvSpPr>
                      <p:cNvPr id="857" name="Oval 85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8" name="Rectangle 85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4" name="Group 13"/>
                  <p:cNvGrpSpPr/>
                  <p:nvPr/>
                </p:nvGrpSpPr>
                <p:grpSpPr>
                  <a:xfrm>
                    <a:off x="2458720" y="1905"/>
                    <a:ext cx="457204" cy="457201"/>
                    <a:chOff x="0" y="0"/>
                    <a:chExt cx="1257300" cy="1257300"/>
                  </a:xfrm>
                  <a:pattFill prst="wdDnDiag">
                    <a:fgClr>
                      <a:schemeClr val="bg1"/>
                    </a:fgClr>
                    <a:bgClr>
                      <a:schemeClr val="tx1"/>
                    </a:bgClr>
                  </a:pattFill>
                </p:grpSpPr>
                <p:grpSp>
                  <p:nvGrpSpPr>
                    <p:cNvPr id="785" name="Group 784"/>
                    <p:cNvGrpSpPr/>
                    <p:nvPr/>
                  </p:nvGrpSpPr>
                  <p:grpSpPr>
                    <a:xfrm>
                      <a:off x="0" y="0"/>
                      <a:ext cx="114300" cy="342900"/>
                      <a:chOff x="0" y="0"/>
                      <a:chExt cx="228600" cy="685800"/>
                    </a:xfrm>
                    <a:grpFill/>
                  </p:grpSpPr>
                  <p:sp>
                    <p:nvSpPr>
                      <p:cNvPr id="837" name="Oval 83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8" name="Rectangle 83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86" name="Group 785"/>
                    <p:cNvGrpSpPr/>
                    <p:nvPr/>
                  </p:nvGrpSpPr>
                  <p:grpSpPr>
                    <a:xfrm>
                      <a:off x="228600" y="0"/>
                      <a:ext cx="114300" cy="342900"/>
                      <a:chOff x="0" y="0"/>
                      <a:chExt cx="228600" cy="685800"/>
                    </a:xfrm>
                    <a:grpFill/>
                  </p:grpSpPr>
                  <p:sp>
                    <p:nvSpPr>
                      <p:cNvPr id="835" name="Oval 8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6" name="Rectangle 8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87" name="Group 786"/>
                    <p:cNvGrpSpPr/>
                    <p:nvPr/>
                  </p:nvGrpSpPr>
                  <p:grpSpPr>
                    <a:xfrm>
                      <a:off x="457200" y="0"/>
                      <a:ext cx="114300" cy="342900"/>
                      <a:chOff x="0" y="0"/>
                      <a:chExt cx="228600" cy="685800"/>
                    </a:xfrm>
                    <a:grpFill/>
                  </p:grpSpPr>
                  <p:sp>
                    <p:nvSpPr>
                      <p:cNvPr id="833" name="Oval 83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4" name="Rectangle 83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88" name="Group 787"/>
                    <p:cNvGrpSpPr/>
                    <p:nvPr/>
                  </p:nvGrpSpPr>
                  <p:grpSpPr>
                    <a:xfrm>
                      <a:off x="0" y="457200"/>
                      <a:ext cx="114300" cy="342900"/>
                      <a:chOff x="0" y="0"/>
                      <a:chExt cx="228600" cy="685800"/>
                    </a:xfrm>
                    <a:grpFill/>
                  </p:grpSpPr>
                  <p:sp>
                    <p:nvSpPr>
                      <p:cNvPr id="831" name="Oval 83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2" name="Rectangle 83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89" name="Group 788"/>
                    <p:cNvGrpSpPr/>
                    <p:nvPr/>
                  </p:nvGrpSpPr>
                  <p:grpSpPr>
                    <a:xfrm>
                      <a:off x="228600" y="457200"/>
                      <a:ext cx="114300" cy="342900"/>
                      <a:chOff x="0" y="0"/>
                      <a:chExt cx="228600" cy="685800"/>
                    </a:xfrm>
                    <a:grpFill/>
                  </p:grpSpPr>
                  <p:sp>
                    <p:nvSpPr>
                      <p:cNvPr id="829" name="Oval 82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0" name="Rectangle 82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0" name="Group 789"/>
                    <p:cNvGrpSpPr/>
                    <p:nvPr/>
                  </p:nvGrpSpPr>
                  <p:grpSpPr>
                    <a:xfrm>
                      <a:off x="457200" y="457200"/>
                      <a:ext cx="114300" cy="342900"/>
                      <a:chOff x="0" y="0"/>
                      <a:chExt cx="228600" cy="685800"/>
                    </a:xfrm>
                    <a:grpFill/>
                  </p:grpSpPr>
                  <p:sp>
                    <p:nvSpPr>
                      <p:cNvPr id="827" name="Oval 82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8" name="Rectangle 82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1" name="Group 790"/>
                    <p:cNvGrpSpPr/>
                    <p:nvPr/>
                  </p:nvGrpSpPr>
                  <p:grpSpPr>
                    <a:xfrm>
                      <a:off x="685800" y="0"/>
                      <a:ext cx="114300" cy="342900"/>
                      <a:chOff x="0" y="0"/>
                      <a:chExt cx="228600" cy="685800"/>
                    </a:xfrm>
                    <a:grpFill/>
                  </p:grpSpPr>
                  <p:sp>
                    <p:nvSpPr>
                      <p:cNvPr id="825" name="Oval 82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6" name="Rectangle 82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2" name="Group 791"/>
                    <p:cNvGrpSpPr/>
                    <p:nvPr/>
                  </p:nvGrpSpPr>
                  <p:grpSpPr>
                    <a:xfrm>
                      <a:off x="914400" y="0"/>
                      <a:ext cx="114300" cy="342900"/>
                      <a:chOff x="0" y="0"/>
                      <a:chExt cx="228600" cy="685800"/>
                    </a:xfrm>
                    <a:grpFill/>
                  </p:grpSpPr>
                  <p:sp>
                    <p:nvSpPr>
                      <p:cNvPr id="823" name="Oval 82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4" name="Rectangle 82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3" name="Group 792"/>
                    <p:cNvGrpSpPr/>
                    <p:nvPr/>
                  </p:nvGrpSpPr>
                  <p:grpSpPr>
                    <a:xfrm>
                      <a:off x="1143000" y="0"/>
                      <a:ext cx="114300" cy="342900"/>
                      <a:chOff x="0" y="0"/>
                      <a:chExt cx="228600" cy="685800"/>
                    </a:xfrm>
                    <a:grpFill/>
                  </p:grpSpPr>
                  <p:sp>
                    <p:nvSpPr>
                      <p:cNvPr id="821" name="Oval 82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2" name="Rectangle 82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4" name="Group 793"/>
                    <p:cNvGrpSpPr/>
                    <p:nvPr/>
                  </p:nvGrpSpPr>
                  <p:grpSpPr>
                    <a:xfrm>
                      <a:off x="685800" y="457200"/>
                      <a:ext cx="114300" cy="342900"/>
                      <a:chOff x="0" y="0"/>
                      <a:chExt cx="228600" cy="685800"/>
                    </a:xfrm>
                    <a:grpFill/>
                  </p:grpSpPr>
                  <p:sp>
                    <p:nvSpPr>
                      <p:cNvPr id="819" name="Oval 81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0" name="Rectangle 81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5" name="Group 794"/>
                    <p:cNvGrpSpPr/>
                    <p:nvPr/>
                  </p:nvGrpSpPr>
                  <p:grpSpPr>
                    <a:xfrm>
                      <a:off x="914400" y="457200"/>
                      <a:ext cx="114300" cy="342900"/>
                      <a:chOff x="0" y="0"/>
                      <a:chExt cx="228600" cy="685800"/>
                    </a:xfrm>
                    <a:grpFill/>
                  </p:grpSpPr>
                  <p:sp>
                    <p:nvSpPr>
                      <p:cNvPr id="817" name="Oval 81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8" name="Rectangle 81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6" name="Group 795"/>
                    <p:cNvGrpSpPr/>
                    <p:nvPr/>
                  </p:nvGrpSpPr>
                  <p:grpSpPr>
                    <a:xfrm>
                      <a:off x="1143000" y="457200"/>
                      <a:ext cx="114300" cy="342900"/>
                      <a:chOff x="0" y="0"/>
                      <a:chExt cx="228600" cy="685800"/>
                    </a:xfrm>
                    <a:grpFill/>
                  </p:grpSpPr>
                  <p:sp>
                    <p:nvSpPr>
                      <p:cNvPr id="815" name="Oval 81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6" name="Rectangle 81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7" name="Group 796"/>
                    <p:cNvGrpSpPr/>
                    <p:nvPr/>
                  </p:nvGrpSpPr>
                  <p:grpSpPr>
                    <a:xfrm>
                      <a:off x="0" y="914400"/>
                      <a:ext cx="114300" cy="342900"/>
                      <a:chOff x="0" y="0"/>
                      <a:chExt cx="228600" cy="685800"/>
                    </a:xfrm>
                    <a:grpFill/>
                  </p:grpSpPr>
                  <p:sp>
                    <p:nvSpPr>
                      <p:cNvPr id="813" name="Oval 81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4" name="Rectangle 81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8" name="Group 797"/>
                    <p:cNvGrpSpPr/>
                    <p:nvPr/>
                  </p:nvGrpSpPr>
                  <p:grpSpPr>
                    <a:xfrm>
                      <a:off x="228600" y="914400"/>
                      <a:ext cx="114300" cy="342900"/>
                      <a:chOff x="0" y="0"/>
                      <a:chExt cx="228600" cy="685800"/>
                    </a:xfrm>
                    <a:grpFill/>
                  </p:grpSpPr>
                  <p:sp>
                    <p:nvSpPr>
                      <p:cNvPr id="811" name="Oval 81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2" name="Rectangle 81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99" name="Group 798"/>
                    <p:cNvGrpSpPr/>
                    <p:nvPr/>
                  </p:nvGrpSpPr>
                  <p:grpSpPr>
                    <a:xfrm>
                      <a:off x="457200" y="914400"/>
                      <a:ext cx="114300" cy="342900"/>
                      <a:chOff x="0" y="0"/>
                      <a:chExt cx="228600" cy="685800"/>
                    </a:xfrm>
                    <a:grpFill/>
                  </p:grpSpPr>
                  <p:sp>
                    <p:nvSpPr>
                      <p:cNvPr id="809" name="Oval 80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0" name="Rectangle 80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00" name="Group 799"/>
                    <p:cNvGrpSpPr/>
                    <p:nvPr/>
                  </p:nvGrpSpPr>
                  <p:grpSpPr>
                    <a:xfrm>
                      <a:off x="685800" y="914400"/>
                      <a:ext cx="114300" cy="342900"/>
                      <a:chOff x="0" y="0"/>
                      <a:chExt cx="228600" cy="685800"/>
                    </a:xfrm>
                    <a:grpFill/>
                  </p:grpSpPr>
                  <p:sp>
                    <p:nvSpPr>
                      <p:cNvPr id="807" name="Oval 80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8" name="Rectangle 80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01" name="Group 800"/>
                    <p:cNvGrpSpPr/>
                    <p:nvPr/>
                  </p:nvGrpSpPr>
                  <p:grpSpPr>
                    <a:xfrm>
                      <a:off x="914400" y="914400"/>
                      <a:ext cx="114300" cy="342900"/>
                      <a:chOff x="0" y="0"/>
                      <a:chExt cx="228600" cy="685800"/>
                    </a:xfrm>
                    <a:grpFill/>
                  </p:grpSpPr>
                  <p:sp>
                    <p:nvSpPr>
                      <p:cNvPr id="805" name="Oval 80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6" name="Rectangle 80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02" name="Group 801"/>
                    <p:cNvGrpSpPr/>
                    <p:nvPr/>
                  </p:nvGrpSpPr>
                  <p:grpSpPr>
                    <a:xfrm>
                      <a:off x="1143000" y="914400"/>
                      <a:ext cx="114300" cy="342900"/>
                      <a:chOff x="0" y="0"/>
                      <a:chExt cx="228600" cy="685800"/>
                    </a:xfrm>
                    <a:grpFill/>
                  </p:grpSpPr>
                  <p:sp>
                    <p:nvSpPr>
                      <p:cNvPr id="803" name="Oval 80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4" name="Rectangle 80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5" name="Group 14"/>
                  <p:cNvGrpSpPr/>
                  <p:nvPr/>
                </p:nvGrpSpPr>
                <p:grpSpPr>
                  <a:xfrm>
                    <a:off x="981710" y="1905"/>
                    <a:ext cx="457204" cy="457201"/>
                    <a:chOff x="0" y="0"/>
                    <a:chExt cx="1257300" cy="1257300"/>
                  </a:xfrm>
                  <a:solidFill>
                    <a:schemeClr val="bg1"/>
                  </a:solidFill>
                </p:grpSpPr>
                <p:grpSp>
                  <p:nvGrpSpPr>
                    <p:cNvPr id="731" name="Group 730"/>
                    <p:cNvGrpSpPr/>
                    <p:nvPr/>
                  </p:nvGrpSpPr>
                  <p:grpSpPr>
                    <a:xfrm>
                      <a:off x="0" y="0"/>
                      <a:ext cx="114300" cy="342900"/>
                      <a:chOff x="0" y="0"/>
                      <a:chExt cx="228600" cy="685800"/>
                    </a:xfrm>
                    <a:grpFill/>
                  </p:grpSpPr>
                  <p:sp>
                    <p:nvSpPr>
                      <p:cNvPr id="783" name="Oval 78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4" name="Rectangle 78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2" name="Group 731"/>
                    <p:cNvGrpSpPr/>
                    <p:nvPr/>
                  </p:nvGrpSpPr>
                  <p:grpSpPr>
                    <a:xfrm>
                      <a:off x="228600" y="0"/>
                      <a:ext cx="114300" cy="342900"/>
                      <a:chOff x="0" y="0"/>
                      <a:chExt cx="228600" cy="685800"/>
                    </a:xfrm>
                    <a:grpFill/>
                  </p:grpSpPr>
                  <p:sp>
                    <p:nvSpPr>
                      <p:cNvPr id="781" name="Oval 7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2" name="Rectangle 7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3" name="Group 732"/>
                    <p:cNvGrpSpPr/>
                    <p:nvPr/>
                  </p:nvGrpSpPr>
                  <p:grpSpPr>
                    <a:xfrm>
                      <a:off x="457200" y="0"/>
                      <a:ext cx="114300" cy="342900"/>
                      <a:chOff x="0" y="0"/>
                      <a:chExt cx="228600" cy="685800"/>
                    </a:xfrm>
                    <a:grpFill/>
                  </p:grpSpPr>
                  <p:sp>
                    <p:nvSpPr>
                      <p:cNvPr id="779" name="Oval 77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0" name="Rectangle 77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4" name="Group 733"/>
                    <p:cNvGrpSpPr/>
                    <p:nvPr/>
                  </p:nvGrpSpPr>
                  <p:grpSpPr>
                    <a:xfrm>
                      <a:off x="0" y="457200"/>
                      <a:ext cx="114300" cy="342900"/>
                      <a:chOff x="0" y="0"/>
                      <a:chExt cx="228600" cy="685800"/>
                    </a:xfrm>
                    <a:grpFill/>
                  </p:grpSpPr>
                  <p:sp>
                    <p:nvSpPr>
                      <p:cNvPr id="777" name="Oval 77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8" name="Rectangle 77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5" name="Group 734"/>
                    <p:cNvGrpSpPr/>
                    <p:nvPr/>
                  </p:nvGrpSpPr>
                  <p:grpSpPr>
                    <a:xfrm>
                      <a:off x="228600" y="457200"/>
                      <a:ext cx="114300" cy="342900"/>
                      <a:chOff x="0" y="0"/>
                      <a:chExt cx="228600" cy="685800"/>
                    </a:xfrm>
                    <a:grpFill/>
                  </p:grpSpPr>
                  <p:sp>
                    <p:nvSpPr>
                      <p:cNvPr id="775" name="Oval 7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6" name="Rectangle 7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6" name="Group 735"/>
                    <p:cNvGrpSpPr/>
                    <p:nvPr/>
                  </p:nvGrpSpPr>
                  <p:grpSpPr>
                    <a:xfrm>
                      <a:off x="457200" y="457200"/>
                      <a:ext cx="114300" cy="342900"/>
                      <a:chOff x="0" y="0"/>
                      <a:chExt cx="228600" cy="685800"/>
                    </a:xfrm>
                    <a:grpFill/>
                  </p:grpSpPr>
                  <p:sp>
                    <p:nvSpPr>
                      <p:cNvPr id="773" name="Oval 7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4" name="Rectangle 7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7" name="Group 736"/>
                    <p:cNvGrpSpPr/>
                    <p:nvPr/>
                  </p:nvGrpSpPr>
                  <p:grpSpPr>
                    <a:xfrm>
                      <a:off x="685800" y="0"/>
                      <a:ext cx="114300" cy="342900"/>
                      <a:chOff x="0" y="0"/>
                      <a:chExt cx="228600" cy="685800"/>
                    </a:xfrm>
                    <a:grpFill/>
                  </p:grpSpPr>
                  <p:sp>
                    <p:nvSpPr>
                      <p:cNvPr id="771" name="Oval 77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2" name="Rectangle 77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8" name="Group 737"/>
                    <p:cNvGrpSpPr/>
                    <p:nvPr/>
                  </p:nvGrpSpPr>
                  <p:grpSpPr>
                    <a:xfrm>
                      <a:off x="914400" y="0"/>
                      <a:ext cx="114300" cy="342900"/>
                      <a:chOff x="0" y="0"/>
                      <a:chExt cx="228600" cy="685800"/>
                    </a:xfrm>
                    <a:grpFill/>
                  </p:grpSpPr>
                  <p:sp>
                    <p:nvSpPr>
                      <p:cNvPr id="769" name="Oval 76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0" name="Rectangle 76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39" name="Group 738"/>
                    <p:cNvGrpSpPr/>
                    <p:nvPr/>
                  </p:nvGrpSpPr>
                  <p:grpSpPr>
                    <a:xfrm>
                      <a:off x="1143000" y="0"/>
                      <a:ext cx="114300" cy="342900"/>
                      <a:chOff x="0" y="0"/>
                      <a:chExt cx="228600" cy="685800"/>
                    </a:xfrm>
                    <a:grpFill/>
                  </p:grpSpPr>
                  <p:sp>
                    <p:nvSpPr>
                      <p:cNvPr id="767" name="Oval 76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8" name="Rectangle 76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0" name="Group 739"/>
                    <p:cNvGrpSpPr/>
                    <p:nvPr/>
                  </p:nvGrpSpPr>
                  <p:grpSpPr>
                    <a:xfrm>
                      <a:off x="685800" y="457200"/>
                      <a:ext cx="114300" cy="342900"/>
                      <a:chOff x="0" y="0"/>
                      <a:chExt cx="228600" cy="685800"/>
                    </a:xfrm>
                    <a:grpFill/>
                  </p:grpSpPr>
                  <p:sp>
                    <p:nvSpPr>
                      <p:cNvPr id="765" name="Oval 76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6" name="Rectangle 76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1" name="Group 740"/>
                    <p:cNvGrpSpPr/>
                    <p:nvPr/>
                  </p:nvGrpSpPr>
                  <p:grpSpPr>
                    <a:xfrm>
                      <a:off x="914400" y="457200"/>
                      <a:ext cx="114300" cy="342900"/>
                      <a:chOff x="0" y="0"/>
                      <a:chExt cx="228600" cy="685800"/>
                    </a:xfrm>
                    <a:grpFill/>
                  </p:grpSpPr>
                  <p:sp>
                    <p:nvSpPr>
                      <p:cNvPr id="763" name="Oval 76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4" name="Rectangle 76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2" name="Group 741"/>
                    <p:cNvGrpSpPr/>
                    <p:nvPr/>
                  </p:nvGrpSpPr>
                  <p:grpSpPr>
                    <a:xfrm>
                      <a:off x="1143000" y="457200"/>
                      <a:ext cx="114300" cy="342900"/>
                      <a:chOff x="0" y="0"/>
                      <a:chExt cx="228600" cy="685800"/>
                    </a:xfrm>
                    <a:grpFill/>
                  </p:grpSpPr>
                  <p:sp>
                    <p:nvSpPr>
                      <p:cNvPr id="761" name="Oval 76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2" name="Rectangle 76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3" name="Group 742"/>
                    <p:cNvGrpSpPr/>
                    <p:nvPr/>
                  </p:nvGrpSpPr>
                  <p:grpSpPr>
                    <a:xfrm>
                      <a:off x="0" y="914400"/>
                      <a:ext cx="114300" cy="342900"/>
                      <a:chOff x="0" y="0"/>
                      <a:chExt cx="228600" cy="685800"/>
                    </a:xfrm>
                    <a:grpFill/>
                  </p:grpSpPr>
                  <p:sp>
                    <p:nvSpPr>
                      <p:cNvPr id="759" name="Oval 7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0" name="Rectangle 7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4" name="Group 743"/>
                    <p:cNvGrpSpPr/>
                    <p:nvPr/>
                  </p:nvGrpSpPr>
                  <p:grpSpPr>
                    <a:xfrm>
                      <a:off x="228600" y="914400"/>
                      <a:ext cx="114300" cy="342900"/>
                      <a:chOff x="0" y="0"/>
                      <a:chExt cx="228600" cy="685800"/>
                    </a:xfrm>
                    <a:grpFill/>
                  </p:grpSpPr>
                  <p:sp>
                    <p:nvSpPr>
                      <p:cNvPr id="757" name="Oval 7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8" name="Rectangle 7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5" name="Group 744"/>
                    <p:cNvGrpSpPr/>
                    <p:nvPr/>
                  </p:nvGrpSpPr>
                  <p:grpSpPr>
                    <a:xfrm>
                      <a:off x="457200" y="914400"/>
                      <a:ext cx="114300" cy="342900"/>
                      <a:chOff x="0" y="0"/>
                      <a:chExt cx="228600" cy="685800"/>
                    </a:xfrm>
                    <a:grpFill/>
                  </p:grpSpPr>
                  <p:sp>
                    <p:nvSpPr>
                      <p:cNvPr id="755" name="Oval 75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6" name="Rectangle 75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6" name="Group 745"/>
                    <p:cNvGrpSpPr/>
                    <p:nvPr/>
                  </p:nvGrpSpPr>
                  <p:grpSpPr>
                    <a:xfrm>
                      <a:off x="685800" y="914400"/>
                      <a:ext cx="114300" cy="342900"/>
                      <a:chOff x="0" y="0"/>
                      <a:chExt cx="228600" cy="685800"/>
                    </a:xfrm>
                    <a:grpFill/>
                  </p:grpSpPr>
                  <p:sp>
                    <p:nvSpPr>
                      <p:cNvPr id="753" name="Oval 75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4" name="Rectangle 75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7" name="Group 746"/>
                    <p:cNvGrpSpPr/>
                    <p:nvPr/>
                  </p:nvGrpSpPr>
                  <p:grpSpPr>
                    <a:xfrm>
                      <a:off x="914400" y="914400"/>
                      <a:ext cx="114300" cy="342900"/>
                      <a:chOff x="0" y="0"/>
                      <a:chExt cx="228600" cy="685800"/>
                    </a:xfrm>
                    <a:grpFill/>
                  </p:grpSpPr>
                  <p:sp>
                    <p:nvSpPr>
                      <p:cNvPr id="751" name="Oval 75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2" name="Rectangle 75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8" name="Group 747"/>
                    <p:cNvGrpSpPr/>
                    <p:nvPr/>
                  </p:nvGrpSpPr>
                  <p:grpSpPr>
                    <a:xfrm>
                      <a:off x="1143000" y="914400"/>
                      <a:ext cx="114300" cy="342900"/>
                      <a:chOff x="0" y="0"/>
                      <a:chExt cx="228600" cy="685800"/>
                    </a:xfrm>
                    <a:grpFill/>
                  </p:grpSpPr>
                  <p:sp>
                    <p:nvSpPr>
                      <p:cNvPr id="749" name="Oval 74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0" name="Rectangle 74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6" name="Group 15"/>
                  <p:cNvGrpSpPr/>
                  <p:nvPr/>
                </p:nvGrpSpPr>
                <p:grpSpPr>
                  <a:xfrm>
                    <a:off x="1475740" y="1905"/>
                    <a:ext cx="457204" cy="457201"/>
                    <a:chOff x="0" y="0"/>
                    <a:chExt cx="1257300" cy="1257300"/>
                  </a:xfrm>
                  <a:pattFill prst="wdDnDiag">
                    <a:fgClr>
                      <a:schemeClr val="bg1"/>
                    </a:fgClr>
                    <a:bgClr>
                      <a:schemeClr val="tx1"/>
                    </a:bgClr>
                  </a:pattFill>
                </p:grpSpPr>
                <p:grpSp>
                  <p:nvGrpSpPr>
                    <p:cNvPr id="677" name="Group 676"/>
                    <p:cNvGrpSpPr/>
                    <p:nvPr/>
                  </p:nvGrpSpPr>
                  <p:grpSpPr>
                    <a:xfrm>
                      <a:off x="0" y="0"/>
                      <a:ext cx="114300" cy="342900"/>
                      <a:chOff x="0" y="0"/>
                      <a:chExt cx="228600" cy="685800"/>
                    </a:xfrm>
                    <a:grpFill/>
                  </p:grpSpPr>
                  <p:sp>
                    <p:nvSpPr>
                      <p:cNvPr id="729" name="Oval 72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0" name="Rectangle 72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78" name="Group 677"/>
                    <p:cNvGrpSpPr/>
                    <p:nvPr/>
                  </p:nvGrpSpPr>
                  <p:grpSpPr>
                    <a:xfrm>
                      <a:off x="228600" y="0"/>
                      <a:ext cx="114300" cy="342900"/>
                      <a:chOff x="0" y="0"/>
                      <a:chExt cx="228600" cy="685800"/>
                    </a:xfrm>
                    <a:grpFill/>
                  </p:grpSpPr>
                  <p:sp>
                    <p:nvSpPr>
                      <p:cNvPr id="727" name="Oval 72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8" name="Rectangle 72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79" name="Group 678"/>
                    <p:cNvGrpSpPr/>
                    <p:nvPr/>
                  </p:nvGrpSpPr>
                  <p:grpSpPr>
                    <a:xfrm>
                      <a:off x="457200" y="0"/>
                      <a:ext cx="114300" cy="342900"/>
                      <a:chOff x="0" y="0"/>
                      <a:chExt cx="228600" cy="685800"/>
                    </a:xfrm>
                    <a:grpFill/>
                  </p:grpSpPr>
                  <p:sp>
                    <p:nvSpPr>
                      <p:cNvPr id="725" name="Oval 72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6" name="Rectangle 72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0" name="Group 679"/>
                    <p:cNvGrpSpPr/>
                    <p:nvPr/>
                  </p:nvGrpSpPr>
                  <p:grpSpPr>
                    <a:xfrm>
                      <a:off x="0" y="457200"/>
                      <a:ext cx="114300" cy="342900"/>
                      <a:chOff x="0" y="0"/>
                      <a:chExt cx="228600" cy="685800"/>
                    </a:xfrm>
                    <a:grpFill/>
                  </p:grpSpPr>
                  <p:sp>
                    <p:nvSpPr>
                      <p:cNvPr id="723" name="Oval 72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4" name="Rectangle 72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1" name="Group 680"/>
                    <p:cNvGrpSpPr/>
                    <p:nvPr/>
                  </p:nvGrpSpPr>
                  <p:grpSpPr>
                    <a:xfrm>
                      <a:off x="228600" y="457200"/>
                      <a:ext cx="114300" cy="342900"/>
                      <a:chOff x="0" y="0"/>
                      <a:chExt cx="228600" cy="685800"/>
                    </a:xfrm>
                    <a:grpFill/>
                  </p:grpSpPr>
                  <p:sp>
                    <p:nvSpPr>
                      <p:cNvPr id="721" name="Oval 72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2" name="Rectangle 72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2" name="Group 681"/>
                    <p:cNvGrpSpPr/>
                    <p:nvPr/>
                  </p:nvGrpSpPr>
                  <p:grpSpPr>
                    <a:xfrm>
                      <a:off x="457200" y="457200"/>
                      <a:ext cx="114300" cy="342900"/>
                      <a:chOff x="0" y="0"/>
                      <a:chExt cx="228600" cy="685800"/>
                    </a:xfrm>
                    <a:grpFill/>
                  </p:grpSpPr>
                  <p:sp>
                    <p:nvSpPr>
                      <p:cNvPr id="719" name="Oval 71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0" name="Rectangle 71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3" name="Group 682"/>
                    <p:cNvGrpSpPr/>
                    <p:nvPr/>
                  </p:nvGrpSpPr>
                  <p:grpSpPr>
                    <a:xfrm>
                      <a:off x="685800" y="0"/>
                      <a:ext cx="114300" cy="342900"/>
                      <a:chOff x="0" y="0"/>
                      <a:chExt cx="228600" cy="685800"/>
                    </a:xfrm>
                    <a:grpFill/>
                  </p:grpSpPr>
                  <p:sp>
                    <p:nvSpPr>
                      <p:cNvPr id="717" name="Oval 71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8" name="Rectangle 71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4" name="Group 683"/>
                    <p:cNvGrpSpPr/>
                    <p:nvPr/>
                  </p:nvGrpSpPr>
                  <p:grpSpPr>
                    <a:xfrm>
                      <a:off x="914400" y="0"/>
                      <a:ext cx="114300" cy="342900"/>
                      <a:chOff x="0" y="0"/>
                      <a:chExt cx="228600" cy="685800"/>
                    </a:xfrm>
                    <a:grpFill/>
                  </p:grpSpPr>
                  <p:sp>
                    <p:nvSpPr>
                      <p:cNvPr id="715" name="Oval 71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6" name="Rectangle 71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5" name="Group 684"/>
                    <p:cNvGrpSpPr/>
                    <p:nvPr/>
                  </p:nvGrpSpPr>
                  <p:grpSpPr>
                    <a:xfrm>
                      <a:off x="1143000" y="0"/>
                      <a:ext cx="114300" cy="342900"/>
                      <a:chOff x="0" y="0"/>
                      <a:chExt cx="228600" cy="685800"/>
                    </a:xfrm>
                    <a:grpFill/>
                  </p:grpSpPr>
                  <p:sp>
                    <p:nvSpPr>
                      <p:cNvPr id="713" name="Oval 71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4" name="Rectangle 71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6" name="Group 685"/>
                    <p:cNvGrpSpPr/>
                    <p:nvPr/>
                  </p:nvGrpSpPr>
                  <p:grpSpPr>
                    <a:xfrm>
                      <a:off x="685800" y="457200"/>
                      <a:ext cx="114300" cy="342900"/>
                      <a:chOff x="0" y="0"/>
                      <a:chExt cx="228600" cy="685800"/>
                    </a:xfrm>
                    <a:grpFill/>
                  </p:grpSpPr>
                  <p:sp>
                    <p:nvSpPr>
                      <p:cNvPr id="711" name="Oval 71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2" name="Rectangle 71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7" name="Group 686"/>
                    <p:cNvGrpSpPr/>
                    <p:nvPr/>
                  </p:nvGrpSpPr>
                  <p:grpSpPr>
                    <a:xfrm>
                      <a:off x="914400" y="457200"/>
                      <a:ext cx="114300" cy="342900"/>
                      <a:chOff x="0" y="0"/>
                      <a:chExt cx="228600" cy="685800"/>
                    </a:xfrm>
                    <a:grpFill/>
                  </p:grpSpPr>
                  <p:sp>
                    <p:nvSpPr>
                      <p:cNvPr id="709" name="Oval 70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0" name="Rectangle 70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8" name="Group 687"/>
                    <p:cNvGrpSpPr/>
                    <p:nvPr/>
                  </p:nvGrpSpPr>
                  <p:grpSpPr>
                    <a:xfrm>
                      <a:off x="1143000" y="457200"/>
                      <a:ext cx="114300" cy="342900"/>
                      <a:chOff x="0" y="0"/>
                      <a:chExt cx="228600" cy="685800"/>
                    </a:xfrm>
                    <a:grpFill/>
                  </p:grpSpPr>
                  <p:sp>
                    <p:nvSpPr>
                      <p:cNvPr id="707" name="Oval 70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8" name="Rectangle 70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89" name="Group 688"/>
                    <p:cNvGrpSpPr/>
                    <p:nvPr/>
                  </p:nvGrpSpPr>
                  <p:grpSpPr>
                    <a:xfrm>
                      <a:off x="0" y="914400"/>
                      <a:ext cx="114300" cy="342900"/>
                      <a:chOff x="0" y="0"/>
                      <a:chExt cx="228600" cy="685800"/>
                    </a:xfrm>
                    <a:grpFill/>
                  </p:grpSpPr>
                  <p:sp>
                    <p:nvSpPr>
                      <p:cNvPr id="705" name="Oval 70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6" name="Rectangle 70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0" name="Group 689"/>
                    <p:cNvGrpSpPr/>
                    <p:nvPr/>
                  </p:nvGrpSpPr>
                  <p:grpSpPr>
                    <a:xfrm>
                      <a:off x="228600" y="914400"/>
                      <a:ext cx="114300" cy="342900"/>
                      <a:chOff x="0" y="0"/>
                      <a:chExt cx="228600" cy="685800"/>
                    </a:xfrm>
                    <a:grpFill/>
                  </p:grpSpPr>
                  <p:sp>
                    <p:nvSpPr>
                      <p:cNvPr id="703" name="Oval 70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4" name="Rectangle 70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1" name="Group 690"/>
                    <p:cNvGrpSpPr/>
                    <p:nvPr/>
                  </p:nvGrpSpPr>
                  <p:grpSpPr>
                    <a:xfrm>
                      <a:off x="457200" y="914400"/>
                      <a:ext cx="114300" cy="342900"/>
                      <a:chOff x="0" y="0"/>
                      <a:chExt cx="228600" cy="685800"/>
                    </a:xfrm>
                    <a:grpFill/>
                  </p:grpSpPr>
                  <p:sp>
                    <p:nvSpPr>
                      <p:cNvPr id="701" name="Oval 70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2" name="Rectangle 70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2" name="Group 691"/>
                    <p:cNvGrpSpPr/>
                    <p:nvPr/>
                  </p:nvGrpSpPr>
                  <p:grpSpPr>
                    <a:xfrm>
                      <a:off x="685800" y="914400"/>
                      <a:ext cx="114300" cy="342900"/>
                      <a:chOff x="0" y="0"/>
                      <a:chExt cx="228600" cy="685800"/>
                    </a:xfrm>
                    <a:grpFill/>
                  </p:grpSpPr>
                  <p:sp>
                    <p:nvSpPr>
                      <p:cNvPr id="699" name="Oval 69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0" name="Rectangle 69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3" name="Group 692"/>
                    <p:cNvGrpSpPr/>
                    <p:nvPr/>
                  </p:nvGrpSpPr>
                  <p:grpSpPr>
                    <a:xfrm>
                      <a:off x="914400" y="914400"/>
                      <a:ext cx="114300" cy="342900"/>
                      <a:chOff x="0" y="0"/>
                      <a:chExt cx="228600" cy="685800"/>
                    </a:xfrm>
                    <a:grpFill/>
                  </p:grpSpPr>
                  <p:sp>
                    <p:nvSpPr>
                      <p:cNvPr id="697" name="Oval 69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8" name="Rectangle 69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94" name="Group 693"/>
                    <p:cNvGrpSpPr/>
                    <p:nvPr/>
                  </p:nvGrpSpPr>
                  <p:grpSpPr>
                    <a:xfrm>
                      <a:off x="1143000" y="914400"/>
                      <a:ext cx="114300" cy="342900"/>
                      <a:chOff x="0" y="0"/>
                      <a:chExt cx="228600" cy="685800"/>
                    </a:xfrm>
                    <a:grpFill/>
                  </p:grpSpPr>
                  <p:sp>
                    <p:nvSpPr>
                      <p:cNvPr id="695" name="Oval 69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6" name="Rectangle 69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7" name="Group 16"/>
                  <p:cNvGrpSpPr/>
                  <p:nvPr/>
                </p:nvGrpSpPr>
                <p:grpSpPr>
                  <a:xfrm>
                    <a:off x="981710" y="492760"/>
                    <a:ext cx="457204" cy="457201"/>
                    <a:chOff x="0" y="0"/>
                    <a:chExt cx="1257300" cy="1257300"/>
                  </a:xfrm>
                  <a:solidFill>
                    <a:schemeClr val="bg1"/>
                  </a:solidFill>
                </p:grpSpPr>
                <p:grpSp>
                  <p:nvGrpSpPr>
                    <p:cNvPr id="623" name="Group 622"/>
                    <p:cNvGrpSpPr/>
                    <p:nvPr/>
                  </p:nvGrpSpPr>
                  <p:grpSpPr>
                    <a:xfrm>
                      <a:off x="0" y="0"/>
                      <a:ext cx="114300" cy="342900"/>
                      <a:chOff x="0" y="0"/>
                      <a:chExt cx="228600" cy="685800"/>
                    </a:xfrm>
                    <a:grpFill/>
                  </p:grpSpPr>
                  <p:sp>
                    <p:nvSpPr>
                      <p:cNvPr id="675" name="Oval 6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6" name="Rectangle 6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4" name="Group 623"/>
                    <p:cNvGrpSpPr/>
                    <p:nvPr/>
                  </p:nvGrpSpPr>
                  <p:grpSpPr>
                    <a:xfrm>
                      <a:off x="228600" y="0"/>
                      <a:ext cx="114300" cy="342900"/>
                      <a:chOff x="0" y="0"/>
                      <a:chExt cx="228600" cy="685800"/>
                    </a:xfrm>
                    <a:grpFill/>
                  </p:grpSpPr>
                  <p:sp>
                    <p:nvSpPr>
                      <p:cNvPr id="673" name="Oval 6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4" name="Rectangle 6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5" name="Group 624"/>
                    <p:cNvGrpSpPr/>
                    <p:nvPr/>
                  </p:nvGrpSpPr>
                  <p:grpSpPr>
                    <a:xfrm>
                      <a:off x="457200" y="0"/>
                      <a:ext cx="114300" cy="342900"/>
                      <a:chOff x="0" y="0"/>
                      <a:chExt cx="228600" cy="685800"/>
                    </a:xfrm>
                    <a:grpFill/>
                  </p:grpSpPr>
                  <p:sp>
                    <p:nvSpPr>
                      <p:cNvPr id="671" name="Oval 67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2" name="Rectangle 67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6" name="Group 625"/>
                    <p:cNvGrpSpPr/>
                    <p:nvPr/>
                  </p:nvGrpSpPr>
                  <p:grpSpPr>
                    <a:xfrm>
                      <a:off x="0" y="457200"/>
                      <a:ext cx="114300" cy="342900"/>
                      <a:chOff x="0" y="0"/>
                      <a:chExt cx="228600" cy="685800"/>
                    </a:xfrm>
                    <a:grpFill/>
                  </p:grpSpPr>
                  <p:sp>
                    <p:nvSpPr>
                      <p:cNvPr id="669" name="Oval 66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0" name="Rectangle 66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7" name="Group 626"/>
                    <p:cNvGrpSpPr/>
                    <p:nvPr/>
                  </p:nvGrpSpPr>
                  <p:grpSpPr>
                    <a:xfrm>
                      <a:off x="228600" y="457200"/>
                      <a:ext cx="114300" cy="342900"/>
                      <a:chOff x="0" y="0"/>
                      <a:chExt cx="228600" cy="685800"/>
                    </a:xfrm>
                    <a:grpFill/>
                  </p:grpSpPr>
                  <p:sp>
                    <p:nvSpPr>
                      <p:cNvPr id="667" name="Oval 66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8" name="Rectangle 66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8" name="Group 627"/>
                    <p:cNvGrpSpPr/>
                    <p:nvPr/>
                  </p:nvGrpSpPr>
                  <p:grpSpPr>
                    <a:xfrm>
                      <a:off x="457200" y="457200"/>
                      <a:ext cx="114300" cy="342900"/>
                      <a:chOff x="0" y="0"/>
                      <a:chExt cx="228600" cy="685800"/>
                    </a:xfrm>
                    <a:grpFill/>
                  </p:grpSpPr>
                  <p:sp>
                    <p:nvSpPr>
                      <p:cNvPr id="665" name="Oval 66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6" name="Rectangle 66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9" name="Group 628"/>
                    <p:cNvGrpSpPr/>
                    <p:nvPr/>
                  </p:nvGrpSpPr>
                  <p:grpSpPr>
                    <a:xfrm>
                      <a:off x="685800" y="0"/>
                      <a:ext cx="114300" cy="342900"/>
                      <a:chOff x="0" y="0"/>
                      <a:chExt cx="228600" cy="685800"/>
                    </a:xfrm>
                    <a:grpFill/>
                  </p:grpSpPr>
                  <p:sp>
                    <p:nvSpPr>
                      <p:cNvPr id="663" name="Oval 66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4" name="Rectangle 66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0" name="Group 629"/>
                    <p:cNvGrpSpPr/>
                    <p:nvPr/>
                  </p:nvGrpSpPr>
                  <p:grpSpPr>
                    <a:xfrm>
                      <a:off x="914400" y="0"/>
                      <a:ext cx="114300" cy="342900"/>
                      <a:chOff x="0" y="0"/>
                      <a:chExt cx="228600" cy="685800"/>
                    </a:xfrm>
                    <a:grpFill/>
                  </p:grpSpPr>
                  <p:sp>
                    <p:nvSpPr>
                      <p:cNvPr id="661" name="Oval 66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2" name="Rectangle 66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1" name="Group 630"/>
                    <p:cNvGrpSpPr/>
                    <p:nvPr/>
                  </p:nvGrpSpPr>
                  <p:grpSpPr>
                    <a:xfrm>
                      <a:off x="1143000" y="0"/>
                      <a:ext cx="114300" cy="342900"/>
                      <a:chOff x="0" y="0"/>
                      <a:chExt cx="228600" cy="685800"/>
                    </a:xfrm>
                    <a:grpFill/>
                  </p:grpSpPr>
                  <p:sp>
                    <p:nvSpPr>
                      <p:cNvPr id="659" name="Oval 65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0" name="Rectangle 65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2" name="Group 631"/>
                    <p:cNvGrpSpPr/>
                    <p:nvPr/>
                  </p:nvGrpSpPr>
                  <p:grpSpPr>
                    <a:xfrm>
                      <a:off x="685800" y="457200"/>
                      <a:ext cx="114300" cy="342900"/>
                      <a:chOff x="0" y="0"/>
                      <a:chExt cx="228600" cy="685800"/>
                    </a:xfrm>
                    <a:grpFill/>
                  </p:grpSpPr>
                  <p:sp>
                    <p:nvSpPr>
                      <p:cNvPr id="657" name="Oval 65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8" name="Rectangle 65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3" name="Group 632"/>
                    <p:cNvGrpSpPr/>
                    <p:nvPr/>
                  </p:nvGrpSpPr>
                  <p:grpSpPr>
                    <a:xfrm>
                      <a:off x="914400" y="457200"/>
                      <a:ext cx="114300" cy="342900"/>
                      <a:chOff x="0" y="0"/>
                      <a:chExt cx="228600" cy="685800"/>
                    </a:xfrm>
                    <a:grpFill/>
                  </p:grpSpPr>
                  <p:sp>
                    <p:nvSpPr>
                      <p:cNvPr id="655" name="Oval 65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6" name="Rectangle 65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4" name="Group 633"/>
                    <p:cNvGrpSpPr/>
                    <p:nvPr/>
                  </p:nvGrpSpPr>
                  <p:grpSpPr>
                    <a:xfrm>
                      <a:off x="1143000" y="457200"/>
                      <a:ext cx="114300" cy="342900"/>
                      <a:chOff x="0" y="0"/>
                      <a:chExt cx="228600" cy="685800"/>
                    </a:xfrm>
                    <a:grpFill/>
                  </p:grpSpPr>
                  <p:sp>
                    <p:nvSpPr>
                      <p:cNvPr id="653" name="Oval 65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4" name="Rectangle 65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5" name="Group 634"/>
                    <p:cNvGrpSpPr/>
                    <p:nvPr/>
                  </p:nvGrpSpPr>
                  <p:grpSpPr>
                    <a:xfrm>
                      <a:off x="0" y="914400"/>
                      <a:ext cx="114300" cy="342900"/>
                      <a:chOff x="0" y="0"/>
                      <a:chExt cx="228600" cy="685800"/>
                    </a:xfrm>
                    <a:grpFill/>
                  </p:grpSpPr>
                  <p:sp>
                    <p:nvSpPr>
                      <p:cNvPr id="651" name="Oval 65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2" name="Rectangle 65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6" name="Group 635"/>
                    <p:cNvGrpSpPr/>
                    <p:nvPr/>
                  </p:nvGrpSpPr>
                  <p:grpSpPr>
                    <a:xfrm>
                      <a:off x="228600" y="914400"/>
                      <a:ext cx="114300" cy="342900"/>
                      <a:chOff x="0" y="0"/>
                      <a:chExt cx="228600" cy="685800"/>
                    </a:xfrm>
                    <a:grpFill/>
                  </p:grpSpPr>
                  <p:sp>
                    <p:nvSpPr>
                      <p:cNvPr id="649" name="Oval 64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0" name="Rectangle 64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7" name="Group 636"/>
                    <p:cNvGrpSpPr/>
                    <p:nvPr/>
                  </p:nvGrpSpPr>
                  <p:grpSpPr>
                    <a:xfrm>
                      <a:off x="457200" y="914400"/>
                      <a:ext cx="114300" cy="342900"/>
                      <a:chOff x="0" y="0"/>
                      <a:chExt cx="228600" cy="685800"/>
                    </a:xfrm>
                    <a:grpFill/>
                  </p:grpSpPr>
                  <p:sp>
                    <p:nvSpPr>
                      <p:cNvPr id="647" name="Oval 64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8" name="Rectangle 64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8" name="Group 637"/>
                    <p:cNvGrpSpPr/>
                    <p:nvPr/>
                  </p:nvGrpSpPr>
                  <p:grpSpPr>
                    <a:xfrm>
                      <a:off x="685800" y="914400"/>
                      <a:ext cx="114300" cy="342900"/>
                      <a:chOff x="0" y="0"/>
                      <a:chExt cx="228600" cy="685800"/>
                    </a:xfrm>
                    <a:grpFill/>
                  </p:grpSpPr>
                  <p:sp>
                    <p:nvSpPr>
                      <p:cNvPr id="645" name="Oval 64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6" name="Rectangle 64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9" name="Group 638"/>
                    <p:cNvGrpSpPr/>
                    <p:nvPr/>
                  </p:nvGrpSpPr>
                  <p:grpSpPr>
                    <a:xfrm>
                      <a:off x="914400" y="914400"/>
                      <a:ext cx="114300" cy="342900"/>
                      <a:chOff x="0" y="0"/>
                      <a:chExt cx="228600" cy="685800"/>
                    </a:xfrm>
                    <a:grpFill/>
                  </p:grpSpPr>
                  <p:sp>
                    <p:nvSpPr>
                      <p:cNvPr id="643" name="Oval 64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4" name="Rectangle 64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40" name="Group 639"/>
                    <p:cNvGrpSpPr/>
                    <p:nvPr/>
                  </p:nvGrpSpPr>
                  <p:grpSpPr>
                    <a:xfrm>
                      <a:off x="1143000" y="914400"/>
                      <a:ext cx="114300" cy="342900"/>
                      <a:chOff x="0" y="0"/>
                      <a:chExt cx="228600" cy="685800"/>
                    </a:xfrm>
                    <a:grpFill/>
                  </p:grpSpPr>
                  <p:sp>
                    <p:nvSpPr>
                      <p:cNvPr id="641" name="Oval 64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2" name="Rectangle 64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8" name="Group 17"/>
                  <p:cNvGrpSpPr/>
                  <p:nvPr/>
                </p:nvGrpSpPr>
                <p:grpSpPr>
                  <a:xfrm>
                    <a:off x="1475740" y="492760"/>
                    <a:ext cx="457204" cy="457201"/>
                    <a:chOff x="0" y="0"/>
                    <a:chExt cx="1257300" cy="1257300"/>
                  </a:xfrm>
                  <a:pattFill prst="wdDnDiag">
                    <a:fgClr>
                      <a:schemeClr val="bg1"/>
                    </a:fgClr>
                    <a:bgClr>
                      <a:schemeClr val="tx1"/>
                    </a:bgClr>
                  </a:pattFill>
                </p:grpSpPr>
                <p:grpSp>
                  <p:nvGrpSpPr>
                    <p:cNvPr id="569" name="Group 568"/>
                    <p:cNvGrpSpPr/>
                    <p:nvPr/>
                  </p:nvGrpSpPr>
                  <p:grpSpPr>
                    <a:xfrm>
                      <a:off x="0" y="0"/>
                      <a:ext cx="114300" cy="342900"/>
                      <a:chOff x="0" y="0"/>
                      <a:chExt cx="228600" cy="685800"/>
                    </a:xfrm>
                    <a:grpFill/>
                  </p:grpSpPr>
                  <p:sp>
                    <p:nvSpPr>
                      <p:cNvPr id="621" name="Oval 62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2" name="Rectangle 62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0" name="Group 569"/>
                    <p:cNvGrpSpPr/>
                    <p:nvPr/>
                  </p:nvGrpSpPr>
                  <p:grpSpPr>
                    <a:xfrm>
                      <a:off x="228600" y="0"/>
                      <a:ext cx="114300" cy="342900"/>
                      <a:chOff x="0" y="0"/>
                      <a:chExt cx="228600" cy="685800"/>
                    </a:xfrm>
                    <a:grpFill/>
                  </p:grpSpPr>
                  <p:sp>
                    <p:nvSpPr>
                      <p:cNvPr id="619" name="Oval 61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0" name="Rectangle 61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1" name="Group 570"/>
                    <p:cNvGrpSpPr/>
                    <p:nvPr/>
                  </p:nvGrpSpPr>
                  <p:grpSpPr>
                    <a:xfrm>
                      <a:off x="457200" y="0"/>
                      <a:ext cx="114300" cy="342900"/>
                      <a:chOff x="0" y="0"/>
                      <a:chExt cx="228600" cy="685800"/>
                    </a:xfrm>
                    <a:grpFill/>
                  </p:grpSpPr>
                  <p:sp>
                    <p:nvSpPr>
                      <p:cNvPr id="617" name="Oval 61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8" name="Rectangle 61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2" name="Group 571"/>
                    <p:cNvGrpSpPr/>
                    <p:nvPr/>
                  </p:nvGrpSpPr>
                  <p:grpSpPr>
                    <a:xfrm>
                      <a:off x="0" y="457200"/>
                      <a:ext cx="114300" cy="342900"/>
                      <a:chOff x="0" y="0"/>
                      <a:chExt cx="228600" cy="685800"/>
                    </a:xfrm>
                    <a:grpFill/>
                  </p:grpSpPr>
                  <p:sp>
                    <p:nvSpPr>
                      <p:cNvPr id="615" name="Oval 61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6" name="Rectangle 61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3" name="Group 572"/>
                    <p:cNvGrpSpPr/>
                    <p:nvPr/>
                  </p:nvGrpSpPr>
                  <p:grpSpPr>
                    <a:xfrm>
                      <a:off x="228600" y="457200"/>
                      <a:ext cx="114300" cy="342900"/>
                      <a:chOff x="0" y="0"/>
                      <a:chExt cx="228600" cy="685800"/>
                    </a:xfrm>
                    <a:grpFill/>
                  </p:grpSpPr>
                  <p:sp>
                    <p:nvSpPr>
                      <p:cNvPr id="613" name="Oval 61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4" name="Rectangle 61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4" name="Group 573"/>
                    <p:cNvGrpSpPr/>
                    <p:nvPr/>
                  </p:nvGrpSpPr>
                  <p:grpSpPr>
                    <a:xfrm>
                      <a:off x="457200" y="457200"/>
                      <a:ext cx="114300" cy="342900"/>
                      <a:chOff x="0" y="0"/>
                      <a:chExt cx="228600" cy="685800"/>
                    </a:xfrm>
                    <a:grpFill/>
                  </p:grpSpPr>
                  <p:sp>
                    <p:nvSpPr>
                      <p:cNvPr id="611" name="Oval 61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2" name="Rectangle 61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5" name="Group 574"/>
                    <p:cNvGrpSpPr/>
                    <p:nvPr/>
                  </p:nvGrpSpPr>
                  <p:grpSpPr>
                    <a:xfrm>
                      <a:off x="685800" y="0"/>
                      <a:ext cx="114300" cy="342900"/>
                      <a:chOff x="0" y="0"/>
                      <a:chExt cx="228600" cy="685800"/>
                    </a:xfrm>
                    <a:grpFill/>
                  </p:grpSpPr>
                  <p:sp>
                    <p:nvSpPr>
                      <p:cNvPr id="609" name="Oval 60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0" name="Rectangle 60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6" name="Group 575"/>
                    <p:cNvGrpSpPr/>
                    <p:nvPr/>
                  </p:nvGrpSpPr>
                  <p:grpSpPr>
                    <a:xfrm>
                      <a:off x="914400" y="0"/>
                      <a:ext cx="114300" cy="342900"/>
                      <a:chOff x="0" y="0"/>
                      <a:chExt cx="228600" cy="685800"/>
                    </a:xfrm>
                    <a:grpFill/>
                  </p:grpSpPr>
                  <p:sp>
                    <p:nvSpPr>
                      <p:cNvPr id="607" name="Oval 60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8" name="Rectangle 60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7" name="Group 576"/>
                    <p:cNvGrpSpPr/>
                    <p:nvPr/>
                  </p:nvGrpSpPr>
                  <p:grpSpPr>
                    <a:xfrm>
                      <a:off x="1143000" y="0"/>
                      <a:ext cx="114300" cy="342900"/>
                      <a:chOff x="0" y="0"/>
                      <a:chExt cx="228600" cy="685800"/>
                    </a:xfrm>
                    <a:grpFill/>
                  </p:grpSpPr>
                  <p:sp>
                    <p:nvSpPr>
                      <p:cNvPr id="605" name="Oval 60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6" name="Rectangle 60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8" name="Group 577"/>
                    <p:cNvGrpSpPr/>
                    <p:nvPr/>
                  </p:nvGrpSpPr>
                  <p:grpSpPr>
                    <a:xfrm>
                      <a:off x="685800" y="457200"/>
                      <a:ext cx="114300" cy="342900"/>
                      <a:chOff x="0" y="0"/>
                      <a:chExt cx="228600" cy="685800"/>
                    </a:xfrm>
                    <a:grpFill/>
                  </p:grpSpPr>
                  <p:sp>
                    <p:nvSpPr>
                      <p:cNvPr id="603" name="Oval 60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4" name="Rectangle 60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79" name="Group 578"/>
                    <p:cNvGrpSpPr/>
                    <p:nvPr/>
                  </p:nvGrpSpPr>
                  <p:grpSpPr>
                    <a:xfrm>
                      <a:off x="914400" y="457200"/>
                      <a:ext cx="114300" cy="342900"/>
                      <a:chOff x="0" y="0"/>
                      <a:chExt cx="228600" cy="685800"/>
                    </a:xfrm>
                    <a:grpFill/>
                  </p:grpSpPr>
                  <p:sp>
                    <p:nvSpPr>
                      <p:cNvPr id="601" name="Oval 60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2" name="Rectangle 60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0" name="Group 579"/>
                    <p:cNvGrpSpPr/>
                    <p:nvPr/>
                  </p:nvGrpSpPr>
                  <p:grpSpPr>
                    <a:xfrm>
                      <a:off x="1143000" y="457200"/>
                      <a:ext cx="114300" cy="342900"/>
                      <a:chOff x="0" y="0"/>
                      <a:chExt cx="228600" cy="685800"/>
                    </a:xfrm>
                    <a:grpFill/>
                  </p:grpSpPr>
                  <p:sp>
                    <p:nvSpPr>
                      <p:cNvPr id="599" name="Oval 59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0" name="Rectangle 59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1" name="Group 580"/>
                    <p:cNvGrpSpPr/>
                    <p:nvPr/>
                  </p:nvGrpSpPr>
                  <p:grpSpPr>
                    <a:xfrm>
                      <a:off x="0" y="914400"/>
                      <a:ext cx="114300" cy="342900"/>
                      <a:chOff x="0" y="0"/>
                      <a:chExt cx="228600" cy="685800"/>
                    </a:xfrm>
                    <a:grpFill/>
                  </p:grpSpPr>
                  <p:sp>
                    <p:nvSpPr>
                      <p:cNvPr id="597" name="Oval 59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8" name="Rectangle 59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2" name="Group 581"/>
                    <p:cNvGrpSpPr/>
                    <p:nvPr/>
                  </p:nvGrpSpPr>
                  <p:grpSpPr>
                    <a:xfrm>
                      <a:off x="228600" y="914400"/>
                      <a:ext cx="114300" cy="342900"/>
                      <a:chOff x="0" y="0"/>
                      <a:chExt cx="228600" cy="685800"/>
                    </a:xfrm>
                    <a:grpFill/>
                  </p:grpSpPr>
                  <p:sp>
                    <p:nvSpPr>
                      <p:cNvPr id="595" name="Oval 59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6" name="Rectangle 59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3" name="Group 582"/>
                    <p:cNvGrpSpPr/>
                    <p:nvPr/>
                  </p:nvGrpSpPr>
                  <p:grpSpPr>
                    <a:xfrm>
                      <a:off x="457200" y="914400"/>
                      <a:ext cx="114300" cy="342900"/>
                      <a:chOff x="0" y="0"/>
                      <a:chExt cx="228600" cy="685800"/>
                    </a:xfrm>
                    <a:grpFill/>
                  </p:grpSpPr>
                  <p:sp>
                    <p:nvSpPr>
                      <p:cNvPr id="593" name="Oval 59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4" name="Rectangle 59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4" name="Group 583"/>
                    <p:cNvGrpSpPr/>
                    <p:nvPr/>
                  </p:nvGrpSpPr>
                  <p:grpSpPr>
                    <a:xfrm>
                      <a:off x="685800" y="914400"/>
                      <a:ext cx="114300" cy="342900"/>
                      <a:chOff x="0" y="0"/>
                      <a:chExt cx="228600" cy="685800"/>
                    </a:xfrm>
                    <a:grpFill/>
                  </p:grpSpPr>
                  <p:sp>
                    <p:nvSpPr>
                      <p:cNvPr id="591" name="Oval 59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2" name="Rectangle 59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5" name="Group 584"/>
                    <p:cNvGrpSpPr/>
                    <p:nvPr/>
                  </p:nvGrpSpPr>
                  <p:grpSpPr>
                    <a:xfrm>
                      <a:off x="914400" y="914400"/>
                      <a:ext cx="114300" cy="342900"/>
                      <a:chOff x="0" y="0"/>
                      <a:chExt cx="228600" cy="685800"/>
                    </a:xfrm>
                    <a:grpFill/>
                  </p:grpSpPr>
                  <p:sp>
                    <p:nvSpPr>
                      <p:cNvPr id="589" name="Oval 58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0" name="Rectangle 58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6" name="Group 585"/>
                    <p:cNvGrpSpPr/>
                    <p:nvPr/>
                  </p:nvGrpSpPr>
                  <p:grpSpPr>
                    <a:xfrm>
                      <a:off x="1143000" y="914400"/>
                      <a:ext cx="114300" cy="342900"/>
                      <a:chOff x="0" y="0"/>
                      <a:chExt cx="228600" cy="685800"/>
                    </a:xfrm>
                    <a:grpFill/>
                  </p:grpSpPr>
                  <p:sp>
                    <p:nvSpPr>
                      <p:cNvPr id="587" name="Oval 58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8" name="Rectangle 58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9" name="Group 18"/>
                  <p:cNvGrpSpPr/>
                  <p:nvPr/>
                </p:nvGrpSpPr>
                <p:grpSpPr>
                  <a:xfrm>
                    <a:off x="488950" y="0"/>
                    <a:ext cx="457204" cy="457201"/>
                    <a:chOff x="0" y="0"/>
                    <a:chExt cx="1257300" cy="1257300"/>
                  </a:xfrm>
                  <a:solidFill>
                    <a:schemeClr val="bg1"/>
                  </a:solidFill>
                </p:grpSpPr>
                <p:grpSp>
                  <p:nvGrpSpPr>
                    <p:cNvPr id="515" name="Group 514"/>
                    <p:cNvGrpSpPr/>
                    <p:nvPr/>
                  </p:nvGrpSpPr>
                  <p:grpSpPr>
                    <a:xfrm>
                      <a:off x="0" y="0"/>
                      <a:ext cx="114300" cy="342900"/>
                      <a:chOff x="0" y="0"/>
                      <a:chExt cx="228600" cy="685800"/>
                    </a:xfrm>
                    <a:grpFill/>
                  </p:grpSpPr>
                  <p:sp>
                    <p:nvSpPr>
                      <p:cNvPr id="567" name="Oval 56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8" name="Rectangle 56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16" name="Group 515"/>
                    <p:cNvGrpSpPr/>
                    <p:nvPr/>
                  </p:nvGrpSpPr>
                  <p:grpSpPr>
                    <a:xfrm>
                      <a:off x="228600" y="0"/>
                      <a:ext cx="114300" cy="342900"/>
                      <a:chOff x="0" y="0"/>
                      <a:chExt cx="228600" cy="685800"/>
                    </a:xfrm>
                    <a:grpFill/>
                  </p:grpSpPr>
                  <p:sp>
                    <p:nvSpPr>
                      <p:cNvPr id="565" name="Oval 56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6" name="Rectangle 56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17" name="Group 516"/>
                    <p:cNvGrpSpPr/>
                    <p:nvPr/>
                  </p:nvGrpSpPr>
                  <p:grpSpPr>
                    <a:xfrm>
                      <a:off x="457200" y="0"/>
                      <a:ext cx="114300" cy="342900"/>
                      <a:chOff x="0" y="0"/>
                      <a:chExt cx="228600" cy="685800"/>
                    </a:xfrm>
                    <a:grpFill/>
                  </p:grpSpPr>
                  <p:sp>
                    <p:nvSpPr>
                      <p:cNvPr id="563" name="Oval 56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4" name="Rectangle 56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18" name="Group 517"/>
                    <p:cNvGrpSpPr/>
                    <p:nvPr/>
                  </p:nvGrpSpPr>
                  <p:grpSpPr>
                    <a:xfrm>
                      <a:off x="0" y="457200"/>
                      <a:ext cx="114300" cy="342900"/>
                      <a:chOff x="0" y="0"/>
                      <a:chExt cx="228600" cy="685800"/>
                    </a:xfrm>
                    <a:grpFill/>
                  </p:grpSpPr>
                  <p:sp>
                    <p:nvSpPr>
                      <p:cNvPr id="561" name="Oval 56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2" name="Rectangle 56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19" name="Group 518"/>
                    <p:cNvGrpSpPr/>
                    <p:nvPr/>
                  </p:nvGrpSpPr>
                  <p:grpSpPr>
                    <a:xfrm>
                      <a:off x="228600" y="457200"/>
                      <a:ext cx="114300" cy="342900"/>
                      <a:chOff x="0" y="0"/>
                      <a:chExt cx="228600" cy="685800"/>
                    </a:xfrm>
                    <a:grpFill/>
                  </p:grpSpPr>
                  <p:sp>
                    <p:nvSpPr>
                      <p:cNvPr id="559" name="Oval 5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0" name="Rectangle 5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0" name="Group 519"/>
                    <p:cNvGrpSpPr/>
                    <p:nvPr/>
                  </p:nvGrpSpPr>
                  <p:grpSpPr>
                    <a:xfrm>
                      <a:off x="457200" y="457200"/>
                      <a:ext cx="114300" cy="342900"/>
                      <a:chOff x="0" y="0"/>
                      <a:chExt cx="228600" cy="685800"/>
                    </a:xfrm>
                    <a:grpFill/>
                  </p:grpSpPr>
                  <p:sp>
                    <p:nvSpPr>
                      <p:cNvPr id="557" name="Oval 5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8" name="Rectangle 5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1" name="Group 520"/>
                    <p:cNvGrpSpPr/>
                    <p:nvPr/>
                  </p:nvGrpSpPr>
                  <p:grpSpPr>
                    <a:xfrm>
                      <a:off x="685800" y="0"/>
                      <a:ext cx="114300" cy="342900"/>
                      <a:chOff x="0" y="0"/>
                      <a:chExt cx="228600" cy="685800"/>
                    </a:xfrm>
                    <a:grpFill/>
                  </p:grpSpPr>
                  <p:sp>
                    <p:nvSpPr>
                      <p:cNvPr id="555" name="Oval 55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6" name="Rectangle 55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2" name="Group 521"/>
                    <p:cNvGrpSpPr/>
                    <p:nvPr/>
                  </p:nvGrpSpPr>
                  <p:grpSpPr>
                    <a:xfrm>
                      <a:off x="914400" y="0"/>
                      <a:ext cx="114300" cy="342900"/>
                      <a:chOff x="0" y="0"/>
                      <a:chExt cx="228600" cy="685800"/>
                    </a:xfrm>
                    <a:grpFill/>
                  </p:grpSpPr>
                  <p:sp>
                    <p:nvSpPr>
                      <p:cNvPr id="553" name="Oval 55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4" name="Rectangle 55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3" name="Group 522"/>
                    <p:cNvGrpSpPr/>
                    <p:nvPr/>
                  </p:nvGrpSpPr>
                  <p:grpSpPr>
                    <a:xfrm>
                      <a:off x="1143000" y="0"/>
                      <a:ext cx="114300" cy="342900"/>
                      <a:chOff x="0" y="0"/>
                      <a:chExt cx="228600" cy="685800"/>
                    </a:xfrm>
                    <a:grpFill/>
                  </p:grpSpPr>
                  <p:sp>
                    <p:nvSpPr>
                      <p:cNvPr id="551" name="Oval 55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2" name="Rectangle 55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4" name="Group 523"/>
                    <p:cNvGrpSpPr/>
                    <p:nvPr/>
                  </p:nvGrpSpPr>
                  <p:grpSpPr>
                    <a:xfrm>
                      <a:off x="685800" y="457200"/>
                      <a:ext cx="114300" cy="342900"/>
                      <a:chOff x="0" y="0"/>
                      <a:chExt cx="228600" cy="685800"/>
                    </a:xfrm>
                    <a:grpFill/>
                  </p:grpSpPr>
                  <p:sp>
                    <p:nvSpPr>
                      <p:cNvPr id="549" name="Oval 54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0" name="Rectangle 54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5" name="Group 524"/>
                    <p:cNvGrpSpPr/>
                    <p:nvPr/>
                  </p:nvGrpSpPr>
                  <p:grpSpPr>
                    <a:xfrm>
                      <a:off x="914400" y="457200"/>
                      <a:ext cx="114300" cy="342900"/>
                      <a:chOff x="0" y="0"/>
                      <a:chExt cx="228600" cy="685800"/>
                    </a:xfrm>
                    <a:grpFill/>
                  </p:grpSpPr>
                  <p:sp>
                    <p:nvSpPr>
                      <p:cNvPr id="547" name="Oval 54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8" name="Rectangle 54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6" name="Group 525"/>
                    <p:cNvGrpSpPr/>
                    <p:nvPr/>
                  </p:nvGrpSpPr>
                  <p:grpSpPr>
                    <a:xfrm>
                      <a:off x="1143000" y="457200"/>
                      <a:ext cx="114300" cy="342900"/>
                      <a:chOff x="0" y="0"/>
                      <a:chExt cx="228600" cy="685800"/>
                    </a:xfrm>
                    <a:grpFill/>
                  </p:grpSpPr>
                  <p:sp>
                    <p:nvSpPr>
                      <p:cNvPr id="545" name="Oval 54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6" name="Rectangle 54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7" name="Group 526"/>
                    <p:cNvGrpSpPr/>
                    <p:nvPr/>
                  </p:nvGrpSpPr>
                  <p:grpSpPr>
                    <a:xfrm>
                      <a:off x="0" y="914400"/>
                      <a:ext cx="114300" cy="342900"/>
                      <a:chOff x="0" y="0"/>
                      <a:chExt cx="228600" cy="685800"/>
                    </a:xfrm>
                    <a:grpFill/>
                  </p:grpSpPr>
                  <p:sp>
                    <p:nvSpPr>
                      <p:cNvPr id="543" name="Oval 54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4" name="Rectangle 54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8" name="Group 527"/>
                    <p:cNvGrpSpPr/>
                    <p:nvPr/>
                  </p:nvGrpSpPr>
                  <p:grpSpPr>
                    <a:xfrm>
                      <a:off x="228600" y="914400"/>
                      <a:ext cx="114300" cy="342900"/>
                      <a:chOff x="0" y="0"/>
                      <a:chExt cx="228600" cy="685800"/>
                    </a:xfrm>
                    <a:grpFill/>
                  </p:grpSpPr>
                  <p:sp>
                    <p:nvSpPr>
                      <p:cNvPr id="541" name="Oval 54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2" name="Rectangle 54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29" name="Group 528"/>
                    <p:cNvGrpSpPr/>
                    <p:nvPr/>
                  </p:nvGrpSpPr>
                  <p:grpSpPr>
                    <a:xfrm>
                      <a:off x="457200" y="914400"/>
                      <a:ext cx="114300" cy="342900"/>
                      <a:chOff x="0" y="0"/>
                      <a:chExt cx="228600" cy="685800"/>
                    </a:xfrm>
                    <a:grpFill/>
                  </p:grpSpPr>
                  <p:sp>
                    <p:nvSpPr>
                      <p:cNvPr id="539" name="Oval 53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0" name="Rectangle 53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30" name="Group 529"/>
                    <p:cNvGrpSpPr/>
                    <p:nvPr/>
                  </p:nvGrpSpPr>
                  <p:grpSpPr>
                    <a:xfrm>
                      <a:off x="685800" y="914400"/>
                      <a:ext cx="114300" cy="342900"/>
                      <a:chOff x="0" y="0"/>
                      <a:chExt cx="228600" cy="685800"/>
                    </a:xfrm>
                    <a:grpFill/>
                  </p:grpSpPr>
                  <p:sp>
                    <p:nvSpPr>
                      <p:cNvPr id="537" name="Oval 53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8" name="Rectangle 53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31" name="Group 530"/>
                    <p:cNvGrpSpPr/>
                    <p:nvPr/>
                  </p:nvGrpSpPr>
                  <p:grpSpPr>
                    <a:xfrm>
                      <a:off x="914400" y="914400"/>
                      <a:ext cx="114300" cy="342900"/>
                      <a:chOff x="0" y="0"/>
                      <a:chExt cx="228600" cy="685800"/>
                    </a:xfrm>
                    <a:grpFill/>
                  </p:grpSpPr>
                  <p:sp>
                    <p:nvSpPr>
                      <p:cNvPr id="535" name="Oval 53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6" name="Rectangle 53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32" name="Group 531"/>
                    <p:cNvGrpSpPr/>
                    <p:nvPr/>
                  </p:nvGrpSpPr>
                  <p:grpSpPr>
                    <a:xfrm>
                      <a:off x="1143000" y="914400"/>
                      <a:ext cx="114300" cy="342900"/>
                      <a:chOff x="0" y="0"/>
                      <a:chExt cx="228600" cy="685800"/>
                    </a:xfrm>
                    <a:grpFill/>
                  </p:grpSpPr>
                  <p:sp>
                    <p:nvSpPr>
                      <p:cNvPr id="533" name="Oval 53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4" name="Rectangle 53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0" name="Group 19"/>
                  <p:cNvGrpSpPr/>
                  <p:nvPr/>
                </p:nvGrpSpPr>
                <p:grpSpPr>
                  <a:xfrm>
                    <a:off x="488950" y="490855"/>
                    <a:ext cx="457204" cy="457201"/>
                    <a:chOff x="0" y="0"/>
                    <a:chExt cx="1257300" cy="1257300"/>
                  </a:xfrm>
                  <a:solidFill>
                    <a:schemeClr val="bg1"/>
                  </a:solidFill>
                </p:grpSpPr>
                <p:grpSp>
                  <p:nvGrpSpPr>
                    <p:cNvPr id="461" name="Group 460"/>
                    <p:cNvGrpSpPr/>
                    <p:nvPr/>
                  </p:nvGrpSpPr>
                  <p:grpSpPr>
                    <a:xfrm>
                      <a:off x="0" y="0"/>
                      <a:ext cx="114300" cy="342900"/>
                      <a:chOff x="0" y="0"/>
                      <a:chExt cx="228600" cy="685800"/>
                    </a:xfrm>
                    <a:grpFill/>
                  </p:grpSpPr>
                  <p:sp>
                    <p:nvSpPr>
                      <p:cNvPr id="513" name="Oval 51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4" name="Rectangle 51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2" name="Group 461"/>
                    <p:cNvGrpSpPr/>
                    <p:nvPr/>
                  </p:nvGrpSpPr>
                  <p:grpSpPr>
                    <a:xfrm>
                      <a:off x="228600" y="0"/>
                      <a:ext cx="114300" cy="342900"/>
                      <a:chOff x="0" y="0"/>
                      <a:chExt cx="228600" cy="685800"/>
                    </a:xfrm>
                    <a:grpFill/>
                  </p:grpSpPr>
                  <p:sp>
                    <p:nvSpPr>
                      <p:cNvPr id="511" name="Oval 51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2" name="Rectangle 51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3" name="Group 462"/>
                    <p:cNvGrpSpPr/>
                    <p:nvPr/>
                  </p:nvGrpSpPr>
                  <p:grpSpPr>
                    <a:xfrm>
                      <a:off x="457200" y="0"/>
                      <a:ext cx="114300" cy="342900"/>
                      <a:chOff x="0" y="0"/>
                      <a:chExt cx="228600" cy="685800"/>
                    </a:xfrm>
                    <a:grpFill/>
                  </p:grpSpPr>
                  <p:sp>
                    <p:nvSpPr>
                      <p:cNvPr id="509" name="Oval 50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0" name="Rectangle 50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4" name="Group 463"/>
                    <p:cNvGrpSpPr/>
                    <p:nvPr/>
                  </p:nvGrpSpPr>
                  <p:grpSpPr>
                    <a:xfrm>
                      <a:off x="0" y="457200"/>
                      <a:ext cx="114300" cy="342900"/>
                      <a:chOff x="0" y="0"/>
                      <a:chExt cx="228600" cy="685800"/>
                    </a:xfrm>
                    <a:grpFill/>
                  </p:grpSpPr>
                  <p:sp>
                    <p:nvSpPr>
                      <p:cNvPr id="507" name="Oval 50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8" name="Rectangle 50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5" name="Group 464"/>
                    <p:cNvGrpSpPr/>
                    <p:nvPr/>
                  </p:nvGrpSpPr>
                  <p:grpSpPr>
                    <a:xfrm>
                      <a:off x="228600" y="457200"/>
                      <a:ext cx="114300" cy="342900"/>
                      <a:chOff x="0" y="0"/>
                      <a:chExt cx="228600" cy="685800"/>
                    </a:xfrm>
                    <a:grpFill/>
                  </p:grpSpPr>
                  <p:sp>
                    <p:nvSpPr>
                      <p:cNvPr id="505" name="Oval 50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6" name="Rectangle 50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6" name="Group 465"/>
                    <p:cNvGrpSpPr/>
                    <p:nvPr/>
                  </p:nvGrpSpPr>
                  <p:grpSpPr>
                    <a:xfrm>
                      <a:off x="457200" y="457200"/>
                      <a:ext cx="114300" cy="342900"/>
                      <a:chOff x="0" y="0"/>
                      <a:chExt cx="228600" cy="685800"/>
                    </a:xfrm>
                    <a:grpFill/>
                  </p:grpSpPr>
                  <p:sp>
                    <p:nvSpPr>
                      <p:cNvPr id="503" name="Oval 50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4" name="Rectangle 50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7" name="Group 466"/>
                    <p:cNvGrpSpPr/>
                    <p:nvPr/>
                  </p:nvGrpSpPr>
                  <p:grpSpPr>
                    <a:xfrm>
                      <a:off x="685800" y="0"/>
                      <a:ext cx="114300" cy="342900"/>
                      <a:chOff x="0" y="0"/>
                      <a:chExt cx="228600" cy="685800"/>
                    </a:xfrm>
                    <a:grpFill/>
                  </p:grpSpPr>
                  <p:sp>
                    <p:nvSpPr>
                      <p:cNvPr id="501" name="Oval 50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2" name="Rectangle 50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8" name="Group 467"/>
                    <p:cNvGrpSpPr/>
                    <p:nvPr/>
                  </p:nvGrpSpPr>
                  <p:grpSpPr>
                    <a:xfrm>
                      <a:off x="914400" y="0"/>
                      <a:ext cx="114300" cy="342900"/>
                      <a:chOff x="0" y="0"/>
                      <a:chExt cx="228600" cy="685800"/>
                    </a:xfrm>
                    <a:grpFill/>
                  </p:grpSpPr>
                  <p:sp>
                    <p:nvSpPr>
                      <p:cNvPr id="499" name="Oval 49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0" name="Rectangle 49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9" name="Group 468"/>
                    <p:cNvGrpSpPr/>
                    <p:nvPr/>
                  </p:nvGrpSpPr>
                  <p:grpSpPr>
                    <a:xfrm>
                      <a:off x="1143000" y="0"/>
                      <a:ext cx="114300" cy="342900"/>
                      <a:chOff x="0" y="0"/>
                      <a:chExt cx="228600" cy="685800"/>
                    </a:xfrm>
                    <a:grpFill/>
                  </p:grpSpPr>
                  <p:sp>
                    <p:nvSpPr>
                      <p:cNvPr id="497" name="Oval 49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8" name="Rectangle 49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0" name="Group 469"/>
                    <p:cNvGrpSpPr/>
                    <p:nvPr/>
                  </p:nvGrpSpPr>
                  <p:grpSpPr>
                    <a:xfrm>
                      <a:off x="685800" y="457200"/>
                      <a:ext cx="114300" cy="342900"/>
                      <a:chOff x="0" y="0"/>
                      <a:chExt cx="228600" cy="685800"/>
                    </a:xfrm>
                    <a:grpFill/>
                  </p:grpSpPr>
                  <p:sp>
                    <p:nvSpPr>
                      <p:cNvPr id="495" name="Oval 49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6" name="Rectangle 49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1" name="Group 470"/>
                    <p:cNvGrpSpPr/>
                    <p:nvPr/>
                  </p:nvGrpSpPr>
                  <p:grpSpPr>
                    <a:xfrm>
                      <a:off x="914400" y="457200"/>
                      <a:ext cx="114300" cy="342900"/>
                      <a:chOff x="0" y="0"/>
                      <a:chExt cx="228600" cy="685800"/>
                    </a:xfrm>
                    <a:grpFill/>
                  </p:grpSpPr>
                  <p:sp>
                    <p:nvSpPr>
                      <p:cNvPr id="493" name="Oval 49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4" name="Rectangle 49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2" name="Group 471"/>
                    <p:cNvGrpSpPr/>
                    <p:nvPr/>
                  </p:nvGrpSpPr>
                  <p:grpSpPr>
                    <a:xfrm>
                      <a:off x="1143000" y="457200"/>
                      <a:ext cx="114300" cy="342900"/>
                      <a:chOff x="0" y="0"/>
                      <a:chExt cx="228600" cy="685800"/>
                    </a:xfrm>
                    <a:grpFill/>
                  </p:grpSpPr>
                  <p:sp>
                    <p:nvSpPr>
                      <p:cNvPr id="491" name="Oval 49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2" name="Rectangle 49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3" name="Group 472"/>
                    <p:cNvGrpSpPr/>
                    <p:nvPr/>
                  </p:nvGrpSpPr>
                  <p:grpSpPr>
                    <a:xfrm>
                      <a:off x="0" y="914400"/>
                      <a:ext cx="114300" cy="342900"/>
                      <a:chOff x="0" y="0"/>
                      <a:chExt cx="228600" cy="685800"/>
                    </a:xfrm>
                    <a:grpFill/>
                  </p:grpSpPr>
                  <p:sp>
                    <p:nvSpPr>
                      <p:cNvPr id="489" name="Oval 4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0" name="Rectangle 4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4" name="Group 473"/>
                    <p:cNvGrpSpPr/>
                    <p:nvPr/>
                  </p:nvGrpSpPr>
                  <p:grpSpPr>
                    <a:xfrm>
                      <a:off x="228600" y="914400"/>
                      <a:ext cx="114300" cy="342900"/>
                      <a:chOff x="0" y="0"/>
                      <a:chExt cx="228600" cy="685800"/>
                    </a:xfrm>
                    <a:grpFill/>
                  </p:grpSpPr>
                  <p:sp>
                    <p:nvSpPr>
                      <p:cNvPr id="487" name="Oval 48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8" name="Rectangle 48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5" name="Group 474"/>
                    <p:cNvGrpSpPr/>
                    <p:nvPr/>
                  </p:nvGrpSpPr>
                  <p:grpSpPr>
                    <a:xfrm>
                      <a:off x="457200" y="914400"/>
                      <a:ext cx="114300" cy="342900"/>
                      <a:chOff x="0" y="0"/>
                      <a:chExt cx="228600" cy="685800"/>
                    </a:xfrm>
                    <a:grpFill/>
                  </p:grpSpPr>
                  <p:sp>
                    <p:nvSpPr>
                      <p:cNvPr id="485" name="Oval 48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6" name="Rectangle 48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6" name="Group 475"/>
                    <p:cNvGrpSpPr/>
                    <p:nvPr/>
                  </p:nvGrpSpPr>
                  <p:grpSpPr>
                    <a:xfrm>
                      <a:off x="685800" y="914400"/>
                      <a:ext cx="114300" cy="342900"/>
                      <a:chOff x="0" y="0"/>
                      <a:chExt cx="228600" cy="685800"/>
                    </a:xfrm>
                    <a:grpFill/>
                  </p:grpSpPr>
                  <p:sp>
                    <p:nvSpPr>
                      <p:cNvPr id="483" name="Oval 48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4" name="Rectangle 48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7" name="Group 476"/>
                    <p:cNvGrpSpPr/>
                    <p:nvPr/>
                  </p:nvGrpSpPr>
                  <p:grpSpPr>
                    <a:xfrm>
                      <a:off x="914400" y="914400"/>
                      <a:ext cx="114300" cy="342900"/>
                      <a:chOff x="0" y="0"/>
                      <a:chExt cx="228600" cy="685800"/>
                    </a:xfrm>
                    <a:grpFill/>
                  </p:grpSpPr>
                  <p:sp>
                    <p:nvSpPr>
                      <p:cNvPr id="481" name="Oval 48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2" name="Rectangle 48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78" name="Group 477"/>
                    <p:cNvGrpSpPr/>
                    <p:nvPr/>
                  </p:nvGrpSpPr>
                  <p:grpSpPr>
                    <a:xfrm>
                      <a:off x="1143000" y="914400"/>
                      <a:ext cx="114300" cy="342900"/>
                      <a:chOff x="0" y="0"/>
                      <a:chExt cx="228600" cy="685800"/>
                    </a:xfrm>
                    <a:grpFill/>
                  </p:grpSpPr>
                  <p:sp>
                    <p:nvSpPr>
                      <p:cNvPr id="479" name="Oval 47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0" name="Rectangle 47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1" name="Group 20"/>
                  <p:cNvGrpSpPr/>
                  <p:nvPr/>
                </p:nvGrpSpPr>
                <p:grpSpPr>
                  <a:xfrm>
                    <a:off x="0" y="0"/>
                    <a:ext cx="457204" cy="457201"/>
                    <a:chOff x="0" y="0"/>
                    <a:chExt cx="1257300" cy="1257300"/>
                  </a:xfrm>
                  <a:solidFill>
                    <a:schemeClr val="bg1"/>
                  </a:solidFill>
                </p:grpSpPr>
                <p:grpSp>
                  <p:nvGrpSpPr>
                    <p:cNvPr id="407" name="Group 406"/>
                    <p:cNvGrpSpPr/>
                    <p:nvPr/>
                  </p:nvGrpSpPr>
                  <p:grpSpPr>
                    <a:xfrm>
                      <a:off x="0" y="0"/>
                      <a:ext cx="114300" cy="342900"/>
                      <a:chOff x="0" y="0"/>
                      <a:chExt cx="228600" cy="685800"/>
                    </a:xfrm>
                    <a:grpFill/>
                  </p:grpSpPr>
                  <p:sp>
                    <p:nvSpPr>
                      <p:cNvPr id="459" name="Oval 4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0" name="Rectangle 4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08" name="Group 407"/>
                    <p:cNvGrpSpPr/>
                    <p:nvPr/>
                  </p:nvGrpSpPr>
                  <p:grpSpPr>
                    <a:xfrm>
                      <a:off x="228600" y="0"/>
                      <a:ext cx="114300" cy="342900"/>
                      <a:chOff x="0" y="0"/>
                      <a:chExt cx="228600" cy="685800"/>
                    </a:xfrm>
                    <a:grpFill/>
                  </p:grpSpPr>
                  <p:sp>
                    <p:nvSpPr>
                      <p:cNvPr id="457" name="Oval 4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8" name="Rectangle 4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09" name="Group 408"/>
                    <p:cNvGrpSpPr/>
                    <p:nvPr/>
                  </p:nvGrpSpPr>
                  <p:grpSpPr>
                    <a:xfrm>
                      <a:off x="457200" y="0"/>
                      <a:ext cx="114300" cy="342900"/>
                      <a:chOff x="0" y="0"/>
                      <a:chExt cx="228600" cy="685800"/>
                    </a:xfrm>
                    <a:grpFill/>
                  </p:grpSpPr>
                  <p:sp>
                    <p:nvSpPr>
                      <p:cNvPr id="455" name="Oval 45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6" name="Rectangle 45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0" name="Group 409"/>
                    <p:cNvGrpSpPr/>
                    <p:nvPr/>
                  </p:nvGrpSpPr>
                  <p:grpSpPr>
                    <a:xfrm>
                      <a:off x="0" y="457200"/>
                      <a:ext cx="114300" cy="342900"/>
                      <a:chOff x="0" y="0"/>
                      <a:chExt cx="228600" cy="685800"/>
                    </a:xfrm>
                    <a:grpFill/>
                  </p:grpSpPr>
                  <p:sp>
                    <p:nvSpPr>
                      <p:cNvPr id="453" name="Oval 45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4" name="Rectangle 45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1" name="Group 410"/>
                    <p:cNvGrpSpPr/>
                    <p:nvPr/>
                  </p:nvGrpSpPr>
                  <p:grpSpPr>
                    <a:xfrm>
                      <a:off x="228600" y="457200"/>
                      <a:ext cx="114300" cy="342900"/>
                      <a:chOff x="0" y="0"/>
                      <a:chExt cx="228600" cy="685800"/>
                    </a:xfrm>
                    <a:grpFill/>
                  </p:grpSpPr>
                  <p:sp>
                    <p:nvSpPr>
                      <p:cNvPr id="451" name="Oval 45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2" name="Rectangle 45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2" name="Group 411"/>
                    <p:cNvGrpSpPr/>
                    <p:nvPr/>
                  </p:nvGrpSpPr>
                  <p:grpSpPr>
                    <a:xfrm>
                      <a:off x="457200" y="457200"/>
                      <a:ext cx="114300" cy="342900"/>
                      <a:chOff x="0" y="0"/>
                      <a:chExt cx="228600" cy="685800"/>
                    </a:xfrm>
                    <a:grpFill/>
                  </p:grpSpPr>
                  <p:sp>
                    <p:nvSpPr>
                      <p:cNvPr id="449" name="Oval 44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0" name="Rectangle 44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3" name="Group 412"/>
                    <p:cNvGrpSpPr/>
                    <p:nvPr/>
                  </p:nvGrpSpPr>
                  <p:grpSpPr>
                    <a:xfrm>
                      <a:off x="685800" y="0"/>
                      <a:ext cx="114300" cy="342900"/>
                      <a:chOff x="0" y="0"/>
                      <a:chExt cx="228600" cy="685800"/>
                    </a:xfrm>
                    <a:grpFill/>
                  </p:grpSpPr>
                  <p:sp>
                    <p:nvSpPr>
                      <p:cNvPr id="447" name="Oval 44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8" name="Rectangle 44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4" name="Group 413"/>
                    <p:cNvGrpSpPr/>
                    <p:nvPr/>
                  </p:nvGrpSpPr>
                  <p:grpSpPr>
                    <a:xfrm>
                      <a:off x="914400" y="0"/>
                      <a:ext cx="114300" cy="342900"/>
                      <a:chOff x="0" y="0"/>
                      <a:chExt cx="228600" cy="685800"/>
                    </a:xfrm>
                    <a:grpFill/>
                  </p:grpSpPr>
                  <p:sp>
                    <p:nvSpPr>
                      <p:cNvPr id="445" name="Oval 44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6" name="Rectangle 44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5" name="Group 414"/>
                    <p:cNvGrpSpPr/>
                    <p:nvPr/>
                  </p:nvGrpSpPr>
                  <p:grpSpPr>
                    <a:xfrm>
                      <a:off x="1143000" y="0"/>
                      <a:ext cx="114300" cy="342900"/>
                      <a:chOff x="0" y="0"/>
                      <a:chExt cx="228600" cy="685800"/>
                    </a:xfrm>
                    <a:grpFill/>
                  </p:grpSpPr>
                  <p:sp>
                    <p:nvSpPr>
                      <p:cNvPr id="443" name="Oval 44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4" name="Rectangle 44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6" name="Group 415"/>
                    <p:cNvGrpSpPr/>
                    <p:nvPr/>
                  </p:nvGrpSpPr>
                  <p:grpSpPr>
                    <a:xfrm>
                      <a:off x="685800" y="457200"/>
                      <a:ext cx="114300" cy="342900"/>
                      <a:chOff x="0" y="0"/>
                      <a:chExt cx="228600" cy="685800"/>
                    </a:xfrm>
                    <a:grpFill/>
                  </p:grpSpPr>
                  <p:sp>
                    <p:nvSpPr>
                      <p:cNvPr id="441" name="Oval 44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2" name="Rectangle 44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7" name="Group 416"/>
                    <p:cNvGrpSpPr/>
                    <p:nvPr/>
                  </p:nvGrpSpPr>
                  <p:grpSpPr>
                    <a:xfrm>
                      <a:off x="914400" y="457200"/>
                      <a:ext cx="114300" cy="342900"/>
                      <a:chOff x="0" y="0"/>
                      <a:chExt cx="228600" cy="685800"/>
                    </a:xfrm>
                    <a:grpFill/>
                  </p:grpSpPr>
                  <p:sp>
                    <p:nvSpPr>
                      <p:cNvPr id="439" name="Oval 43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0" name="Rectangle 43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8" name="Group 417"/>
                    <p:cNvGrpSpPr/>
                    <p:nvPr/>
                  </p:nvGrpSpPr>
                  <p:grpSpPr>
                    <a:xfrm>
                      <a:off x="1143000" y="457200"/>
                      <a:ext cx="114300" cy="342900"/>
                      <a:chOff x="0" y="0"/>
                      <a:chExt cx="228600" cy="685800"/>
                    </a:xfrm>
                    <a:grpFill/>
                  </p:grpSpPr>
                  <p:sp>
                    <p:nvSpPr>
                      <p:cNvPr id="437" name="Oval 43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8" name="Rectangle 43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9" name="Group 418"/>
                    <p:cNvGrpSpPr/>
                    <p:nvPr/>
                  </p:nvGrpSpPr>
                  <p:grpSpPr>
                    <a:xfrm>
                      <a:off x="0" y="914400"/>
                      <a:ext cx="114300" cy="342900"/>
                      <a:chOff x="0" y="0"/>
                      <a:chExt cx="228600" cy="685800"/>
                    </a:xfrm>
                    <a:grpFill/>
                  </p:grpSpPr>
                  <p:sp>
                    <p:nvSpPr>
                      <p:cNvPr id="435" name="Oval 4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6" name="Rectangle 4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0" name="Group 419"/>
                    <p:cNvGrpSpPr/>
                    <p:nvPr/>
                  </p:nvGrpSpPr>
                  <p:grpSpPr>
                    <a:xfrm>
                      <a:off x="228600" y="914400"/>
                      <a:ext cx="114300" cy="342900"/>
                      <a:chOff x="0" y="0"/>
                      <a:chExt cx="228600" cy="685800"/>
                    </a:xfrm>
                    <a:grpFill/>
                  </p:grpSpPr>
                  <p:sp>
                    <p:nvSpPr>
                      <p:cNvPr id="433" name="Oval 43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4" name="Rectangle 43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1" name="Group 420"/>
                    <p:cNvGrpSpPr/>
                    <p:nvPr/>
                  </p:nvGrpSpPr>
                  <p:grpSpPr>
                    <a:xfrm>
                      <a:off x="457200" y="914400"/>
                      <a:ext cx="114300" cy="342900"/>
                      <a:chOff x="0" y="0"/>
                      <a:chExt cx="228600" cy="685800"/>
                    </a:xfrm>
                    <a:grpFill/>
                  </p:grpSpPr>
                  <p:sp>
                    <p:nvSpPr>
                      <p:cNvPr id="431" name="Oval 43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2" name="Rectangle 43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2" name="Group 421"/>
                    <p:cNvGrpSpPr/>
                    <p:nvPr/>
                  </p:nvGrpSpPr>
                  <p:grpSpPr>
                    <a:xfrm>
                      <a:off x="685800" y="914400"/>
                      <a:ext cx="114300" cy="342900"/>
                      <a:chOff x="0" y="0"/>
                      <a:chExt cx="228600" cy="685800"/>
                    </a:xfrm>
                    <a:grpFill/>
                  </p:grpSpPr>
                  <p:sp>
                    <p:nvSpPr>
                      <p:cNvPr id="429" name="Oval 42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0" name="Rectangle 42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3" name="Group 422"/>
                    <p:cNvGrpSpPr/>
                    <p:nvPr/>
                  </p:nvGrpSpPr>
                  <p:grpSpPr>
                    <a:xfrm>
                      <a:off x="914400" y="914400"/>
                      <a:ext cx="114300" cy="342900"/>
                      <a:chOff x="0" y="0"/>
                      <a:chExt cx="228600" cy="685800"/>
                    </a:xfrm>
                    <a:grpFill/>
                  </p:grpSpPr>
                  <p:sp>
                    <p:nvSpPr>
                      <p:cNvPr id="427" name="Oval 42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8" name="Rectangle 42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4" name="Group 423"/>
                    <p:cNvGrpSpPr/>
                    <p:nvPr/>
                  </p:nvGrpSpPr>
                  <p:grpSpPr>
                    <a:xfrm>
                      <a:off x="1143000" y="914400"/>
                      <a:ext cx="114300" cy="342900"/>
                      <a:chOff x="0" y="0"/>
                      <a:chExt cx="228600" cy="685800"/>
                    </a:xfrm>
                    <a:grpFill/>
                  </p:grpSpPr>
                  <p:sp>
                    <p:nvSpPr>
                      <p:cNvPr id="425" name="Oval 42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6" name="Rectangle 42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2" name="Group 21"/>
                  <p:cNvGrpSpPr/>
                  <p:nvPr/>
                </p:nvGrpSpPr>
                <p:grpSpPr>
                  <a:xfrm>
                    <a:off x="0" y="490855"/>
                    <a:ext cx="457204" cy="457201"/>
                    <a:chOff x="0" y="0"/>
                    <a:chExt cx="1257300" cy="1257300"/>
                  </a:xfrm>
                  <a:solidFill>
                    <a:schemeClr val="bg1"/>
                  </a:solidFill>
                </p:grpSpPr>
                <p:grpSp>
                  <p:nvGrpSpPr>
                    <p:cNvPr id="353" name="Group 352"/>
                    <p:cNvGrpSpPr/>
                    <p:nvPr/>
                  </p:nvGrpSpPr>
                  <p:grpSpPr>
                    <a:xfrm>
                      <a:off x="0" y="0"/>
                      <a:ext cx="114300" cy="342900"/>
                      <a:chOff x="0" y="0"/>
                      <a:chExt cx="228600" cy="685800"/>
                    </a:xfrm>
                    <a:grpFill/>
                  </p:grpSpPr>
                  <p:sp>
                    <p:nvSpPr>
                      <p:cNvPr id="405" name="Oval 40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6" name="Rectangle 40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4" name="Group 353"/>
                    <p:cNvGrpSpPr/>
                    <p:nvPr/>
                  </p:nvGrpSpPr>
                  <p:grpSpPr>
                    <a:xfrm>
                      <a:off x="228600" y="0"/>
                      <a:ext cx="114300" cy="342900"/>
                      <a:chOff x="0" y="0"/>
                      <a:chExt cx="228600" cy="685800"/>
                    </a:xfrm>
                    <a:grpFill/>
                  </p:grpSpPr>
                  <p:sp>
                    <p:nvSpPr>
                      <p:cNvPr id="403" name="Oval 40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4" name="Rectangle 40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5" name="Group 354"/>
                    <p:cNvGrpSpPr/>
                    <p:nvPr/>
                  </p:nvGrpSpPr>
                  <p:grpSpPr>
                    <a:xfrm>
                      <a:off x="457200" y="0"/>
                      <a:ext cx="114300" cy="342900"/>
                      <a:chOff x="0" y="0"/>
                      <a:chExt cx="228600" cy="685800"/>
                    </a:xfrm>
                    <a:grpFill/>
                  </p:grpSpPr>
                  <p:sp>
                    <p:nvSpPr>
                      <p:cNvPr id="401" name="Oval 40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2" name="Rectangle 40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6" name="Group 355"/>
                    <p:cNvGrpSpPr/>
                    <p:nvPr/>
                  </p:nvGrpSpPr>
                  <p:grpSpPr>
                    <a:xfrm>
                      <a:off x="0" y="457200"/>
                      <a:ext cx="114300" cy="342900"/>
                      <a:chOff x="0" y="0"/>
                      <a:chExt cx="228600" cy="685800"/>
                    </a:xfrm>
                    <a:grpFill/>
                  </p:grpSpPr>
                  <p:sp>
                    <p:nvSpPr>
                      <p:cNvPr id="399" name="Oval 39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0" name="Rectangle 39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7" name="Group 356"/>
                    <p:cNvGrpSpPr/>
                    <p:nvPr/>
                  </p:nvGrpSpPr>
                  <p:grpSpPr>
                    <a:xfrm>
                      <a:off x="228600" y="457200"/>
                      <a:ext cx="114300" cy="342900"/>
                      <a:chOff x="0" y="0"/>
                      <a:chExt cx="228600" cy="685800"/>
                    </a:xfrm>
                    <a:grpFill/>
                  </p:grpSpPr>
                  <p:sp>
                    <p:nvSpPr>
                      <p:cNvPr id="397" name="Oval 39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8" name="Rectangle 39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8" name="Group 357"/>
                    <p:cNvGrpSpPr/>
                    <p:nvPr/>
                  </p:nvGrpSpPr>
                  <p:grpSpPr>
                    <a:xfrm>
                      <a:off x="457200" y="457200"/>
                      <a:ext cx="114300" cy="342900"/>
                      <a:chOff x="0" y="0"/>
                      <a:chExt cx="228600" cy="685800"/>
                    </a:xfrm>
                    <a:grpFill/>
                  </p:grpSpPr>
                  <p:sp>
                    <p:nvSpPr>
                      <p:cNvPr id="395" name="Oval 39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6" name="Rectangle 39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9" name="Group 358"/>
                    <p:cNvGrpSpPr/>
                    <p:nvPr/>
                  </p:nvGrpSpPr>
                  <p:grpSpPr>
                    <a:xfrm>
                      <a:off x="685800" y="0"/>
                      <a:ext cx="114300" cy="342900"/>
                      <a:chOff x="0" y="0"/>
                      <a:chExt cx="228600" cy="685800"/>
                    </a:xfrm>
                    <a:grpFill/>
                  </p:grpSpPr>
                  <p:sp>
                    <p:nvSpPr>
                      <p:cNvPr id="393" name="Oval 39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4" name="Rectangle 39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0" name="Group 359"/>
                    <p:cNvGrpSpPr/>
                    <p:nvPr/>
                  </p:nvGrpSpPr>
                  <p:grpSpPr>
                    <a:xfrm>
                      <a:off x="914400" y="0"/>
                      <a:ext cx="114300" cy="342900"/>
                      <a:chOff x="0" y="0"/>
                      <a:chExt cx="228600" cy="685800"/>
                    </a:xfrm>
                    <a:grpFill/>
                  </p:grpSpPr>
                  <p:sp>
                    <p:nvSpPr>
                      <p:cNvPr id="391" name="Oval 39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2" name="Rectangle 39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1" name="Group 360"/>
                    <p:cNvGrpSpPr/>
                    <p:nvPr/>
                  </p:nvGrpSpPr>
                  <p:grpSpPr>
                    <a:xfrm>
                      <a:off x="1143000" y="0"/>
                      <a:ext cx="114300" cy="342900"/>
                      <a:chOff x="0" y="0"/>
                      <a:chExt cx="228600" cy="685800"/>
                    </a:xfrm>
                    <a:grpFill/>
                  </p:grpSpPr>
                  <p:sp>
                    <p:nvSpPr>
                      <p:cNvPr id="389" name="Oval 38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0" name="Rectangle 38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2" name="Group 361"/>
                    <p:cNvGrpSpPr/>
                    <p:nvPr/>
                  </p:nvGrpSpPr>
                  <p:grpSpPr>
                    <a:xfrm>
                      <a:off x="685800" y="457200"/>
                      <a:ext cx="114300" cy="342900"/>
                      <a:chOff x="0" y="0"/>
                      <a:chExt cx="228600" cy="685800"/>
                    </a:xfrm>
                    <a:grpFill/>
                  </p:grpSpPr>
                  <p:sp>
                    <p:nvSpPr>
                      <p:cNvPr id="387" name="Oval 38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8" name="Rectangle 38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3" name="Group 362"/>
                    <p:cNvGrpSpPr/>
                    <p:nvPr/>
                  </p:nvGrpSpPr>
                  <p:grpSpPr>
                    <a:xfrm>
                      <a:off x="914400" y="457200"/>
                      <a:ext cx="114300" cy="342900"/>
                      <a:chOff x="0" y="0"/>
                      <a:chExt cx="228600" cy="685800"/>
                    </a:xfrm>
                    <a:grpFill/>
                  </p:grpSpPr>
                  <p:sp>
                    <p:nvSpPr>
                      <p:cNvPr id="385" name="Oval 38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6" name="Rectangle 38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4" name="Group 363"/>
                    <p:cNvGrpSpPr/>
                    <p:nvPr/>
                  </p:nvGrpSpPr>
                  <p:grpSpPr>
                    <a:xfrm>
                      <a:off x="1143000" y="457200"/>
                      <a:ext cx="114300" cy="342900"/>
                      <a:chOff x="0" y="0"/>
                      <a:chExt cx="228600" cy="685800"/>
                    </a:xfrm>
                    <a:grpFill/>
                  </p:grpSpPr>
                  <p:sp>
                    <p:nvSpPr>
                      <p:cNvPr id="383" name="Oval 38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4" name="Rectangle 38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5" name="Group 364"/>
                    <p:cNvGrpSpPr/>
                    <p:nvPr/>
                  </p:nvGrpSpPr>
                  <p:grpSpPr>
                    <a:xfrm>
                      <a:off x="0" y="914400"/>
                      <a:ext cx="114300" cy="342900"/>
                      <a:chOff x="0" y="0"/>
                      <a:chExt cx="228600" cy="685800"/>
                    </a:xfrm>
                    <a:grpFill/>
                  </p:grpSpPr>
                  <p:sp>
                    <p:nvSpPr>
                      <p:cNvPr id="381" name="Oval 3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2" name="Rectangle 3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6" name="Group 365"/>
                    <p:cNvGrpSpPr/>
                    <p:nvPr/>
                  </p:nvGrpSpPr>
                  <p:grpSpPr>
                    <a:xfrm>
                      <a:off x="228600" y="914400"/>
                      <a:ext cx="114300" cy="342900"/>
                      <a:chOff x="0" y="0"/>
                      <a:chExt cx="228600" cy="685800"/>
                    </a:xfrm>
                    <a:grpFill/>
                  </p:grpSpPr>
                  <p:sp>
                    <p:nvSpPr>
                      <p:cNvPr id="379" name="Oval 37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0" name="Rectangle 37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7" name="Group 366"/>
                    <p:cNvGrpSpPr/>
                    <p:nvPr/>
                  </p:nvGrpSpPr>
                  <p:grpSpPr>
                    <a:xfrm>
                      <a:off x="457200" y="914400"/>
                      <a:ext cx="114300" cy="342900"/>
                      <a:chOff x="0" y="0"/>
                      <a:chExt cx="228600" cy="685800"/>
                    </a:xfrm>
                    <a:grpFill/>
                  </p:grpSpPr>
                  <p:sp>
                    <p:nvSpPr>
                      <p:cNvPr id="377" name="Oval 37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8" name="Rectangle 37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8" name="Group 367"/>
                    <p:cNvGrpSpPr/>
                    <p:nvPr/>
                  </p:nvGrpSpPr>
                  <p:grpSpPr>
                    <a:xfrm>
                      <a:off x="685800" y="914400"/>
                      <a:ext cx="114300" cy="342900"/>
                      <a:chOff x="0" y="0"/>
                      <a:chExt cx="228600" cy="685800"/>
                    </a:xfrm>
                    <a:grpFill/>
                  </p:grpSpPr>
                  <p:sp>
                    <p:nvSpPr>
                      <p:cNvPr id="375" name="Oval 3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6" name="Rectangle 3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9" name="Group 368"/>
                    <p:cNvGrpSpPr/>
                    <p:nvPr/>
                  </p:nvGrpSpPr>
                  <p:grpSpPr>
                    <a:xfrm>
                      <a:off x="914400" y="914400"/>
                      <a:ext cx="114300" cy="342900"/>
                      <a:chOff x="0" y="0"/>
                      <a:chExt cx="228600" cy="685800"/>
                    </a:xfrm>
                    <a:grpFill/>
                  </p:grpSpPr>
                  <p:sp>
                    <p:nvSpPr>
                      <p:cNvPr id="373" name="Oval 37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4" name="Rectangle 37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70" name="Group 369"/>
                    <p:cNvGrpSpPr/>
                    <p:nvPr/>
                  </p:nvGrpSpPr>
                  <p:grpSpPr>
                    <a:xfrm>
                      <a:off x="1143000" y="914400"/>
                      <a:ext cx="114300" cy="342900"/>
                      <a:chOff x="0" y="0"/>
                      <a:chExt cx="228600" cy="685800"/>
                    </a:xfrm>
                    <a:grpFill/>
                  </p:grpSpPr>
                  <p:sp>
                    <p:nvSpPr>
                      <p:cNvPr id="371" name="Oval 37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2" name="Rectangle 37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3" name="Group 22"/>
                  <p:cNvGrpSpPr/>
                  <p:nvPr/>
                </p:nvGrpSpPr>
                <p:grpSpPr>
                  <a:xfrm>
                    <a:off x="1963420" y="999490"/>
                    <a:ext cx="457204" cy="457201"/>
                    <a:chOff x="0" y="0"/>
                    <a:chExt cx="1257300" cy="1257300"/>
                  </a:xfrm>
                  <a:solidFill>
                    <a:schemeClr val="tx1"/>
                  </a:solidFill>
                </p:grpSpPr>
                <p:grpSp>
                  <p:nvGrpSpPr>
                    <p:cNvPr id="299" name="Group 298"/>
                    <p:cNvGrpSpPr/>
                    <p:nvPr/>
                  </p:nvGrpSpPr>
                  <p:grpSpPr>
                    <a:xfrm>
                      <a:off x="0" y="0"/>
                      <a:ext cx="114300" cy="342900"/>
                      <a:chOff x="0" y="0"/>
                      <a:chExt cx="228600" cy="685800"/>
                    </a:xfrm>
                    <a:grpFill/>
                  </p:grpSpPr>
                  <p:sp>
                    <p:nvSpPr>
                      <p:cNvPr id="351" name="Oval 35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2" name="Rectangle 35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0" name="Group 299"/>
                    <p:cNvGrpSpPr/>
                    <p:nvPr/>
                  </p:nvGrpSpPr>
                  <p:grpSpPr>
                    <a:xfrm>
                      <a:off x="228600" y="0"/>
                      <a:ext cx="114300" cy="342900"/>
                      <a:chOff x="0" y="0"/>
                      <a:chExt cx="228600" cy="685800"/>
                    </a:xfrm>
                    <a:grpFill/>
                  </p:grpSpPr>
                  <p:sp>
                    <p:nvSpPr>
                      <p:cNvPr id="349" name="Oval 34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0" name="Rectangle 34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1" name="Group 300"/>
                    <p:cNvGrpSpPr/>
                    <p:nvPr/>
                  </p:nvGrpSpPr>
                  <p:grpSpPr>
                    <a:xfrm>
                      <a:off x="457200" y="0"/>
                      <a:ext cx="114300" cy="342900"/>
                      <a:chOff x="0" y="0"/>
                      <a:chExt cx="228600" cy="685800"/>
                    </a:xfrm>
                    <a:grpFill/>
                  </p:grpSpPr>
                  <p:sp>
                    <p:nvSpPr>
                      <p:cNvPr id="347" name="Oval 34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8" name="Rectangle 34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2" name="Group 301"/>
                    <p:cNvGrpSpPr/>
                    <p:nvPr/>
                  </p:nvGrpSpPr>
                  <p:grpSpPr>
                    <a:xfrm>
                      <a:off x="0" y="457200"/>
                      <a:ext cx="114300" cy="342900"/>
                      <a:chOff x="0" y="0"/>
                      <a:chExt cx="228600" cy="685800"/>
                    </a:xfrm>
                    <a:grpFill/>
                  </p:grpSpPr>
                  <p:sp>
                    <p:nvSpPr>
                      <p:cNvPr id="345" name="Oval 34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6" name="Rectangle 34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3" name="Group 302"/>
                    <p:cNvGrpSpPr/>
                    <p:nvPr/>
                  </p:nvGrpSpPr>
                  <p:grpSpPr>
                    <a:xfrm>
                      <a:off x="228600" y="457200"/>
                      <a:ext cx="114300" cy="342900"/>
                      <a:chOff x="0" y="0"/>
                      <a:chExt cx="228600" cy="685800"/>
                    </a:xfrm>
                    <a:grpFill/>
                  </p:grpSpPr>
                  <p:sp>
                    <p:nvSpPr>
                      <p:cNvPr id="343" name="Oval 34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4" name="Rectangle 34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4" name="Group 303"/>
                    <p:cNvGrpSpPr/>
                    <p:nvPr/>
                  </p:nvGrpSpPr>
                  <p:grpSpPr>
                    <a:xfrm>
                      <a:off x="457200" y="457200"/>
                      <a:ext cx="114300" cy="342900"/>
                      <a:chOff x="0" y="0"/>
                      <a:chExt cx="228600" cy="685800"/>
                    </a:xfrm>
                    <a:grpFill/>
                  </p:grpSpPr>
                  <p:sp>
                    <p:nvSpPr>
                      <p:cNvPr id="341" name="Oval 34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2" name="Rectangle 34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5" name="Group 304"/>
                    <p:cNvGrpSpPr/>
                    <p:nvPr/>
                  </p:nvGrpSpPr>
                  <p:grpSpPr>
                    <a:xfrm>
                      <a:off x="685800" y="0"/>
                      <a:ext cx="114300" cy="342900"/>
                      <a:chOff x="0" y="0"/>
                      <a:chExt cx="228600" cy="685800"/>
                    </a:xfrm>
                    <a:grpFill/>
                  </p:grpSpPr>
                  <p:sp>
                    <p:nvSpPr>
                      <p:cNvPr id="339" name="Oval 33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0" name="Rectangle 33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6" name="Group 305"/>
                    <p:cNvGrpSpPr/>
                    <p:nvPr/>
                  </p:nvGrpSpPr>
                  <p:grpSpPr>
                    <a:xfrm>
                      <a:off x="914400" y="0"/>
                      <a:ext cx="114300" cy="342900"/>
                      <a:chOff x="0" y="0"/>
                      <a:chExt cx="228600" cy="685800"/>
                    </a:xfrm>
                    <a:grpFill/>
                  </p:grpSpPr>
                  <p:sp>
                    <p:nvSpPr>
                      <p:cNvPr id="337" name="Oval 33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8" name="Rectangle 33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7" name="Group 306"/>
                    <p:cNvGrpSpPr/>
                    <p:nvPr/>
                  </p:nvGrpSpPr>
                  <p:grpSpPr>
                    <a:xfrm>
                      <a:off x="1143000" y="0"/>
                      <a:ext cx="114300" cy="342900"/>
                      <a:chOff x="0" y="0"/>
                      <a:chExt cx="228600" cy="685800"/>
                    </a:xfrm>
                    <a:grpFill/>
                  </p:grpSpPr>
                  <p:sp>
                    <p:nvSpPr>
                      <p:cNvPr id="335" name="Oval 33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6" name="Rectangle 33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8" name="Group 307"/>
                    <p:cNvGrpSpPr/>
                    <p:nvPr/>
                  </p:nvGrpSpPr>
                  <p:grpSpPr>
                    <a:xfrm>
                      <a:off x="685800" y="457200"/>
                      <a:ext cx="114300" cy="342900"/>
                      <a:chOff x="0" y="0"/>
                      <a:chExt cx="228600" cy="685800"/>
                    </a:xfrm>
                    <a:grpFill/>
                  </p:grpSpPr>
                  <p:sp>
                    <p:nvSpPr>
                      <p:cNvPr id="333" name="Oval 33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4" name="Rectangle 33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9" name="Group 308"/>
                    <p:cNvGrpSpPr/>
                    <p:nvPr/>
                  </p:nvGrpSpPr>
                  <p:grpSpPr>
                    <a:xfrm>
                      <a:off x="914400" y="457200"/>
                      <a:ext cx="114300" cy="342900"/>
                      <a:chOff x="0" y="0"/>
                      <a:chExt cx="228600" cy="685800"/>
                    </a:xfrm>
                    <a:grpFill/>
                  </p:grpSpPr>
                  <p:sp>
                    <p:nvSpPr>
                      <p:cNvPr id="331" name="Oval 33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2" name="Rectangle 33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0" name="Group 309"/>
                    <p:cNvGrpSpPr/>
                    <p:nvPr/>
                  </p:nvGrpSpPr>
                  <p:grpSpPr>
                    <a:xfrm>
                      <a:off x="1143000" y="457200"/>
                      <a:ext cx="114300" cy="342900"/>
                      <a:chOff x="0" y="0"/>
                      <a:chExt cx="228600" cy="685800"/>
                    </a:xfrm>
                    <a:grpFill/>
                  </p:grpSpPr>
                  <p:sp>
                    <p:nvSpPr>
                      <p:cNvPr id="329" name="Oval 32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0" name="Rectangle 32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1" name="Group 310"/>
                    <p:cNvGrpSpPr/>
                    <p:nvPr/>
                  </p:nvGrpSpPr>
                  <p:grpSpPr>
                    <a:xfrm>
                      <a:off x="0" y="914400"/>
                      <a:ext cx="114300" cy="342900"/>
                      <a:chOff x="0" y="0"/>
                      <a:chExt cx="228600" cy="685800"/>
                    </a:xfrm>
                    <a:grpFill/>
                  </p:grpSpPr>
                  <p:sp>
                    <p:nvSpPr>
                      <p:cNvPr id="327" name="Oval 32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8" name="Rectangle 32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2" name="Group 311"/>
                    <p:cNvGrpSpPr/>
                    <p:nvPr/>
                  </p:nvGrpSpPr>
                  <p:grpSpPr>
                    <a:xfrm>
                      <a:off x="228600" y="914400"/>
                      <a:ext cx="114300" cy="342900"/>
                      <a:chOff x="0" y="0"/>
                      <a:chExt cx="228600" cy="685800"/>
                    </a:xfrm>
                    <a:grpFill/>
                  </p:grpSpPr>
                  <p:sp>
                    <p:nvSpPr>
                      <p:cNvPr id="325" name="Oval 32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6" name="Rectangle 32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3" name="Group 312"/>
                    <p:cNvGrpSpPr/>
                    <p:nvPr/>
                  </p:nvGrpSpPr>
                  <p:grpSpPr>
                    <a:xfrm>
                      <a:off x="457200" y="914400"/>
                      <a:ext cx="114300" cy="342900"/>
                      <a:chOff x="0" y="0"/>
                      <a:chExt cx="228600" cy="685800"/>
                    </a:xfrm>
                    <a:grpFill/>
                  </p:grpSpPr>
                  <p:sp>
                    <p:nvSpPr>
                      <p:cNvPr id="323" name="Oval 32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4" name="Rectangle 32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4" name="Group 313"/>
                    <p:cNvGrpSpPr/>
                    <p:nvPr/>
                  </p:nvGrpSpPr>
                  <p:grpSpPr>
                    <a:xfrm>
                      <a:off x="685800" y="914400"/>
                      <a:ext cx="114300" cy="342900"/>
                      <a:chOff x="0" y="0"/>
                      <a:chExt cx="228600" cy="685800"/>
                    </a:xfrm>
                    <a:grpFill/>
                  </p:grpSpPr>
                  <p:sp>
                    <p:nvSpPr>
                      <p:cNvPr id="321" name="Oval 32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2" name="Rectangle 32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5" name="Group 314"/>
                    <p:cNvGrpSpPr/>
                    <p:nvPr/>
                  </p:nvGrpSpPr>
                  <p:grpSpPr>
                    <a:xfrm>
                      <a:off x="914400" y="914400"/>
                      <a:ext cx="114300" cy="342900"/>
                      <a:chOff x="0" y="0"/>
                      <a:chExt cx="228600" cy="685800"/>
                    </a:xfrm>
                    <a:grpFill/>
                  </p:grpSpPr>
                  <p:sp>
                    <p:nvSpPr>
                      <p:cNvPr id="319" name="Oval 31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0" name="Rectangle 31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6" name="Group 315"/>
                    <p:cNvGrpSpPr/>
                    <p:nvPr/>
                  </p:nvGrpSpPr>
                  <p:grpSpPr>
                    <a:xfrm>
                      <a:off x="1143000" y="914400"/>
                      <a:ext cx="114300" cy="342900"/>
                      <a:chOff x="0" y="0"/>
                      <a:chExt cx="228600" cy="685800"/>
                    </a:xfrm>
                    <a:grpFill/>
                  </p:grpSpPr>
                  <p:sp>
                    <p:nvSpPr>
                      <p:cNvPr id="317" name="Oval 31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8" name="Rectangle 31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4" name="Group 23"/>
                  <p:cNvGrpSpPr/>
                  <p:nvPr/>
                </p:nvGrpSpPr>
                <p:grpSpPr>
                  <a:xfrm>
                    <a:off x="2462530" y="999490"/>
                    <a:ext cx="457204" cy="457201"/>
                    <a:chOff x="0" y="0"/>
                    <a:chExt cx="1257300" cy="1257300"/>
                  </a:xfrm>
                  <a:solidFill>
                    <a:schemeClr val="tx1"/>
                  </a:solidFill>
                </p:grpSpPr>
                <p:grpSp>
                  <p:nvGrpSpPr>
                    <p:cNvPr id="245" name="Group 244"/>
                    <p:cNvGrpSpPr/>
                    <p:nvPr/>
                  </p:nvGrpSpPr>
                  <p:grpSpPr>
                    <a:xfrm>
                      <a:off x="0" y="0"/>
                      <a:ext cx="114300" cy="342900"/>
                      <a:chOff x="0" y="0"/>
                      <a:chExt cx="228600" cy="685800"/>
                    </a:xfrm>
                    <a:grpFill/>
                  </p:grpSpPr>
                  <p:sp>
                    <p:nvSpPr>
                      <p:cNvPr id="297" name="Oval 29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8" name="Rectangle 29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46" name="Group 245"/>
                    <p:cNvGrpSpPr/>
                    <p:nvPr/>
                  </p:nvGrpSpPr>
                  <p:grpSpPr>
                    <a:xfrm>
                      <a:off x="228600" y="0"/>
                      <a:ext cx="114300" cy="342900"/>
                      <a:chOff x="0" y="0"/>
                      <a:chExt cx="228600" cy="685800"/>
                    </a:xfrm>
                    <a:grpFill/>
                  </p:grpSpPr>
                  <p:sp>
                    <p:nvSpPr>
                      <p:cNvPr id="295" name="Oval 29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6" name="Rectangle 29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47" name="Group 246"/>
                    <p:cNvGrpSpPr/>
                    <p:nvPr/>
                  </p:nvGrpSpPr>
                  <p:grpSpPr>
                    <a:xfrm>
                      <a:off x="457200" y="0"/>
                      <a:ext cx="114300" cy="342900"/>
                      <a:chOff x="0" y="0"/>
                      <a:chExt cx="228600" cy="685800"/>
                    </a:xfrm>
                    <a:grpFill/>
                  </p:grpSpPr>
                  <p:sp>
                    <p:nvSpPr>
                      <p:cNvPr id="293" name="Oval 29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4" name="Rectangle 29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48" name="Group 247"/>
                    <p:cNvGrpSpPr/>
                    <p:nvPr/>
                  </p:nvGrpSpPr>
                  <p:grpSpPr>
                    <a:xfrm>
                      <a:off x="0" y="457200"/>
                      <a:ext cx="114300" cy="342900"/>
                      <a:chOff x="0" y="0"/>
                      <a:chExt cx="228600" cy="685800"/>
                    </a:xfrm>
                    <a:grpFill/>
                  </p:grpSpPr>
                  <p:sp>
                    <p:nvSpPr>
                      <p:cNvPr id="291" name="Oval 29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2" name="Rectangle 29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49" name="Group 248"/>
                    <p:cNvGrpSpPr/>
                    <p:nvPr/>
                  </p:nvGrpSpPr>
                  <p:grpSpPr>
                    <a:xfrm>
                      <a:off x="228600" y="457200"/>
                      <a:ext cx="114300" cy="342900"/>
                      <a:chOff x="0" y="0"/>
                      <a:chExt cx="228600" cy="685800"/>
                    </a:xfrm>
                    <a:grpFill/>
                  </p:grpSpPr>
                  <p:sp>
                    <p:nvSpPr>
                      <p:cNvPr id="289" name="Oval 2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0" name="Rectangle 2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0" name="Group 249"/>
                    <p:cNvGrpSpPr/>
                    <p:nvPr/>
                  </p:nvGrpSpPr>
                  <p:grpSpPr>
                    <a:xfrm>
                      <a:off x="457200" y="457200"/>
                      <a:ext cx="114300" cy="342900"/>
                      <a:chOff x="0" y="0"/>
                      <a:chExt cx="228600" cy="685800"/>
                    </a:xfrm>
                    <a:grpFill/>
                  </p:grpSpPr>
                  <p:sp>
                    <p:nvSpPr>
                      <p:cNvPr id="287" name="Oval 28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8" name="Rectangle 28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1" name="Group 250"/>
                    <p:cNvGrpSpPr/>
                    <p:nvPr/>
                  </p:nvGrpSpPr>
                  <p:grpSpPr>
                    <a:xfrm>
                      <a:off x="685800" y="0"/>
                      <a:ext cx="114300" cy="342900"/>
                      <a:chOff x="0" y="0"/>
                      <a:chExt cx="228600" cy="685800"/>
                    </a:xfrm>
                    <a:grpFill/>
                  </p:grpSpPr>
                  <p:sp>
                    <p:nvSpPr>
                      <p:cNvPr id="285" name="Oval 28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6" name="Rectangle 28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2" name="Group 251"/>
                    <p:cNvGrpSpPr/>
                    <p:nvPr/>
                  </p:nvGrpSpPr>
                  <p:grpSpPr>
                    <a:xfrm>
                      <a:off x="914400" y="0"/>
                      <a:ext cx="114300" cy="342900"/>
                      <a:chOff x="0" y="0"/>
                      <a:chExt cx="228600" cy="685800"/>
                    </a:xfrm>
                    <a:grpFill/>
                  </p:grpSpPr>
                  <p:sp>
                    <p:nvSpPr>
                      <p:cNvPr id="283" name="Oval 28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4" name="Rectangle 28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3" name="Group 252"/>
                    <p:cNvGrpSpPr/>
                    <p:nvPr/>
                  </p:nvGrpSpPr>
                  <p:grpSpPr>
                    <a:xfrm>
                      <a:off x="1143000" y="0"/>
                      <a:ext cx="114300" cy="342900"/>
                      <a:chOff x="0" y="0"/>
                      <a:chExt cx="228600" cy="685800"/>
                    </a:xfrm>
                    <a:grpFill/>
                  </p:grpSpPr>
                  <p:sp>
                    <p:nvSpPr>
                      <p:cNvPr id="281" name="Oval 28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2" name="Rectangle 28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4" name="Group 253"/>
                    <p:cNvGrpSpPr/>
                    <p:nvPr/>
                  </p:nvGrpSpPr>
                  <p:grpSpPr>
                    <a:xfrm>
                      <a:off x="685800" y="457200"/>
                      <a:ext cx="114300" cy="342900"/>
                      <a:chOff x="0" y="0"/>
                      <a:chExt cx="228600" cy="685800"/>
                    </a:xfrm>
                    <a:grpFill/>
                  </p:grpSpPr>
                  <p:sp>
                    <p:nvSpPr>
                      <p:cNvPr id="279" name="Oval 27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0" name="Rectangle 27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5" name="Group 254"/>
                    <p:cNvGrpSpPr/>
                    <p:nvPr/>
                  </p:nvGrpSpPr>
                  <p:grpSpPr>
                    <a:xfrm>
                      <a:off x="914400" y="457200"/>
                      <a:ext cx="114300" cy="342900"/>
                      <a:chOff x="0" y="0"/>
                      <a:chExt cx="228600" cy="685800"/>
                    </a:xfrm>
                    <a:grpFill/>
                  </p:grpSpPr>
                  <p:sp>
                    <p:nvSpPr>
                      <p:cNvPr id="277" name="Oval 27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8" name="Rectangle 27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6" name="Group 255"/>
                    <p:cNvGrpSpPr/>
                    <p:nvPr/>
                  </p:nvGrpSpPr>
                  <p:grpSpPr>
                    <a:xfrm>
                      <a:off x="1143000" y="457200"/>
                      <a:ext cx="114300" cy="342900"/>
                      <a:chOff x="0" y="0"/>
                      <a:chExt cx="228600" cy="685800"/>
                    </a:xfrm>
                    <a:grpFill/>
                  </p:grpSpPr>
                  <p:sp>
                    <p:nvSpPr>
                      <p:cNvPr id="275" name="Oval 27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6" name="Rectangle 27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7" name="Group 256"/>
                    <p:cNvGrpSpPr/>
                    <p:nvPr/>
                  </p:nvGrpSpPr>
                  <p:grpSpPr>
                    <a:xfrm>
                      <a:off x="0" y="914400"/>
                      <a:ext cx="114300" cy="342900"/>
                      <a:chOff x="0" y="0"/>
                      <a:chExt cx="228600" cy="685800"/>
                    </a:xfrm>
                    <a:grpFill/>
                  </p:grpSpPr>
                  <p:sp>
                    <p:nvSpPr>
                      <p:cNvPr id="273" name="Oval 2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4" name="Rectangle 2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8" name="Group 257"/>
                    <p:cNvGrpSpPr/>
                    <p:nvPr/>
                  </p:nvGrpSpPr>
                  <p:grpSpPr>
                    <a:xfrm>
                      <a:off x="228600" y="914400"/>
                      <a:ext cx="114300" cy="342900"/>
                      <a:chOff x="0" y="0"/>
                      <a:chExt cx="228600" cy="685800"/>
                    </a:xfrm>
                    <a:grpFill/>
                  </p:grpSpPr>
                  <p:sp>
                    <p:nvSpPr>
                      <p:cNvPr id="271" name="Oval 27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2" name="Rectangle 27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9" name="Group 258"/>
                    <p:cNvGrpSpPr/>
                    <p:nvPr/>
                  </p:nvGrpSpPr>
                  <p:grpSpPr>
                    <a:xfrm>
                      <a:off x="457200" y="914400"/>
                      <a:ext cx="114300" cy="342900"/>
                      <a:chOff x="0" y="0"/>
                      <a:chExt cx="228600" cy="685800"/>
                    </a:xfrm>
                    <a:grpFill/>
                  </p:grpSpPr>
                  <p:sp>
                    <p:nvSpPr>
                      <p:cNvPr id="269" name="Oval 26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0" name="Rectangle 26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60" name="Group 259"/>
                    <p:cNvGrpSpPr/>
                    <p:nvPr/>
                  </p:nvGrpSpPr>
                  <p:grpSpPr>
                    <a:xfrm>
                      <a:off x="685800" y="914400"/>
                      <a:ext cx="114300" cy="342900"/>
                      <a:chOff x="0" y="0"/>
                      <a:chExt cx="228600" cy="685800"/>
                    </a:xfrm>
                    <a:grpFill/>
                  </p:grpSpPr>
                  <p:sp>
                    <p:nvSpPr>
                      <p:cNvPr id="267" name="Oval 26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8" name="Rectangle 26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61" name="Group 260"/>
                    <p:cNvGrpSpPr/>
                    <p:nvPr/>
                  </p:nvGrpSpPr>
                  <p:grpSpPr>
                    <a:xfrm>
                      <a:off x="914400" y="914400"/>
                      <a:ext cx="114300" cy="342900"/>
                      <a:chOff x="0" y="0"/>
                      <a:chExt cx="228600" cy="685800"/>
                    </a:xfrm>
                    <a:grpFill/>
                  </p:grpSpPr>
                  <p:sp>
                    <p:nvSpPr>
                      <p:cNvPr id="265" name="Oval 26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6" name="Rectangle 26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62" name="Group 261"/>
                    <p:cNvGrpSpPr/>
                    <p:nvPr/>
                  </p:nvGrpSpPr>
                  <p:grpSpPr>
                    <a:xfrm>
                      <a:off x="1143000" y="914400"/>
                      <a:ext cx="114300" cy="342900"/>
                      <a:chOff x="0" y="0"/>
                      <a:chExt cx="228600" cy="685800"/>
                    </a:xfrm>
                    <a:grpFill/>
                  </p:grpSpPr>
                  <p:sp>
                    <p:nvSpPr>
                      <p:cNvPr id="263" name="Oval 26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4" name="Rectangle 26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5" name="Group 24"/>
                  <p:cNvGrpSpPr/>
                  <p:nvPr/>
                </p:nvGrpSpPr>
                <p:grpSpPr>
                  <a:xfrm>
                    <a:off x="981710" y="999490"/>
                    <a:ext cx="457204" cy="457201"/>
                    <a:chOff x="0" y="0"/>
                    <a:chExt cx="1257300" cy="1257300"/>
                  </a:xfrm>
                  <a:solidFill>
                    <a:schemeClr val="bg1"/>
                  </a:solidFill>
                </p:grpSpPr>
                <p:grpSp>
                  <p:nvGrpSpPr>
                    <p:cNvPr id="191" name="Group 190"/>
                    <p:cNvGrpSpPr/>
                    <p:nvPr/>
                  </p:nvGrpSpPr>
                  <p:grpSpPr>
                    <a:xfrm>
                      <a:off x="0" y="0"/>
                      <a:ext cx="114300" cy="342900"/>
                      <a:chOff x="0" y="0"/>
                      <a:chExt cx="228600" cy="685800"/>
                    </a:xfrm>
                    <a:grpFill/>
                  </p:grpSpPr>
                  <p:sp>
                    <p:nvSpPr>
                      <p:cNvPr id="243" name="Oval 24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4" name="Rectangle 24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2" name="Group 191"/>
                    <p:cNvGrpSpPr/>
                    <p:nvPr/>
                  </p:nvGrpSpPr>
                  <p:grpSpPr>
                    <a:xfrm>
                      <a:off x="228600" y="0"/>
                      <a:ext cx="114300" cy="342900"/>
                      <a:chOff x="0" y="0"/>
                      <a:chExt cx="228600" cy="685800"/>
                    </a:xfrm>
                    <a:grpFill/>
                  </p:grpSpPr>
                  <p:sp>
                    <p:nvSpPr>
                      <p:cNvPr id="241" name="Oval 24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2" name="Rectangle 24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3" name="Group 192"/>
                    <p:cNvGrpSpPr/>
                    <p:nvPr/>
                  </p:nvGrpSpPr>
                  <p:grpSpPr>
                    <a:xfrm>
                      <a:off x="457200" y="0"/>
                      <a:ext cx="114300" cy="342900"/>
                      <a:chOff x="0" y="0"/>
                      <a:chExt cx="228600" cy="685800"/>
                    </a:xfrm>
                    <a:grpFill/>
                  </p:grpSpPr>
                  <p:sp>
                    <p:nvSpPr>
                      <p:cNvPr id="239" name="Oval 23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0" name="Rectangle 23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4" name="Group 193"/>
                    <p:cNvGrpSpPr/>
                    <p:nvPr/>
                  </p:nvGrpSpPr>
                  <p:grpSpPr>
                    <a:xfrm>
                      <a:off x="0" y="457200"/>
                      <a:ext cx="114300" cy="342900"/>
                      <a:chOff x="0" y="0"/>
                      <a:chExt cx="228600" cy="685800"/>
                    </a:xfrm>
                    <a:grpFill/>
                  </p:grpSpPr>
                  <p:sp>
                    <p:nvSpPr>
                      <p:cNvPr id="237" name="Oval 23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8" name="Rectangle 23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5" name="Group 194"/>
                    <p:cNvGrpSpPr/>
                    <p:nvPr/>
                  </p:nvGrpSpPr>
                  <p:grpSpPr>
                    <a:xfrm>
                      <a:off x="228600" y="457200"/>
                      <a:ext cx="114300" cy="342900"/>
                      <a:chOff x="0" y="0"/>
                      <a:chExt cx="228600" cy="685800"/>
                    </a:xfrm>
                    <a:grpFill/>
                  </p:grpSpPr>
                  <p:sp>
                    <p:nvSpPr>
                      <p:cNvPr id="235" name="Oval 2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6" name="Rectangle 2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6" name="Group 195"/>
                    <p:cNvGrpSpPr/>
                    <p:nvPr/>
                  </p:nvGrpSpPr>
                  <p:grpSpPr>
                    <a:xfrm>
                      <a:off x="457200" y="457200"/>
                      <a:ext cx="114300" cy="342900"/>
                      <a:chOff x="0" y="0"/>
                      <a:chExt cx="228600" cy="685800"/>
                    </a:xfrm>
                    <a:grpFill/>
                  </p:grpSpPr>
                  <p:sp>
                    <p:nvSpPr>
                      <p:cNvPr id="233" name="Oval 23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4" name="Rectangle 23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7" name="Group 196"/>
                    <p:cNvGrpSpPr/>
                    <p:nvPr/>
                  </p:nvGrpSpPr>
                  <p:grpSpPr>
                    <a:xfrm>
                      <a:off x="685800" y="0"/>
                      <a:ext cx="114300" cy="342900"/>
                      <a:chOff x="0" y="0"/>
                      <a:chExt cx="228600" cy="685800"/>
                    </a:xfrm>
                    <a:grpFill/>
                  </p:grpSpPr>
                  <p:sp>
                    <p:nvSpPr>
                      <p:cNvPr id="231" name="Oval 23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2" name="Rectangle 23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8" name="Group 197"/>
                    <p:cNvGrpSpPr/>
                    <p:nvPr/>
                  </p:nvGrpSpPr>
                  <p:grpSpPr>
                    <a:xfrm>
                      <a:off x="914400" y="0"/>
                      <a:ext cx="114300" cy="342900"/>
                      <a:chOff x="0" y="0"/>
                      <a:chExt cx="228600" cy="685800"/>
                    </a:xfrm>
                    <a:grpFill/>
                  </p:grpSpPr>
                  <p:sp>
                    <p:nvSpPr>
                      <p:cNvPr id="229" name="Oval 22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0" name="Rectangle 22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9" name="Group 198"/>
                    <p:cNvGrpSpPr/>
                    <p:nvPr/>
                  </p:nvGrpSpPr>
                  <p:grpSpPr>
                    <a:xfrm>
                      <a:off x="1143000" y="0"/>
                      <a:ext cx="114300" cy="342900"/>
                      <a:chOff x="0" y="0"/>
                      <a:chExt cx="228600" cy="685800"/>
                    </a:xfrm>
                    <a:grpFill/>
                  </p:grpSpPr>
                  <p:sp>
                    <p:nvSpPr>
                      <p:cNvPr id="227" name="Oval 22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8" name="Rectangle 22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0" name="Group 199"/>
                    <p:cNvGrpSpPr/>
                    <p:nvPr/>
                  </p:nvGrpSpPr>
                  <p:grpSpPr>
                    <a:xfrm>
                      <a:off x="685800" y="457200"/>
                      <a:ext cx="114300" cy="342900"/>
                      <a:chOff x="0" y="0"/>
                      <a:chExt cx="228600" cy="685800"/>
                    </a:xfrm>
                    <a:grpFill/>
                  </p:grpSpPr>
                  <p:sp>
                    <p:nvSpPr>
                      <p:cNvPr id="225" name="Oval 22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6" name="Rectangle 22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1" name="Group 200"/>
                    <p:cNvGrpSpPr/>
                    <p:nvPr/>
                  </p:nvGrpSpPr>
                  <p:grpSpPr>
                    <a:xfrm>
                      <a:off x="914400" y="457200"/>
                      <a:ext cx="114300" cy="342900"/>
                      <a:chOff x="0" y="0"/>
                      <a:chExt cx="228600" cy="685800"/>
                    </a:xfrm>
                    <a:grpFill/>
                  </p:grpSpPr>
                  <p:sp>
                    <p:nvSpPr>
                      <p:cNvPr id="223" name="Oval 22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4" name="Rectangle 22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2" name="Group 201"/>
                    <p:cNvGrpSpPr/>
                    <p:nvPr/>
                  </p:nvGrpSpPr>
                  <p:grpSpPr>
                    <a:xfrm>
                      <a:off x="1143000" y="457200"/>
                      <a:ext cx="114300" cy="342900"/>
                      <a:chOff x="0" y="0"/>
                      <a:chExt cx="228600" cy="685800"/>
                    </a:xfrm>
                    <a:grpFill/>
                  </p:grpSpPr>
                  <p:sp>
                    <p:nvSpPr>
                      <p:cNvPr id="221" name="Oval 22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2" name="Rectangle 22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3" name="Group 202"/>
                    <p:cNvGrpSpPr/>
                    <p:nvPr/>
                  </p:nvGrpSpPr>
                  <p:grpSpPr>
                    <a:xfrm>
                      <a:off x="0" y="914400"/>
                      <a:ext cx="114300" cy="342900"/>
                      <a:chOff x="0" y="0"/>
                      <a:chExt cx="228600" cy="685800"/>
                    </a:xfrm>
                    <a:grpFill/>
                  </p:grpSpPr>
                  <p:sp>
                    <p:nvSpPr>
                      <p:cNvPr id="219" name="Oval 21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0" name="Rectangle 21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4" name="Group 203"/>
                    <p:cNvGrpSpPr/>
                    <p:nvPr/>
                  </p:nvGrpSpPr>
                  <p:grpSpPr>
                    <a:xfrm>
                      <a:off x="228600" y="914400"/>
                      <a:ext cx="114300" cy="342900"/>
                      <a:chOff x="0" y="0"/>
                      <a:chExt cx="228600" cy="685800"/>
                    </a:xfrm>
                    <a:grpFill/>
                  </p:grpSpPr>
                  <p:sp>
                    <p:nvSpPr>
                      <p:cNvPr id="217" name="Oval 21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8" name="Rectangle 21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5" name="Group 204"/>
                    <p:cNvGrpSpPr/>
                    <p:nvPr/>
                  </p:nvGrpSpPr>
                  <p:grpSpPr>
                    <a:xfrm>
                      <a:off x="457200" y="914400"/>
                      <a:ext cx="114300" cy="342900"/>
                      <a:chOff x="0" y="0"/>
                      <a:chExt cx="228600" cy="685800"/>
                    </a:xfrm>
                    <a:grpFill/>
                  </p:grpSpPr>
                  <p:sp>
                    <p:nvSpPr>
                      <p:cNvPr id="215" name="Oval 21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6" name="Rectangle 21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6" name="Group 205"/>
                    <p:cNvGrpSpPr/>
                    <p:nvPr/>
                  </p:nvGrpSpPr>
                  <p:grpSpPr>
                    <a:xfrm>
                      <a:off x="685800" y="914400"/>
                      <a:ext cx="114300" cy="342900"/>
                      <a:chOff x="0" y="0"/>
                      <a:chExt cx="228600" cy="685800"/>
                    </a:xfrm>
                    <a:grpFill/>
                  </p:grpSpPr>
                  <p:sp>
                    <p:nvSpPr>
                      <p:cNvPr id="213" name="Oval 21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4" name="Rectangle 21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7" name="Group 206"/>
                    <p:cNvGrpSpPr/>
                    <p:nvPr/>
                  </p:nvGrpSpPr>
                  <p:grpSpPr>
                    <a:xfrm>
                      <a:off x="914400" y="914400"/>
                      <a:ext cx="114300" cy="342900"/>
                      <a:chOff x="0" y="0"/>
                      <a:chExt cx="228600" cy="685800"/>
                    </a:xfrm>
                    <a:grpFill/>
                  </p:grpSpPr>
                  <p:sp>
                    <p:nvSpPr>
                      <p:cNvPr id="211" name="Oval 21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2" name="Rectangle 21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8" name="Group 207"/>
                    <p:cNvGrpSpPr/>
                    <p:nvPr/>
                  </p:nvGrpSpPr>
                  <p:grpSpPr>
                    <a:xfrm>
                      <a:off x="1143000" y="914400"/>
                      <a:ext cx="114300" cy="342900"/>
                      <a:chOff x="0" y="0"/>
                      <a:chExt cx="228600" cy="685800"/>
                    </a:xfrm>
                    <a:grpFill/>
                  </p:grpSpPr>
                  <p:sp>
                    <p:nvSpPr>
                      <p:cNvPr id="209" name="Oval 20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0" name="Rectangle 20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6" name="Group 25"/>
                  <p:cNvGrpSpPr/>
                  <p:nvPr/>
                </p:nvGrpSpPr>
                <p:grpSpPr>
                  <a:xfrm>
                    <a:off x="1475740" y="999490"/>
                    <a:ext cx="457204" cy="457201"/>
                    <a:chOff x="0" y="0"/>
                    <a:chExt cx="1257300" cy="1257300"/>
                  </a:xfrm>
                  <a:solidFill>
                    <a:schemeClr val="tx1"/>
                  </a:solidFill>
                </p:grpSpPr>
                <p:grpSp>
                  <p:nvGrpSpPr>
                    <p:cNvPr id="137" name="Group 136"/>
                    <p:cNvGrpSpPr/>
                    <p:nvPr/>
                  </p:nvGrpSpPr>
                  <p:grpSpPr>
                    <a:xfrm>
                      <a:off x="0" y="0"/>
                      <a:ext cx="114300" cy="342900"/>
                      <a:chOff x="0" y="0"/>
                      <a:chExt cx="228600" cy="685800"/>
                    </a:xfrm>
                    <a:grpFill/>
                  </p:grpSpPr>
                  <p:sp>
                    <p:nvSpPr>
                      <p:cNvPr id="189" name="Oval 18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0" name="Rectangle 18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8" name="Group 137"/>
                    <p:cNvGrpSpPr/>
                    <p:nvPr/>
                  </p:nvGrpSpPr>
                  <p:grpSpPr>
                    <a:xfrm>
                      <a:off x="228600" y="0"/>
                      <a:ext cx="114300" cy="342900"/>
                      <a:chOff x="0" y="0"/>
                      <a:chExt cx="228600" cy="685800"/>
                    </a:xfrm>
                    <a:grpFill/>
                  </p:grpSpPr>
                  <p:sp>
                    <p:nvSpPr>
                      <p:cNvPr id="187" name="Oval 18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8" name="Rectangle 18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9" name="Group 138"/>
                    <p:cNvGrpSpPr/>
                    <p:nvPr/>
                  </p:nvGrpSpPr>
                  <p:grpSpPr>
                    <a:xfrm>
                      <a:off x="457200" y="0"/>
                      <a:ext cx="114300" cy="342900"/>
                      <a:chOff x="0" y="0"/>
                      <a:chExt cx="228600" cy="685800"/>
                    </a:xfrm>
                    <a:grpFill/>
                  </p:grpSpPr>
                  <p:sp>
                    <p:nvSpPr>
                      <p:cNvPr id="185" name="Oval 18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6" name="Rectangle 18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0" name="Group 139"/>
                    <p:cNvGrpSpPr/>
                    <p:nvPr/>
                  </p:nvGrpSpPr>
                  <p:grpSpPr>
                    <a:xfrm>
                      <a:off x="0" y="457200"/>
                      <a:ext cx="114300" cy="342900"/>
                      <a:chOff x="0" y="0"/>
                      <a:chExt cx="228600" cy="685800"/>
                    </a:xfrm>
                    <a:grpFill/>
                  </p:grpSpPr>
                  <p:sp>
                    <p:nvSpPr>
                      <p:cNvPr id="183" name="Oval 18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4" name="Rectangle 18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1" name="Group 140"/>
                    <p:cNvGrpSpPr/>
                    <p:nvPr/>
                  </p:nvGrpSpPr>
                  <p:grpSpPr>
                    <a:xfrm>
                      <a:off x="228600" y="457200"/>
                      <a:ext cx="114300" cy="342900"/>
                      <a:chOff x="0" y="0"/>
                      <a:chExt cx="228600" cy="685800"/>
                    </a:xfrm>
                    <a:grpFill/>
                  </p:grpSpPr>
                  <p:sp>
                    <p:nvSpPr>
                      <p:cNvPr id="181" name="Oval 1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2" name="Rectangle 1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2" name="Group 141"/>
                    <p:cNvGrpSpPr/>
                    <p:nvPr/>
                  </p:nvGrpSpPr>
                  <p:grpSpPr>
                    <a:xfrm>
                      <a:off x="457200" y="457200"/>
                      <a:ext cx="114300" cy="342900"/>
                      <a:chOff x="0" y="0"/>
                      <a:chExt cx="228600" cy="685800"/>
                    </a:xfrm>
                    <a:grpFill/>
                  </p:grpSpPr>
                  <p:sp>
                    <p:nvSpPr>
                      <p:cNvPr id="179" name="Oval 17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0" name="Rectangle 17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3" name="Group 142"/>
                    <p:cNvGrpSpPr/>
                    <p:nvPr/>
                  </p:nvGrpSpPr>
                  <p:grpSpPr>
                    <a:xfrm>
                      <a:off x="685800" y="0"/>
                      <a:ext cx="114300" cy="342900"/>
                      <a:chOff x="0" y="0"/>
                      <a:chExt cx="228600" cy="685800"/>
                    </a:xfrm>
                    <a:grpFill/>
                  </p:grpSpPr>
                  <p:sp>
                    <p:nvSpPr>
                      <p:cNvPr id="177" name="Oval 17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8" name="Rectangle 17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4" name="Group 143"/>
                    <p:cNvGrpSpPr/>
                    <p:nvPr/>
                  </p:nvGrpSpPr>
                  <p:grpSpPr>
                    <a:xfrm>
                      <a:off x="914400" y="0"/>
                      <a:ext cx="114300" cy="342900"/>
                      <a:chOff x="0" y="0"/>
                      <a:chExt cx="228600" cy="685800"/>
                    </a:xfrm>
                    <a:grpFill/>
                  </p:grpSpPr>
                  <p:sp>
                    <p:nvSpPr>
                      <p:cNvPr id="175" name="Oval 17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6" name="Rectangle 17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5" name="Group 144"/>
                    <p:cNvGrpSpPr/>
                    <p:nvPr/>
                  </p:nvGrpSpPr>
                  <p:grpSpPr>
                    <a:xfrm>
                      <a:off x="1143000" y="0"/>
                      <a:ext cx="114300" cy="342900"/>
                      <a:chOff x="0" y="0"/>
                      <a:chExt cx="228600" cy="685800"/>
                    </a:xfrm>
                    <a:grpFill/>
                  </p:grpSpPr>
                  <p:sp>
                    <p:nvSpPr>
                      <p:cNvPr id="173" name="Oval 17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4" name="Rectangle 17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6" name="Group 145"/>
                    <p:cNvGrpSpPr/>
                    <p:nvPr/>
                  </p:nvGrpSpPr>
                  <p:grpSpPr>
                    <a:xfrm>
                      <a:off x="685800" y="457200"/>
                      <a:ext cx="114300" cy="342900"/>
                      <a:chOff x="0" y="0"/>
                      <a:chExt cx="228600" cy="685800"/>
                    </a:xfrm>
                    <a:grpFill/>
                  </p:grpSpPr>
                  <p:sp>
                    <p:nvSpPr>
                      <p:cNvPr id="171" name="Oval 17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2" name="Rectangle 17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7" name="Group 146"/>
                    <p:cNvGrpSpPr/>
                    <p:nvPr/>
                  </p:nvGrpSpPr>
                  <p:grpSpPr>
                    <a:xfrm>
                      <a:off x="914400" y="457200"/>
                      <a:ext cx="114300" cy="342900"/>
                      <a:chOff x="0" y="0"/>
                      <a:chExt cx="228600" cy="685800"/>
                    </a:xfrm>
                    <a:grpFill/>
                  </p:grpSpPr>
                  <p:sp>
                    <p:nvSpPr>
                      <p:cNvPr id="169" name="Oval 16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0" name="Rectangle 16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8" name="Group 147"/>
                    <p:cNvGrpSpPr/>
                    <p:nvPr/>
                  </p:nvGrpSpPr>
                  <p:grpSpPr>
                    <a:xfrm>
                      <a:off x="1143000" y="457200"/>
                      <a:ext cx="114300" cy="342900"/>
                      <a:chOff x="0" y="0"/>
                      <a:chExt cx="228600" cy="685800"/>
                    </a:xfrm>
                    <a:grpFill/>
                  </p:grpSpPr>
                  <p:sp>
                    <p:nvSpPr>
                      <p:cNvPr id="167" name="Oval 16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8" name="Rectangle 16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9" name="Group 148"/>
                    <p:cNvGrpSpPr/>
                    <p:nvPr/>
                  </p:nvGrpSpPr>
                  <p:grpSpPr>
                    <a:xfrm>
                      <a:off x="0" y="914400"/>
                      <a:ext cx="114300" cy="342900"/>
                      <a:chOff x="0" y="0"/>
                      <a:chExt cx="228600" cy="685800"/>
                    </a:xfrm>
                    <a:grpFill/>
                  </p:grpSpPr>
                  <p:sp>
                    <p:nvSpPr>
                      <p:cNvPr id="165" name="Oval 16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6" name="Rectangle 16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0" name="Group 149"/>
                    <p:cNvGrpSpPr/>
                    <p:nvPr/>
                  </p:nvGrpSpPr>
                  <p:grpSpPr>
                    <a:xfrm>
                      <a:off x="228600" y="914400"/>
                      <a:ext cx="114300" cy="342900"/>
                      <a:chOff x="0" y="0"/>
                      <a:chExt cx="228600" cy="685800"/>
                    </a:xfrm>
                    <a:grpFill/>
                  </p:grpSpPr>
                  <p:sp>
                    <p:nvSpPr>
                      <p:cNvPr id="163" name="Oval 16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4" name="Rectangle 16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1" name="Group 150"/>
                    <p:cNvGrpSpPr/>
                    <p:nvPr/>
                  </p:nvGrpSpPr>
                  <p:grpSpPr>
                    <a:xfrm>
                      <a:off x="457200" y="914400"/>
                      <a:ext cx="114300" cy="342900"/>
                      <a:chOff x="0" y="0"/>
                      <a:chExt cx="228600" cy="685800"/>
                    </a:xfrm>
                    <a:grpFill/>
                  </p:grpSpPr>
                  <p:sp>
                    <p:nvSpPr>
                      <p:cNvPr id="161" name="Oval 16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2" name="Rectangle 16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2" name="Group 151"/>
                    <p:cNvGrpSpPr/>
                    <p:nvPr/>
                  </p:nvGrpSpPr>
                  <p:grpSpPr>
                    <a:xfrm>
                      <a:off x="685800" y="914400"/>
                      <a:ext cx="114300" cy="342900"/>
                      <a:chOff x="0" y="0"/>
                      <a:chExt cx="228600" cy="685800"/>
                    </a:xfrm>
                    <a:grpFill/>
                  </p:grpSpPr>
                  <p:sp>
                    <p:nvSpPr>
                      <p:cNvPr id="159" name="Oval 15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0" name="Rectangle 15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3" name="Group 152"/>
                    <p:cNvGrpSpPr/>
                    <p:nvPr/>
                  </p:nvGrpSpPr>
                  <p:grpSpPr>
                    <a:xfrm>
                      <a:off x="914400" y="914400"/>
                      <a:ext cx="114300" cy="342900"/>
                      <a:chOff x="0" y="0"/>
                      <a:chExt cx="228600" cy="685800"/>
                    </a:xfrm>
                    <a:grpFill/>
                  </p:grpSpPr>
                  <p:sp>
                    <p:nvSpPr>
                      <p:cNvPr id="157" name="Oval 15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8" name="Rectangle 15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4" name="Group 153"/>
                    <p:cNvGrpSpPr/>
                    <p:nvPr/>
                  </p:nvGrpSpPr>
                  <p:grpSpPr>
                    <a:xfrm>
                      <a:off x="1143000" y="914400"/>
                      <a:ext cx="114300" cy="342900"/>
                      <a:chOff x="0" y="0"/>
                      <a:chExt cx="228600" cy="685800"/>
                    </a:xfrm>
                    <a:grpFill/>
                  </p:grpSpPr>
                  <p:sp>
                    <p:nvSpPr>
                      <p:cNvPr id="155" name="Oval 15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6" name="Rectangle 15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7" name="Group 26"/>
                  <p:cNvGrpSpPr/>
                  <p:nvPr/>
                </p:nvGrpSpPr>
                <p:grpSpPr>
                  <a:xfrm>
                    <a:off x="488950" y="997585"/>
                    <a:ext cx="457204" cy="457201"/>
                    <a:chOff x="0" y="0"/>
                    <a:chExt cx="1257300" cy="1257300"/>
                  </a:xfrm>
                  <a:solidFill>
                    <a:schemeClr val="bg1"/>
                  </a:solidFill>
                </p:grpSpPr>
                <p:grpSp>
                  <p:nvGrpSpPr>
                    <p:cNvPr id="83" name="Group 82"/>
                    <p:cNvGrpSpPr/>
                    <p:nvPr/>
                  </p:nvGrpSpPr>
                  <p:grpSpPr>
                    <a:xfrm>
                      <a:off x="0" y="0"/>
                      <a:ext cx="114300" cy="342900"/>
                      <a:chOff x="0" y="0"/>
                      <a:chExt cx="228600" cy="685800"/>
                    </a:xfrm>
                    <a:grpFill/>
                  </p:grpSpPr>
                  <p:sp>
                    <p:nvSpPr>
                      <p:cNvPr id="135" name="Oval 13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6" name="Rectangle 13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4" name="Group 83"/>
                    <p:cNvGrpSpPr/>
                    <p:nvPr/>
                  </p:nvGrpSpPr>
                  <p:grpSpPr>
                    <a:xfrm>
                      <a:off x="228600" y="0"/>
                      <a:ext cx="114300" cy="342900"/>
                      <a:chOff x="0" y="0"/>
                      <a:chExt cx="228600" cy="685800"/>
                    </a:xfrm>
                    <a:grpFill/>
                  </p:grpSpPr>
                  <p:sp>
                    <p:nvSpPr>
                      <p:cNvPr id="133" name="Oval 13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4" name="Rectangle 13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 name="Group 84"/>
                    <p:cNvGrpSpPr/>
                    <p:nvPr/>
                  </p:nvGrpSpPr>
                  <p:grpSpPr>
                    <a:xfrm>
                      <a:off x="457200" y="0"/>
                      <a:ext cx="114300" cy="342900"/>
                      <a:chOff x="0" y="0"/>
                      <a:chExt cx="228600" cy="685800"/>
                    </a:xfrm>
                    <a:grpFill/>
                  </p:grpSpPr>
                  <p:sp>
                    <p:nvSpPr>
                      <p:cNvPr id="131" name="Oval 13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2" name="Rectangle 13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6" name="Group 85"/>
                    <p:cNvGrpSpPr/>
                    <p:nvPr/>
                  </p:nvGrpSpPr>
                  <p:grpSpPr>
                    <a:xfrm>
                      <a:off x="0" y="457200"/>
                      <a:ext cx="114300" cy="342900"/>
                      <a:chOff x="0" y="0"/>
                      <a:chExt cx="228600" cy="685800"/>
                    </a:xfrm>
                    <a:grpFill/>
                  </p:grpSpPr>
                  <p:sp>
                    <p:nvSpPr>
                      <p:cNvPr id="129" name="Oval 12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0" name="Rectangle 12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7" name="Group 86"/>
                    <p:cNvGrpSpPr/>
                    <p:nvPr/>
                  </p:nvGrpSpPr>
                  <p:grpSpPr>
                    <a:xfrm>
                      <a:off x="228600" y="457200"/>
                      <a:ext cx="114300" cy="342900"/>
                      <a:chOff x="0" y="0"/>
                      <a:chExt cx="228600" cy="685800"/>
                    </a:xfrm>
                    <a:grpFill/>
                  </p:grpSpPr>
                  <p:sp>
                    <p:nvSpPr>
                      <p:cNvPr id="127" name="Oval 12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8" name="Rectangle 12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8" name="Group 87"/>
                    <p:cNvGrpSpPr/>
                    <p:nvPr/>
                  </p:nvGrpSpPr>
                  <p:grpSpPr>
                    <a:xfrm>
                      <a:off x="457200" y="457200"/>
                      <a:ext cx="114300" cy="342900"/>
                      <a:chOff x="0" y="0"/>
                      <a:chExt cx="228600" cy="685800"/>
                    </a:xfrm>
                    <a:grpFill/>
                  </p:grpSpPr>
                  <p:sp>
                    <p:nvSpPr>
                      <p:cNvPr id="125" name="Oval 12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6" name="Rectangle 12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9" name="Group 88"/>
                    <p:cNvGrpSpPr/>
                    <p:nvPr/>
                  </p:nvGrpSpPr>
                  <p:grpSpPr>
                    <a:xfrm>
                      <a:off x="685800" y="0"/>
                      <a:ext cx="114300" cy="342900"/>
                      <a:chOff x="0" y="0"/>
                      <a:chExt cx="228600" cy="685800"/>
                    </a:xfrm>
                    <a:grpFill/>
                  </p:grpSpPr>
                  <p:sp>
                    <p:nvSpPr>
                      <p:cNvPr id="123" name="Oval 12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4" name="Rectangle 12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0" name="Group 89"/>
                    <p:cNvGrpSpPr/>
                    <p:nvPr/>
                  </p:nvGrpSpPr>
                  <p:grpSpPr>
                    <a:xfrm>
                      <a:off x="914400" y="0"/>
                      <a:ext cx="114300" cy="342900"/>
                      <a:chOff x="0" y="0"/>
                      <a:chExt cx="228600" cy="685800"/>
                    </a:xfrm>
                    <a:grpFill/>
                  </p:grpSpPr>
                  <p:sp>
                    <p:nvSpPr>
                      <p:cNvPr id="121" name="Oval 12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2" name="Rectangle 12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1" name="Group 90"/>
                    <p:cNvGrpSpPr/>
                    <p:nvPr/>
                  </p:nvGrpSpPr>
                  <p:grpSpPr>
                    <a:xfrm>
                      <a:off x="1143000" y="0"/>
                      <a:ext cx="114300" cy="342900"/>
                      <a:chOff x="0" y="0"/>
                      <a:chExt cx="228600" cy="685800"/>
                    </a:xfrm>
                    <a:grpFill/>
                  </p:grpSpPr>
                  <p:sp>
                    <p:nvSpPr>
                      <p:cNvPr id="119" name="Oval 11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Rectangle 11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2" name="Group 91"/>
                    <p:cNvGrpSpPr/>
                    <p:nvPr/>
                  </p:nvGrpSpPr>
                  <p:grpSpPr>
                    <a:xfrm>
                      <a:off x="685800" y="457200"/>
                      <a:ext cx="114300" cy="342900"/>
                      <a:chOff x="0" y="0"/>
                      <a:chExt cx="228600" cy="685800"/>
                    </a:xfrm>
                    <a:grpFill/>
                  </p:grpSpPr>
                  <p:sp>
                    <p:nvSpPr>
                      <p:cNvPr id="117" name="Oval 11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8" name="Rectangle 11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3" name="Group 92"/>
                    <p:cNvGrpSpPr/>
                    <p:nvPr/>
                  </p:nvGrpSpPr>
                  <p:grpSpPr>
                    <a:xfrm>
                      <a:off x="914400" y="457200"/>
                      <a:ext cx="114300" cy="342900"/>
                      <a:chOff x="0" y="0"/>
                      <a:chExt cx="228600" cy="685800"/>
                    </a:xfrm>
                    <a:grpFill/>
                  </p:grpSpPr>
                  <p:sp>
                    <p:nvSpPr>
                      <p:cNvPr id="115" name="Oval 11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6" name="Rectangle 11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4" name="Group 93"/>
                    <p:cNvGrpSpPr/>
                    <p:nvPr/>
                  </p:nvGrpSpPr>
                  <p:grpSpPr>
                    <a:xfrm>
                      <a:off x="1143000" y="457200"/>
                      <a:ext cx="114300" cy="342900"/>
                      <a:chOff x="0" y="0"/>
                      <a:chExt cx="228600" cy="685800"/>
                    </a:xfrm>
                    <a:grpFill/>
                  </p:grpSpPr>
                  <p:sp>
                    <p:nvSpPr>
                      <p:cNvPr id="113" name="Oval 11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4" name="Rectangle 11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 name="Group 94"/>
                    <p:cNvGrpSpPr/>
                    <p:nvPr/>
                  </p:nvGrpSpPr>
                  <p:grpSpPr>
                    <a:xfrm>
                      <a:off x="0" y="914400"/>
                      <a:ext cx="114300" cy="342900"/>
                      <a:chOff x="0" y="0"/>
                      <a:chExt cx="228600" cy="685800"/>
                    </a:xfrm>
                    <a:grpFill/>
                  </p:grpSpPr>
                  <p:sp>
                    <p:nvSpPr>
                      <p:cNvPr id="111" name="Oval 11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2" name="Rectangle 11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 name="Group 95"/>
                    <p:cNvGrpSpPr/>
                    <p:nvPr/>
                  </p:nvGrpSpPr>
                  <p:grpSpPr>
                    <a:xfrm>
                      <a:off x="228600" y="914400"/>
                      <a:ext cx="114300" cy="342900"/>
                      <a:chOff x="0" y="0"/>
                      <a:chExt cx="228600" cy="685800"/>
                    </a:xfrm>
                    <a:grpFill/>
                  </p:grpSpPr>
                  <p:sp>
                    <p:nvSpPr>
                      <p:cNvPr id="109" name="Oval 10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0" name="Rectangle 10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7" name="Group 96"/>
                    <p:cNvGrpSpPr/>
                    <p:nvPr/>
                  </p:nvGrpSpPr>
                  <p:grpSpPr>
                    <a:xfrm>
                      <a:off x="457200" y="914400"/>
                      <a:ext cx="114300" cy="342900"/>
                      <a:chOff x="0" y="0"/>
                      <a:chExt cx="228600" cy="685800"/>
                    </a:xfrm>
                    <a:grpFill/>
                  </p:grpSpPr>
                  <p:sp>
                    <p:nvSpPr>
                      <p:cNvPr id="107" name="Oval 10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Rectangle 10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8" name="Group 97"/>
                    <p:cNvGrpSpPr/>
                    <p:nvPr/>
                  </p:nvGrpSpPr>
                  <p:grpSpPr>
                    <a:xfrm>
                      <a:off x="685800" y="914400"/>
                      <a:ext cx="114300" cy="342900"/>
                      <a:chOff x="0" y="0"/>
                      <a:chExt cx="228600" cy="685800"/>
                    </a:xfrm>
                    <a:grpFill/>
                  </p:grpSpPr>
                  <p:sp>
                    <p:nvSpPr>
                      <p:cNvPr id="105" name="Oval 10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Rectangle 10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9" name="Group 98"/>
                    <p:cNvGrpSpPr/>
                    <p:nvPr/>
                  </p:nvGrpSpPr>
                  <p:grpSpPr>
                    <a:xfrm>
                      <a:off x="914400" y="914400"/>
                      <a:ext cx="114300" cy="342900"/>
                      <a:chOff x="0" y="0"/>
                      <a:chExt cx="228600" cy="685800"/>
                    </a:xfrm>
                    <a:grpFill/>
                  </p:grpSpPr>
                  <p:sp>
                    <p:nvSpPr>
                      <p:cNvPr id="103" name="Oval 10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10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0" name="Group 99"/>
                    <p:cNvGrpSpPr/>
                    <p:nvPr/>
                  </p:nvGrpSpPr>
                  <p:grpSpPr>
                    <a:xfrm>
                      <a:off x="1143000" y="914400"/>
                      <a:ext cx="114300" cy="342900"/>
                      <a:chOff x="0" y="0"/>
                      <a:chExt cx="228600" cy="685800"/>
                    </a:xfrm>
                    <a:grpFill/>
                  </p:grpSpPr>
                  <p:sp>
                    <p:nvSpPr>
                      <p:cNvPr id="101" name="Oval 10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10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8" name="Group 27"/>
                  <p:cNvGrpSpPr/>
                  <p:nvPr/>
                </p:nvGrpSpPr>
                <p:grpSpPr>
                  <a:xfrm>
                    <a:off x="0" y="997585"/>
                    <a:ext cx="457204" cy="457201"/>
                    <a:chOff x="0" y="0"/>
                    <a:chExt cx="1257300" cy="1257300"/>
                  </a:xfrm>
                  <a:solidFill>
                    <a:schemeClr val="bg1"/>
                  </a:solidFill>
                </p:grpSpPr>
                <p:grpSp>
                  <p:nvGrpSpPr>
                    <p:cNvPr id="29" name="Group 28"/>
                    <p:cNvGrpSpPr/>
                    <p:nvPr/>
                  </p:nvGrpSpPr>
                  <p:grpSpPr>
                    <a:xfrm>
                      <a:off x="0" y="0"/>
                      <a:ext cx="114300" cy="342900"/>
                      <a:chOff x="0" y="0"/>
                      <a:chExt cx="228600" cy="685800"/>
                    </a:xfrm>
                    <a:grpFill/>
                  </p:grpSpPr>
                  <p:sp>
                    <p:nvSpPr>
                      <p:cNvPr id="81" name="Oval 8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Rectangle 8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 name="Group 29"/>
                    <p:cNvGrpSpPr/>
                    <p:nvPr/>
                  </p:nvGrpSpPr>
                  <p:grpSpPr>
                    <a:xfrm>
                      <a:off x="228600" y="0"/>
                      <a:ext cx="114300" cy="342900"/>
                      <a:chOff x="0" y="0"/>
                      <a:chExt cx="228600" cy="685800"/>
                    </a:xfrm>
                    <a:grpFill/>
                  </p:grpSpPr>
                  <p:sp>
                    <p:nvSpPr>
                      <p:cNvPr id="79" name="Oval 78"/>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 name="Rectangle 79"/>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1" name="Group 30"/>
                    <p:cNvGrpSpPr/>
                    <p:nvPr/>
                  </p:nvGrpSpPr>
                  <p:grpSpPr>
                    <a:xfrm>
                      <a:off x="457200" y="0"/>
                      <a:ext cx="114300" cy="342900"/>
                      <a:chOff x="0" y="0"/>
                      <a:chExt cx="228600" cy="685800"/>
                    </a:xfrm>
                    <a:grpFill/>
                  </p:grpSpPr>
                  <p:sp>
                    <p:nvSpPr>
                      <p:cNvPr id="77" name="Oval 7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7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2" name="Group 31"/>
                    <p:cNvGrpSpPr/>
                    <p:nvPr/>
                  </p:nvGrpSpPr>
                  <p:grpSpPr>
                    <a:xfrm>
                      <a:off x="0" y="457200"/>
                      <a:ext cx="114300" cy="342900"/>
                      <a:chOff x="0" y="0"/>
                      <a:chExt cx="228600" cy="685800"/>
                    </a:xfrm>
                    <a:grpFill/>
                  </p:grpSpPr>
                  <p:sp>
                    <p:nvSpPr>
                      <p:cNvPr id="75" name="Oval 7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Rectangle 7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3" name="Group 32"/>
                    <p:cNvGrpSpPr/>
                    <p:nvPr/>
                  </p:nvGrpSpPr>
                  <p:grpSpPr>
                    <a:xfrm>
                      <a:off x="228600" y="457200"/>
                      <a:ext cx="114300" cy="342900"/>
                      <a:chOff x="0" y="0"/>
                      <a:chExt cx="228600" cy="685800"/>
                    </a:xfrm>
                    <a:grpFill/>
                  </p:grpSpPr>
                  <p:sp>
                    <p:nvSpPr>
                      <p:cNvPr id="73" name="Oval 7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7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4" name="Group 33"/>
                    <p:cNvGrpSpPr/>
                    <p:nvPr/>
                  </p:nvGrpSpPr>
                  <p:grpSpPr>
                    <a:xfrm>
                      <a:off x="457200" y="457200"/>
                      <a:ext cx="114300" cy="342900"/>
                      <a:chOff x="0" y="0"/>
                      <a:chExt cx="228600" cy="685800"/>
                    </a:xfrm>
                    <a:grpFill/>
                  </p:grpSpPr>
                  <p:sp>
                    <p:nvSpPr>
                      <p:cNvPr id="71" name="Oval 7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7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 name="Group 34"/>
                    <p:cNvGrpSpPr/>
                    <p:nvPr/>
                  </p:nvGrpSpPr>
                  <p:grpSpPr>
                    <a:xfrm>
                      <a:off x="685800" y="0"/>
                      <a:ext cx="114300" cy="342900"/>
                      <a:chOff x="0" y="0"/>
                      <a:chExt cx="228600" cy="685800"/>
                    </a:xfrm>
                    <a:grpFill/>
                  </p:grpSpPr>
                  <p:sp>
                    <p:nvSpPr>
                      <p:cNvPr id="69" name="Oval 6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6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6" name="Group 35"/>
                    <p:cNvGrpSpPr/>
                    <p:nvPr/>
                  </p:nvGrpSpPr>
                  <p:grpSpPr>
                    <a:xfrm>
                      <a:off x="914400" y="0"/>
                      <a:ext cx="114300" cy="342900"/>
                      <a:chOff x="0" y="0"/>
                      <a:chExt cx="228600" cy="685800"/>
                    </a:xfrm>
                    <a:grpFill/>
                  </p:grpSpPr>
                  <p:sp>
                    <p:nvSpPr>
                      <p:cNvPr id="67" name="Oval 6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6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7" name="Group 36"/>
                    <p:cNvGrpSpPr/>
                    <p:nvPr/>
                  </p:nvGrpSpPr>
                  <p:grpSpPr>
                    <a:xfrm>
                      <a:off x="1143000" y="0"/>
                      <a:ext cx="114300" cy="342900"/>
                      <a:chOff x="0" y="0"/>
                      <a:chExt cx="228600" cy="685800"/>
                    </a:xfrm>
                    <a:grpFill/>
                  </p:grpSpPr>
                  <p:sp>
                    <p:nvSpPr>
                      <p:cNvPr id="65" name="Oval 64"/>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8" name="Group 37"/>
                    <p:cNvGrpSpPr/>
                    <p:nvPr/>
                  </p:nvGrpSpPr>
                  <p:grpSpPr>
                    <a:xfrm>
                      <a:off x="685800" y="457200"/>
                      <a:ext cx="114300" cy="342900"/>
                      <a:chOff x="0" y="0"/>
                      <a:chExt cx="228600" cy="685800"/>
                    </a:xfrm>
                    <a:grpFill/>
                  </p:grpSpPr>
                  <p:sp>
                    <p:nvSpPr>
                      <p:cNvPr id="63" name="Oval 62"/>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Rectangle 63"/>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9" name="Group 38"/>
                    <p:cNvGrpSpPr/>
                    <p:nvPr/>
                  </p:nvGrpSpPr>
                  <p:grpSpPr>
                    <a:xfrm>
                      <a:off x="914400" y="457200"/>
                      <a:ext cx="114300" cy="342900"/>
                      <a:chOff x="0" y="0"/>
                      <a:chExt cx="228600" cy="685800"/>
                    </a:xfrm>
                    <a:grpFill/>
                  </p:grpSpPr>
                  <p:sp>
                    <p:nvSpPr>
                      <p:cNvPr id="61" name="Oval 60"/>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61"/>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0" name="Group 39"/>
                    <p:cNvGrpSpPr/>
                    <p:nvPr/>
                  </p:nvGrpSpPr>
                  <p:grpSpPr>
                    <a:xfrm>
                      <a:off x="1143000" y="457200"/>
                      <a:ext cx="114300" cy="342900"/>
                      <a:chOff x="0" y="0"/>
                      <a:chExt cx="228600" cy="685800"/>
                    </a:xfrm>
                    <a:grpFill/>
                  </p:grpSpPr>
                  <p:sp>
                    <p:nvSpPr>
                      <p:cNvPr id="59" name="Oval 5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5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1" name="Group 40"/>
                    <p:cNvGrpSpPr/>
                    <p:nvPr/>
                  </p:nvGrpSpPr>
                  <p:grpSpPr>
                    <a:xfrm>
                      <a:off x="0" y="914400"/>
                      <a:ext cx="114300" cy="342900"/>
                      <a:chOff x="0" y="0"/>
                      <a:chExt cx="228600" cy="685800"/>
                    </a:xfrm>
                    <a:grpFill/>
                  </p:grpSpPr>
                  <p:sp>
                    <p:nvSpPr>
                      <p:cNvPr id="57" name="Oval 56"/>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57"/>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2" name="Group 41"/>
                    <p:cNvGrpSpPr/>
                    <p:nvPr/>
                  </p:nvGrpSpPr>
                  <p:grpSpPr>
                    <a:xfrm>
                      <a:off x="228600" y="914400"/>
                      <a:ext cx="114300" cy="342900"/>
                      <a:chOff x="0" y="0"/>
                      <a:chExt cx="228600" cy="685800"/>
                    </a:xfrm>
                    <a:grpFill/>
                  </p:grpSpPr>
                  <p:sp>
                    <p:nvSpPr>
                      <p:cNvPr id="55" name="Oval 54"/>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55"/>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3" name="Group 42"/>
                    <p:cNvGrpSpPr/>
                    <p:nvPr/>
                  </p:nvGrpSpPr>
                  <p:grpSpPr>
                    <a:xfrm>
                      <a:off x="457200" y="914400"/>
                      <a:ext cx="114300" cy="342900"/>
                      <a:chOff x="0" y="0"/>
                      <a:chExt cx="228600" cy="685800"/>
                    </a:xfrm>
                    <a:grpFill/>
                  </p:grpSpPr>
                  <p:sp>
                    <p:nvSpPr>
                      <p:cNvPr id="53" name="Oval 52"/>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4" name="Group 43"/>
                    <p:cNvGrpSpPr/>
                    <p:nvPr/>
                  </p:nvGrpSpPr>
                  <p:grpSpPr>
                    <a:xfrm>
                      <a:off x="685800" y="914400"/>
                      <a:ext cx="114300" cy="342900"/>
                      <a:chOff x="0" y="0"/>
                      <a:chExt cx="228600" cy="685800"/>
                    </a:xfrm>
                    <a:grpFill/>
                  </p:grpSpPr>
                  <p:sp>
                    <p:nvSpPr>
                      <p:cNvPr id="51" name="Oval 50"/>
                      <p:cNvSpPr/>
                      <p:nvPr/>
                    </p:nvSpPr>
                    <p:spPr>
                      <a:xfrm>
                        <a:off x="0" y="0"/>
                        <a:ext cx="224790" cy="228600"/>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51"/>
                      <p:cNvSpPr/>
                      <p:nvPr/>
                    </p:nvSpPr>
                    <p:spPr>
                      <a:xfrm>
                        <a:off x="0" y="297180"/>
                        <a:ext cx="228600" cy="388620"/>
                      </a:xfrm>
                      <a:prstGeom prst="rect">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5" name="Group 44"/>
                    <p:cNvGrpSpPr/>
                    <p:nvPr/>
                  </p:nvGrpSpPr>
                  <p:grpSpPr>
                    <a:xfrm>
                      <a:off x="914400" y="914400"/>
                      <a:ext cx="114300" cy="342900"/>
                      <a:chOff x="0" y="0"/>
                      <a:chExt cx="228600" cy="685800"/>
                    </a:xfrm>
                    <a:grpFill/>
                  </p:grpSpPr>
                  <p:sp>
                    <p:nvSpPr>
                      <p:cNvPr id="49" name="Oval 48"/>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49"/>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6" name="Group 45"/>
                    <p:cNvGrpSpPr/>
                    <p:nvPr/>
                  </p:nvGrpSpPr>
                  <p:grpSpPr>
                    <a:xfrm>
                      <a:off x="1143000" y="914400"/>
                      <a:ext cx="114300" cy="342900"/>
                      <a:chOff x="0" y="0"/>
                      <a:chExt cx="228600" cy="685800"/>
                    </a:xfrm>
                    <a:grpFill/>
                  </p:grpSpPr>
                  <p:sp>
                    <p:nvSpPr>
                      <p:cNvPr id="47" name="Oval 46"/>
                      <p:cNvSpPr/>
                      <p:nvPr/>
                    </p:nvSpPr>
                    <p:spPr>
                      <a:xfrm>
                        <a:off x="0" y="0"/>
                        <a:ext cx="224790" cy="228600"/>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47"/>
                      <p:cNvSpPr/>
                      <p:nvPr/>
                    </p:nvSpPr>
                    <p:spPr>
                      <a:xfrm>
                        <a:off x="0" y="297180"/>
                        <a:ext cx="228600" cy="38862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sp>
          <p:nvSpPr>
            <p:cNvPr id="6" name="Rectangle 5"/>
            <p:cNvSpPr/>
            <p:nvPr/>
          </p:nvSpPr>
          <p:spPr>
            <a:xfrm>
              <a:off x="-17780" y="-453390"/>
              <a:ext cx="5974080" cy="274701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5021137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GF2015_PPT_Template_16x9">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754B365008844B6F0D46EBB76DF44" ma:contentTypeVersion="6" ma:contentTypeDescription="Create a new document." ma:contentTypeScope="" ma:versionID="1ceb07d708c2a36d747ce8d58edbefc8">
  <xsd:schema xmlns:xsd="http://www.w3.org/2001/XMLSchema" xmlns:p="http://schemas.microsoft.com/office/2006/metadata/properties" xmlns:ns2="27859d8f-6750-407e-aa47-fba89d8acaed" targetNamespace="http://schemas.microsoft.com/office/2006/metadata/properties" ma:root="true" ma:fieldsID="8bfe92c42150e48c4fe0e18cc86ed716" ns2:_="">
    <xsd:import namespace="27859d8f-6750-407e-aa47-fba89d8acaed"/>
    <xsd:element name="properties">
      <xsd:complexType>
        <xsd:sequence>
          <xsd:element name="documentManagement">
            <xsd:complexType>
              <xsd:all>
                <xsd:element ref="ns2:Owner" minOccurs="0"/>
                <xsd:element ref="ns2:Description0" minOccurs="0"/>
                <xsd:element ref="ns2:Status" minOccurs="0"/>
                <xsd:element ref="ns2:Template_x0020_Type" minOccurs="0"/>
                <xsd:element ref="ns2:Office_x0020_Version" minOccurs="0"/>
              </xsd:all>
            </xsd:complexType>
          </xsd:element>
        </xsd:sequence>
      </xsd:complexType>
    </xsd:element>
  </xsd:schema>
  <xsd:schema xmlns:xsd="http://www.w3.org/2001/XMLSchema" xmlns:dms="http://schemas.microsoft.com/office/2006/documentManagement/types" targetNamespace="27859d8f-6750-407e-aa47-fba89d8acaed" elementFormDefault="qualified">
    <xsd:import namespace="http://schemas.microsoft.com/office/2006/documentManagement/types"/>
    <xsd:element name="Owner" ma:index="8" nillable="true" ma:displayName="Owner" ma:internalName="Owner">
      <xsd:simpleType>
        <xsd:restriction base="dms:Text">
          <xsd:maxLength value="255"/>
        </xsd:restriction>
      </xsd:simpleType>
    </xsd:element>
    <xsd:element name="Description0" ma:index="9" nillable="true" ma:displayName="Description" ma:internalName="Description0">
      <xsd:simpleType>
        <xsd:restriction base="dms:Note"/>
      </xsd:simpleType>
    </xsd:element>
    <xsd:element name="Status" ma:index="10" nillable="true" ma:displayName="Status" ma:default="Rough" ma:format="Dropdown" ma:internalName="Status">
      <xsd:simpleType>
        <xsd:restriction base="dms:Choice">
          <xsd:enumeration value="Rough"/>
          <xsd:enumeration value="Draft"/>
          <xsd:enumeration value="In Review"/>
          <xsd:enumeration value="Final"/>
        </xsd:restriction>
      </xsd:simpleType>
    </xsd:element>
    <xsd:element name="Template_x0020_Type" ma:index="11" nillable="true" ma:displayName="Template Type" ma:default="Standard" ma:format="Dropdown" ma:internalName="Template_x0020_Type">
      <xsd:simpleType>
        <xsd:restriction base="dms:Choice">
          <xsd:enumeration value="Standard"/>
          <xsd:enumeration value="Optional"/>
          <xsd:enumeration value="Other"/>
        </xsd:restriction>
      </xsd:simpleType>
    </xsd:element>
    <xsd:element name="Office_x0020_Version" ma:index="12" nillable="true" ma:displayName="Office Version" ma:format="Dropdown" ma:internalName="Office_x0020_Version">
      <xsd:simpleType>
        <xsd:restriction base="dms:Choice">
          <xsd:enumeration value="2007"/>
          <xsd:enumeration value="2003"/>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Status xmlns="27859d8f-6750-407e-aa47-fba89d8acaed">Final</Status>
    <Description0 xmlns="27859d8f-6750-407e-aa47-fba89d8acaed">Standard template for external-facing presentations.</Description0>
    <Owner xmlns="27859d8f-6750-407e-aa47-fba89d8acaed" xsi:nil="true"/>
    <Template_x0020_Type xmlns="27859d8f-6750-407e-aa47-fba89d8acaed">Standard</Template_x0020_Type>
    <Office_x0020_Version xmlns="27859d8f-6750-407e-aa47-fba89d8acaed">2007</Office_x0020_Version>
  </documentManagement>
</p:properties>
</file>

<file path=customXml/itemProps1.xml><?xml version="1.0" encoding="utf-8"?>
<ds:datastoreItem xmlns:ds="http://schemas.openxmlformats.org/officeDocument/2006/customXml" ds:itemID="{3F39159A-E9E3-483C-BD48-868A43A5CD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9d8f-6750-407e-aa47-fba89d8acae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D6F3235-54B9-4132-8885-D260F97975D4}">
  <ds:schemaRefs>
    <ds:schemaRef ds:uri="http://schemas.microsoft.com/office/2006/metadata/longProperties"/>
  </ds:schemaRefs>
</ds:datastoreItem>
</file>

<file path=customXml/itemProps3.xml><?xml version="1.0" encoding="utf-8"?>
<ds:datastoreItem xmlns:ds="http://schemas.openxmlformats.org/officeDocument/2006/customXml" ds:itemID="{60C0EC8D-DC2D-412B-BF2D-F0742B6EC6C7}">
  <ds:schemaRefs>
    <ds:schemaRef ds:uri="http://schemas.microsoft.com/sharepoint/v3/contenttype/forms"/>
  </ds:schemaRefs>
</ds:datastoreItem>
</file>

<file path=customXml/itemProps4.xml><?xml version="1.0" encoding="utf-8"?>
<ds:datastoreItem xmlns:ds="http://schemas.openxmlformats.org/officeDocument/2006/customXml" ds:itemID="{1C1ECD8B-190C-41CD-BA4D-68678999D560}">
  <ds:schemaRefs>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schemas.microsoft.com/office/2006/metadata/properties"/>
    <ds:schemaRef ds:uri="27859d8f-6750-407e-aa47-fba89d8acaed"/>
    <ds:schemaRef ds:uri="http://purl.org/dc/terms/"/>
  </ds:schemaRefs>
</ds:datastoreItem>
</file>

<file path=docProps/app.xml><?xml version="1.0" encoding="utf-8"?>
<Properties xmlns="http://schemas.openxmlformats.org/officeDocument/2006/extended-properties" xmlns:vt="http://schemas.openxmlformats.org/officeDocument/2006/docPropsVTypes">
  <Template>SGF2015_PPT_Template_16x9</Template>
  <TotalTime>117</TotalTime>
  <Words>3020</Words>
  <Application>Microsoft Macintosh PowerPoint</Application>
  <PresentationFormat>On-screen Show (16:9)</PresentationFormat>
  <Paragraphs>359</Paragraphs>
  <Slides>33</Slides>
  <Notes>18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SGF2015_PPT_Template_16x9</vt:lpstr>
      <vt:lpstr>Using PROC SURVEYREG and PROC SURVEYLOGISTIC to Assess Potential Bias</vt:lpstr>
      <vt:lpstr>Background</vt:lpstr>
      <vt:lpstr>Background</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Results</vt:lpstr>
      <vt:lpstr>Results</vt:lpstr>
      <vt:lpstr>Results</vt:lpstr>
      <vt:lpstr>Results</vt:lpstr>
      <vt:lpstr>Conclusions</vt:lpstr>
      <vt:lpstr>Further Reading</vt:lpstr>
      <vt:lpstr>References</vt:lpstr>
      <vt:lpstr>Acknowledgements </vt:lpstr>
      <vt:lpstr>Contact Information</vt:lpstr>
      <vt:lpstr>Session ID #3320</vt:lpstr>
      <vt:lpstr>PowerPoint Presentation</vt:lpstr>
    </vt:vector>
  </TitlesOfParts>
  <Company>SAS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Gail Baker</dc:creator>
  <cp:lastModifiedBy>Lucy D'Agostino McGowan</cp:lastModifiedBy>
  <cp:revision>17</cp:revision>
  <dcterms:created xsi:type="dcterms:W3CDTF">2014-04-11T15:38:50Z</dcterms:created>
  <dcterms:modified xsi:type="dcterms:W3CDTF">2015-04-11T18:15:35Z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Standard template for internal-facing presentations.</vt:lpwstr>
  </property>
  <property fmtid="{D5CDD505-2E9C-101B-9397-08002B2CF9AE}" pid="3" name="TemplateType">
    <vt:lpwstr>Standard</vt:lpwstr>
  </property>
  <property fmtid="{D5CDD505-2E9C-101B-9397-08002B2CF9AE}" pid="4" name="Order">
    <vt:r8>600</vt:r8>
  </property>
  <property fmtid="{D5CDD505-2E9C-101B-9397-08002B2CF9AE}" pid="5" name="ContentTypeId">
    <vt:lpwstr>0x010100D07754B365008844B6F0D46EBB76DF44</vt:lpwstr>
  </property>
</Properties>
</file>