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7" r:id="rId8"/>
    <p:sldId id="268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022C-2EDA-9CFF-6A15-28F00E770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E2793-DBD5-3A84-F9F8-376A54456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7D52E-DA40-C4C8-A70B-EB52658B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B4D7-B186-4160-9F93-D7C058B7A8BF}" type="datetimeFigureOut">
              <a:rPr lang="en-ZA" smtClean="0"/>
              <a:t>2024/06/26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86108-AB9F-55BD-F159-2D7A511E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50F28-EC7D-768E-0162-27D9F91D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B9BE-647E-4D48-8FC2-4D03D8D0F7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171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8BCF-DEF5-932A-EA63-E1231199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D611D-C3E1-DBDA-60FB-E2DE5BBB8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70E1-889C-D317-F023-0F238CFE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B4D7-B186-4160-9F93-D7C058B7A8BF}" type="datetimeFigureOut">
              <a:rPr lang="en-ZA" smtClean="0"/>
              <a:t>2024/06/26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52EC5-2CBC-0638-044E-341123AB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9F99C-FF5E-8E10-0A6D-3935571C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B9BE-647E-4D48-8FC2-4D03D8D0F7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989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FA05E-081C-A49B-2242-525B975A2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31EFA-021A-D6CA-3AE5-CD32E2C92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924FD-C362-F456-81F8-60F37E08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B4D7-B186-4160-9F93-D7C058B7A8BF}" type="datetimeFigureOut">
              <a:rPr lang="en-ZA" smtClean="0"/>
              <a:t>2024/06/26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FE74-6840-88A5-F294-D2E3F2AD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8F37E-75B6-B019-B51C-BF46F864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B9BE-647E-4D48-8FC2-4D03D8D0F7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778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B796-DFAB-D2D3-AC9B-001B4EF0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A4B0-40A7-4488-9F05-D38522F4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13AF-7507-4ACA-7209-C9385D3F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B4D7-B186-4160-9F93-D7C058B7A8BF}" type="datetimeFigureOut">
              <a:rPr lang="en-ZA" smtClean="0"/>
              <a:t>2024/06/26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C2199-B315-64AD-8743-F21F40DC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BA6D3-9E3B-68BB-4B42-C3603D7A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B9BE-647E-4D48-8FC2-4D03D8D0F7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87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D130-1FCC-CCB0-069C-D282FEBE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6C412-31A7-38D5-987B-3AD9A28A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8EDEE-52B3-BBB1-33F8-3728CFB9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B4D7-B186-4160-9F93-D7C058B7A8BF}" type="datetimeFigureOut">
              <a:rPr lang="en-ZA" smtClean="0"/>
              <a:t>2024/06/26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E526D-791E-A0C9-E1A8-773EBEDB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CBA0-6EA9-9A0A-5B04-51E02E00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B9BE-647E-4D48-8FC2-4D03D8D0F7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152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8D25-9BA7-7DB9-5F43-DC331EC5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B4B67-40F0-4B98-7934-7853BA615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E374B-4978-0EBD-A980-86FCDD19B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FCE87-F523-4544-A9CA-B041270B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B4D7-B186-4160-9F93-D7C058B7A8BF}" type="datetimeFigureOut">
              <a:rPr lang="en-ZA" smtClean="0"/>
              <a:t>2024/06/26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6D1B5-AF36-42A6-14B4-7B280E78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9A1A4-3BE0-9AAF-6A2D-772D82B4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B9BE-647E-4D48-8FC2-4D03D8D0F7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937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46EF-0CBB-3D44-7E24-93EE69F1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A10A3-9E57-1788-7072-F029037C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9C95F-C04F-ACCF-73A5-57D42B88B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EE296-D740-C390-2445-F652EE0A6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91056-51FC-0C91-F387-D2369EF66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9FDDE-4A17-8AD4-3C1C-C90898627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B4D7-B186-4160-9F93-D7C058B7A8BF}" type="datetimeFigureOut">
              <a:rPr lang="en-ZA" smtClean="0"/>
              <a:t>2024/06/26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CBB77-3D4A-89CA-8A98-D08C0CDD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74D28-3864-8B0E-BDB3-750DE15F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B9BE-647E-4D48-8FC2-4D03D8D0F7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976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BF5D-DE18-1924-ED0B-171AD67F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E6486-AF22-9FB9-2DCD-159CB6DF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B4D7-B186-4160-9F93-D7C058B7A8BF}" type="datetimeFigureOut">
              <a:rPr lang="en-ZA" smtClean="0"/>
              <a:t>2024/06/26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9B1B5-E556-0AD6-D739-C9C223D4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63693-E560-3402-895B-AC1C2EA9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B9BE-647E-4D48-8FC2-4D03D8D0F7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680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7A192-D8FF-2EC4-D3E8-4B2FBE7B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B4D7-B186-4160-9F93-D7C058B7A8BF}" type="datetimeFigureOut">
              <a:rPr lang="en-ZA" smtClean="0"/>
              <a:t>2024/06/26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EBFFD-F7E4-4AD7-BC4C-EA5A25A8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C9EE1-556B-62AF-E7FE-41639843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B9BE-647E-4D48-8FC2-4D03D8D0F7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257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C8BC-002F-5DA3-82D4-5E897898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A5EB-0E5A-02E7-9919-1EF74D4ED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09D32-3F4D-97D7-677B-D8D6A0122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EB6C5-4679-B8DD-2F42-29416DD7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B4D7-B186-4160-9F93-D7C058B7A8BF}" type="datetimeFigureOut">
              <a:rPr lang="en-ZA" smtClean="0"/>
              <a:t>2024/06/26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40BE7-0718-ED08-550A-1C81EB09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D6C9C-23AA-91B9-5903-CD13200E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B9BE-647E-4D48-8FC2-4D03D8D0F7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675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494B-F4CE-2E24-839A-3F99F07C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12F01-35BE-EAC2-D0C0-6D6CA753E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DFA78-B9CB-AE94-EB1C-5BA34C8C2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69A7C-CC99-3673-D0C2-4639539E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B4D7-B186-4160-9F93-D7C058B7A8BF}" type="datetimeFigureOut">
              <a:rPr lang="en-ZA" smtClean="0"/>
              <a:t>2024/06/26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66288-BEA8-C771-3A15-EB9CE708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B783B-1310-BA2C-7789-99EB39E3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B9BE-647E-4D48-8FC2-4D03D8D0F7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396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DA16A-CB55-A2D0-D8D5-A42C39C1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35F6D-B606-4E63-DD83-06411C942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01F47-B5A0-62F1-7CA2-3A5E2FEA1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FB4D7-B186-4160-9F93-D7C058B7A8BF}" type="datetimeFigureOut">
              <a:rPr lang="en-ZA" smtClean="0"/>
              <a:t>2024/06/26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7CA61-BAA8-87B9-4C80-95029EA60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7C193-315E-6E78-96EA-1253F4471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ECB9BE-647E-4D48-8FC2-4D03D8D0F7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133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12" Type="http://schemas.openxmlformats.org/officeDocument/2006/relationships/image" Target="../media/image8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png"/><Relationship Id="rId18" Type="http://schemas.openxmlformats.org/officeDocument/2006/relationships/image" Target="../media/image5.png"/><Relationship Id="rId3" Type="http://schemas.openxmlformats.org/officeDocument/2006/relationships/image" Target="../media/image2.jpg"/><Relationship Id="rId21" Type="http://schemas.microsoft.com/office/2007/relationships/hdphoto" Target="../media/hdphoto3.wdp"/><Relationship Id="rId7" Type="http://schemas.openxmlformats.org/officeDocument/2006/relationships/image" Target="../media/image15.jpg"/><Relationship Id="rId12" Type="http://schemas.openxmlformats.org/officeDocument/2006/relationships/image" Target="../media/image20.svg"/><Relationship Id="rId17" Type="http://schemas.openxmlformats.org/officeDocument/2006/relationships/image" Target="../media/image4.png"/><Relationship Id="rId2" Type="http://schemas.openxmlformats.org/officeDocument/2006/relationships/image" Target="../media/image11.png"/><Relationship Id="rId16" Type="http://schemas.microsoft.com/office/2007/relationships/hdphoto" Target="../media/hdphoto1.wdp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jpg"/><Relationship Id="rId15" Type="http://schemas.openxmlformats.org/officeDocument/2006/relationships/image" Target="../media/image3.png"/><Relationship Id="rId23" Type="http://schemas.openxmlformats.org/officeDocument/2006/relationships/image" Target="../media/image8.svg"/><Relationship Id="rId10" Type="http://schemas.openxmlformats.org/officeDocument/2006/relationships/image" Target="../media/image18.svg"/><Relationship Id="rId19" Type="http://schemas.microsoft.com/office/2007/relationships/hdphoto" Target="../media/hdphoto2.wdp"/><Relationship Id="rId4" Type="http://schemas.openxmlformats.org/officeDocument/2006/relationships/image" Target="../media/image12.jpe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group of hands on top of each other&#10;&#10;Description automatically generated">
            <a:extLst>
              <a:ext uri="{FF2B5EF4-FFF2-40B4-BE49-F238E27FC236}">
                <a16:creationId xmlns:a16="http://schemas.microsoft.com/office/drawing/2014/main" id="{E4EF0B96-65C1-2C54-4E38-A317C45AF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9" b="17474"/>
          <a:stretch/>
        </p:blipFill>
        <p:spPr>
          <a:xfrm>
            <a:off x="1" y="9"/>
            <a:ext cx="12191998" cy="57321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B7418B-C2A9-52DF-4F03-6CF04FBE7109}"/>
              </a:ext>
            </a:extLst>
          </p:cNvPr>
          <p:cNvSpPr/>
          <p:nvPr/>
        </p:nvSpPr>
        <p:spPr>
          <a:xfrm>
            <a:off x="-2" y="0"/>
            <a:ext cx="12192001" cy="846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0" name="Picture 9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A50E03DD-0C0A-8573-2CCE-CB09F1578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2" y="-7258"/>
            <a:ext cx="1302566" cy="8535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75E809-24A9-2B24-F2F9-8A30A52D4F47}"/>
              </a:ext>
            </a:extLst>
          </p:cNvPr>
          <p:cNvSpPr txBox="1"/>
          <p:nvPr/>
        </p:nvSpPr>
        <p:spPr>
          <a:xfrm>
            <a:off x="9446005" y="234858"/>
            <a:ext cx="99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Register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188B28-EF7F-C244-6FF6-02EF73601C09}"/>
              </a:ext>
            </a:extLst>
          </p:cNvPr>
          <p:cNvSpPr txBox="1"/>
          <p:nvPr/>
        </p:nvSpPr>
        <p:spPr>
          <a:xfrm>
            <a:off x="10546361" y="234858"/>
            <a:ext cx="72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DA92A-0CC1-5B97-E47E-09C64D9A2FC6}"/>
              </a:ext>
            </a:extLst>
          </p:cNvPr>
          <p:cNvSpPr txBox="1"/>
          <p:nvPr/>
        </p:nvSpPr>
        <p:spPr>
          <a:xfrm>
            <a:off x="8245621" y="256068"/>
            <a:ext cx="109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320138-1207-00F8-D601-0A2860455DD9}"/>
              </a:ext>
            </a:extLst>
          </p:cNvPr>
          <p:cNvSpPr txBox="1"/>
          <p:nvPr/>
        </p:nvSpPr>
        <p:spPr>
          <a:xfrm>
            <a:off x="1300294" y="-1"/>
            <a:ext cx="432375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ZA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Hope Haven Organization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F1D70B-B81D-C392-B629-B734A072BF7B}"/>
              </a:ext>
            </a:extLst>
          </p:cNvPr>
          <p:cNvSpPr txBox="1"/>
          <p:nvPr/>
        </p:nvSpPr>
        <p:spPr>
          <a:xfrm>
            <a:off x="1266116" y="419524"/>
            <a:ext cx="45130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dirty="0">
                <a:solidFill>
                  <a:schemeClr val="accent5">
                    <a:lumMod val="50000"/>
                  </a:schemeClr>
                </a:solidFill>
              </a:rPr>
              <a:t>The Smallest Act Of Kindness Is Worth More Than The Greatest Intention.</a:t>
            </a:r>
          </a:p>
        </p:txBody>
      </p:sp>
      <p:pic>
        <p:nvPicPr>
          <p:cNvPr id="27" name="Picture 26" descr="A blue letter f on a white circle&#10;&#10;Description automatically generated">
            <a:extLst>
              <a:ext uri="{FF2B5EF4-FFF2-40B4-BE49-F238E27FC236}">
                <a16:creationId xmlns:a16="http://schemas.microsoft.com/office/drawing/2014/main" id="{60315EF7-16D4-9F65-0D9F-6575D73D1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89" y="6198530"/>
            <a:ext cx="504675" cy="504675"/>
          </a:xfrm>
          <a:prstGeom prst="rect">
            <a:avLst/>
          </a:prstGeom>
        </p:spPr>
      </p:pic>
      <p:pic>
        <p:nvPicPr>
          <p:cNvPr id="29" name="Picture 28" descr="A green and white logo&#10;&#10;Description automatically generated">
            <a:extLst>
              <a:ext uri="{FF2B5EF4-FFF2-40B4-BE49-F238E27FC236}">
                <a16:creationId xmlns:a16="http://schemas.microsoft.com/office/drawing/2014/main" id="{2C7740AC-1302-909D-FBD9-7017D5FE57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416" y="6246186"/>
            <a:ext cx="454368" cy="457019"/>
          </a:xfrm>
          <a:prstGeom prst="rect">
            <a:avLst/>
          </a:prstGeom>
        </p:spPr>
      </p:pic>
      <p:pic>
        <p:nvPicPr>
          <p:cNvPr id="33" name="Picture 32" descr="A logo of a camera&#10;&#10;Description automatically generated">
            <a:extLst>
              <a:ext uri="{FF2B5EF4-FFF2-40B4-BE49-F238E27FC236}">
                <a16:creationId xmlns:a16="http://schemas.microsoft.com/office/drawing/2014/main" id="{6BE2D259-E2F7-C160-473C-215AEA7BB3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6222" y1="2667" x2="76889" y2="0"/>
                        <a14:backgroundMark x1="76889" y1="0" x2="99556" y2="9778"/>
                        <a14:backgroundMark x1="99556" y1="9778" x2="97333" y2="0"/>
                        <a14:backgroundMark x1="64444" y1="80444" x2="64444" y2="80444"/>
                        <a14:backgroundMark x1="95556" y1="98667" x2="87111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784" y="6246186"/>
            <a:ext cx="519821" cy="519821"/>
          </a:xfrm>
          <a:prstGeom prst="rect">
            <a:avLst/>
          </a:prstGeom>
        </p:spPr>
      </p:pic>
      <p:pic>
        <p:nvPicPr>
          <p:cNvPr id="35" name="Picture 34" descr="A blue bird with wings&#10;&#10;Description automatically generated">
            <a:extLst>
              <a:ext uri="{FF2B5EF4-FFF2-40B4-BE49-F238E27FC236}">
                <a16:creationId xmlns:a16="http://schemas.microsoft.com/office/drawing/2014/main" id="{03499C13-C30E-A98A-1F33-38D5A00745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852" y="6106841"/>
            <a:ext cx="698296" cy="69829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760F7DA-A3CA-11A5-33F2-F436D0497B75}"/>
              </a:ext>
            </a:extLst>
          </p:cNvPr>
          <p:cNvSpPr txBox="1"/>
          <p:nvPr/>
        </p:nvSpPr>
        <p:spPr>
          <a:xfrm>
            <a:off x="10680978" y="6528138"/>
            <a:ext cx="1186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Copyright 2024</a:t>
            </a:r>
          </a:p>
        </p:txBody>
      </p:sp>
      <p:pic>
        <p:nvPicPr>
          <p:cNvPr id="38" name="Graphic 37" descr="Badge Copyright outline">
            <a:extLst>
              <a:ext uri="{FF2B5EF4-FFF2-40B4-BE49-F238E27FC236}">
                <a16:creationId xmlns:a16="http://schemas.microsoft.com/office/drawing/2014/main" id="{A31BA8BB-08F6-5A71-E494-2588AC8D37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94111" y="6497062"/>
            <a:ext cx="307168" cy="3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1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CCEED3-4FA9-E6EE-282D-4836B6F3D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66"/>
            <a:ext cx="12192000" cy="64676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676CCA-A2D4-BF00-9D2D-4F5A3B174C63}"/>
              </a:ext>
            </a:extLst>
          </p:cNvPr>
          <p:cNvSpPr/>
          <p:nvPr/>
        </p:nvSpPr>
        <p:spPr>
          <a:xfrm>
            <a:off x="0" y="865239"/>
            <a:ext cx="12192000" cy="8062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EB5F9-EC6F-1C6F-C0F6-6E0E804E2F64}"/>
              </a:ext>
            </a:extLst>
          </p:cNvPr>
          <p:cNvSpPr txBox="1"/>
          <p:nvPr/>
        </p:nvSpPr>
        <p:spPr>
          <a:xfrm>
            <a:off x="1218784" y="785528"/>
            <a:ext cx="432375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ZA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Hope Haven Organization</a:t>
            </a:r>
          </a:p>
        </p:txBody>
      </p:sp>
      <p:pic>
        <p:nvPicPr>
          <p:cNvPr id="8" name="Picture 7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A4BF290C-6555-92C1-818C-20F40CCB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307"/>
            <a:ext cx="1302566" cy="8031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01E36-5E1D-FB52-9210-17F911CCAF28}"/>
              </a:ext>
            </a:extLst>
          </p:cNvPr>
          <p:cNvSpPr txBox="1"/>
          <p:nvPr/>
        </p:nvSpPr>
        <p:spPr>
          <a:xfrm>
            <a:off x="1218784" y="1167481"/>
            <a:ext cx="45130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dirty="0">
                <a:solidFill>
                  <a:schemeClr val="accent5">
                    <a:lumMod val="50000"/>
                  </a:schemeClr>
                </a:solidFill>
              </a:rPr>
              <a:t>The Smallest Act Of Kindness Is Worth More Than The Greatest Intention.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708C9-DB7C-2427-55EB-EBB1FF762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1484"/>
            <a:ext cx="12192000" cy="51865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3D538B-52D0-4F32-461A-CF96700846C5}"/>
              </a:ext>
            </a:extLst>
          </p:cNvPr>
          <p:cNvSpPr txBox="1"/>
          <p:nvPr/>
        </p:nvSpPr>
        <p:spPr>
          <a:xfrm>
            <a:off x="11061706" y="1052065"/>
            <a:ext cx="91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287099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's hands holding a heart&#10;&#10;Description automatically generated">
            <a:extLst>
              <a:ext uri="{FF2B5EF4-FFF2-40B4-BE49-F238E27FC236}">
                <a16:creationId xmlns:a16="http://schemas.microsoft.com/office/drawing/2014/main" id="{A712137C-C213-3279-897F-9928A94D1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4" b="82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938D77-8F9A-0B4A-B423-17C4E1D57F01}"/>
              </a:ext>
            </a:extLst>
          </p:cNvPr>
          <p:cNvSpPr/>
          <p:nvPr/>
        </p:nvSpPr>
        <p:spPr>
          <a:xfrm>
            <a:off x="1946788" y="1147570"/>
            <a:ext cx="7590503" cy="54965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A4C89-CDA8-3D61-E57E-315813F90DB6}"/>
              </a:ext>
            </a:extLst>
          </p:cNvPr>
          <p:cNvSpPr txBox="1"/>
          <p:nvPr/>
        </p:nvSpPr>
        <p:spPr>
          <a:xfrm>
            <a:off x="2477728" y="2224628"/>
            <a:ext cx="16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First Name: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00051-02DC-5492-5889-C0EE59B18979}"/>
              </a:ext>
            </a:extLst>
          </p:cNvPr>
          <p:cNvSpPr txBox="1"/>
          <p:nvPr/>
        </p:nvSpPr>
        <p:spPr>
          <a:xfrm>
            <a:off x="2477728" y="2682718"/>
            <a:ext cx="16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Last Name: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5D8634-F3FE-283D-B7BD-691C98F7648C}"/>
              </a:ext>
            </a:extLst>
          </p:cNvPr>
          <p:cNvSpPr/>
          <p:nvPr/>
        </p:nvSpPr>
        <p:spPr>
          <a:xfrm>
            <a:off x="0" y="115193"/>
            <a:ext cx="12192000" cy="9171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7" name="Picture 16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E3A23DBA-2BE3-53A9-6EE8-81E49991C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93"/>
            <a:ext cx="1302566" cy="9171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C5F5E5C-DE91-1D3B-C65C-415980D3EC13}"/>
              </a:ext>
            </a:extLst>
          </p:cNvPr>
          <p:cNvSpPr txBox="1"/>
          <p:nvPr/>
        </p:nvSpPr>
        <p:spPr>
          <a:xfrm>
            <a:off x="2477728" y="3171682"/>
            <a:ext cx="16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Email: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F14EAF-B788-279D-81A2-6F44D562C639}"/>
              </a:ext>
            </a:extLst>
          </p:cNvPr>
          <p:cNvSpPr txBox="1"/>
          <p:nvPr/>
        </p:nvSpPr>
        <p:spPr>
          <a:xfrm>
            <a:off x="2394152" y="3598898"/>
            <a:ext cx="186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Confirm Email: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03FA81-FD54-229B-213F-F939F5CA5F95}"/>
              </a:ext>
            </a:extLst>
          </p:cNvPr>
          <p:cNvSpPr txBox="1"/>
          <p:nvPr/>
        </p:nvSpPr>
        <p:spPr>
          <a:xfrm>
            <a:off x="2433483" y="4186719"/>
            <a:ext cx="16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Password: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031535-3980-1626-B68E-C7B8E66537FD}"/>
              </a:ext>
            </a:extLst>
          </p:cNvPr>
          <p:cNvSpPr txBox="1"/>
          <p:nvPr/>
        </p:nvSpPr>
        <p:spPr>
          <a:xfrm>
            <a:off x="2408901" y="4692595"/>
            <a:ext cx="212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Confirm Password: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88FA0A-8FAC-C369-A81A-5CF846AD8A58}"/>
              </a:ext>
            </a:extLst>
          </p:cNvPr>
          <p:cNvSpPr/>
          <p:nvPr/>
        </p:nvSpPr>
        <p:spPr>
          <a:xfrm>
            <a:off x="4661313" y="2165306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1BAE84A-A7EC-F254-8B01-6367F2426337}"/>
              </a:ext>
            </a:extLst>
          </p:cNvPr>
          <p:cNvSpPr/>
          <p:nvPr/>
        </p:nvSpPr>
        <p:spPr>
          <a:xfrm>
            <a:off x="4661313" y="2633297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60A819F-99E3-093D-CA50-2B9EEF363C5B}"/>
              </a:ext>
            </a:extLst>
          </p:cNvPr>
          <p:cNvSpPr/>
          <p:nvPr/>
        </p:nvSpPr>
        <p:spPr>
          <a:xfrm>
            <a:off x="4661313" y="3097792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D2A9E98-6D97-AE73-C468-D7BA95597A48}"/>
              </a:ext>
            </a:extLst>
          </p:cNvPr>
          <p:cNvSpPr/>
          <p:nvPr/>
        </p:nvSpPr>
        <p:spPr>
          <a:xfrm>
            <a:off x="4661313" y="3619524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23641CD-102B-FD83-A7FF-85379E0F2B68}"/>
              </a:ext>
            </a:extLst>
          </p:cNvPr>
          <p:cNvSpPr/>
          <p:nvPr/>
        </p:nvSpPr>
        <p:spPr>
          <a:xfrm>
            <a:off x="4661313" y="4141256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715289-23A9-D8BF-BFDF-2632242461AC}"/>
              </a:ext>
            </a:extLst>
          </p:cNvPr>
          <p:cNvSpPr/>
          <p:nvPr/>
        </p:nvSpPr>
        <p:spPr>
          <a:xfrm>
            <a:off x="4663772" y="4630722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FF0C871-6BF5-2D0F-BB98-FAEE7D2F645A}"/>
              </a:ext>
            </a:extLst>
          </p:cNvPr>
          <p:cNvSpPr/>
          <p:nvPr/>
        </p:nvSpPr>
        <p:spPr>
          <a:xfrm>
            <a:off x="4778477" y="5565058"/>
            <a:ext cx="1809136" cy="4424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REGISTER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83AAC4-A0A5-C49C-5EB6-6FECBA33BB2B}"/>
              </a:ext>
            </a:extLst>
          </p:cNvPr>
          <p:cNvSpPr txBox="1"/>
          <p:nvPr/>
        </p:nvSpPr>
        <p:spPr>
          <a:xfrm>
            <a:off x="1302566" y="71848"/>
            <a:ext cx="432375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ZA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Hope Haven Organization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98AE94-E0A4-D96C-8709-678819FEFBDE}"/>
              </a:ext>
            </a:extLst>
          </p:cNvPr>
          <p:cNvSpPr txBox="1"/>
          <p:nvPr/>
        </p:nvSpPr>
        <p:spPr>
          <a:xfrm>
            <a:off x="1266116" y="419524"/>
            <a:ext cx="45130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dirty="0">
                <a:solidFill>
                  <a:schemeClr val="accent5">
                    <a:lumMod val="50000"/>
                  </a:schemeClr>
                </a:solidFill>
              </a:rPr>
              <a:t>The Smallest Act Of Kindness Is Worth More Than The Greatest Intention.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1062E7-08EC-F74D-35A4-3A5C9C044EF0}"/>
              </a:ext>
            </a:extLst>
          </p:cNvPr>
          <p:cNvSpPr txBox="1"/>
          <p:nvPr/>
        </p:nvSpPr>
        <p:spPr>
          <a:xfrm>
            <a:off x="10889434" y="302680"/>
            <a:ext cx="72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3CDEE1-DE22-88AF-83A9-09ABD064C2F6}"/>
              </a:ext>
            </a:extLst>
          </p:cNvPr>
          <p:cNvSpPr txBox="1"/>
          <p:nvPr/>
        </p:nvSpPr>
        <p:spPr>
          <a:xfrm>
            <a:off x="4257366" y="1264920"/>
            <a:ext cx="3485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>
                <a:solidFill>
                  <a:schemeClr val="bg1"/>
                </a:solidFill>
              </a:rPr>
              <a:t>REGISTERING PAGE</a:t>
            </a:r>
          </a:p>
        </p:txBody>
      </p:sp>
    </p:spTree>
    <p:extLst>
      <p:ext uri="{BB962C8B-B14F-4D97-AF65-F5344CB8AC3E}">
        <p14:creationId xmlns:p14="http://schemas.microsoft.com/office/powerpoint/2010/main" val="63156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hands&#10;&#10;Description automatically generated">
            <a:extLst>
              <a:ext uri="{FF2B5EF4-FFF2-40B4-BE49-F238E27FC236}">
                <a16:creationId xmlns:a16="http://schemas.microsoft.com/office/drawing/2014/main" id="{AC6BA250-68F2-E782-F5F1-9FEE8D28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0" r="7870" b="-1"/>
          <a:stretch/>
        </p:blipFill>
        <p:spPr>
          <a:xfrm>
            <a:off x="20" y="10"/>
            <a:ext cx="9141724" cy="6863475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3" name="Picture 12" descr="A person's hands holding a heart&#10;&#10;Description automatically generated">
            <a:extLst>
              <a:ext uri="{FF2B5EF4-FFF2-40B4-BE49-F238E27FC236}">
                <a16:creationId xmlns:a16="http://schemas.microsoft.com/office/drawing/2014/main" id="{F7635EC9-A68D-2232-2DB4-5A151D40DC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5" r="13382" b="2"/>
          <a:stretch/>
        </p:blipFill>
        <p:spPr>
          <a:xfrm>
            <a:off x="5790353" y="10"/>
            <a:ext cx="6401647" cy="6852984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FAE7BF4-0EFC-21B0-6222-7E00EC58146F}"/>
              </a:ext>
            </a:extLst>
          </p:cNvPr>
          <p:cNvSpPr/>
          <p:nvPr/>
        </p:nvSpPr>
        <p:spPr>
          <a:xfrm>
            <a:off x="88489" y="1189703"/>
            <a:ext cx="5909187" cy="5407741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F9769-2D37-F769-AB81-34178711CD8D}"/>
              </a:ext>
            </a:extLst>
          </p:cNvPr>
          <p:cNvSpPr txBox="1"/>
          <p:nvPr/>
        </p:nvSpPr>
        <p:spPr>
          <a:xfrm>
            <a:off x="520685" y="2901137"/>
            <a:ext cx="1612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chemeClr val="bg1"/>
                </a:solidFill>
              </a:rPr>
              <a:t>Username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4129A1-67B6-2B33-5ADC-1F5EA52A4970}"/>
              </a:ext>
            </a:extLst>
          </p:cNvPr>
          <p:cNvSpPr txBox="1"/>
          <p:nvPr/>
        </p:nvSpPr>
        <p:spPr>
          <a:xfrm>
            <a:off x="451868" y="3518046"/>
            <a:ext cx="1469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0459020-CFA9-D214-D9D2-27EE10FABCCB}"/>
              </a:ext>
            </a:extLst>
          </p:cNvPr>
          <p:cNvSpPr/>
          <p:nvPr/>
        </p:nvSpPr>
        <p:spPr>
          <a:xfrm>
            <a:off x="2089354" y="2809341"/>
            <a:ext cx="3033252" cy="457812"/>
          </a:xfrm>
          <a:prstGeom prst="roundRect">
            <a:avLst/>
          </a:prstGeom>
          <a:solidFill>
            <a:schemeClr val="bg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2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A05167C-A1B0-829D-42D8-025B61521533}"/>
              </a:ext>
            </a:extLst>
          </p:cNvPr>
          <p:cNvSpPr/>
          <p:nvPr/>
        </p:nvSpPr>
        <p:spPr>
          <a:xfrm>
            <a:off x="2089354" y="3522702"/>
            <a:ext cx="3033252" cy="457812"/>
          </a:xfrm>
          <a:prstGeom prst="roundRect">
            <a:avLst/>
          </a:prstGeom>
          <a:solidFill>
            <a:schemeClr val="bg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3EE7A9-BCE9-3C70-F3BD-D7FDA8EC5F2F}"/>
              </a:ext>
            </a:extLst>
          </p:cNvPr>
          <p:cNvSpPr txBox="1"/>
          <p:nvPr/>
        </p:nvSpPr>
        <p:spPr>
          <a:xfrm>
            <a:off x="3605980" y="4267840"/>
            <a:ext cx="2360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>
                <a:solidFill>
                  <a:schemeClr val="bg1"/>
                </a:solidFill>
              </a:rPr>
              <a:t>Forgot Password?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A8D22C-D4C5-EB4F-8640-70838D13A3C8}"/>
              </a:ext>
            </a:extLst>
          </p:cNvPr>
          <p:cNvSpPr/>
          <p:nvPr/>
        </p:nvSpPr>
        <p:spPr>
          <a:xfrm>
            <a:off x="2359742" y="4798098"/>
            <a:ext cx="1799303" cy="4578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LOGIN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AD7688-F1F1-9909-6496-530635E498F5}"/>
              </a:ext>
            </a:extLst>
          </p:cNvPr>
          <p:cNvSpPr txBox="1"/>
          <p:nvPr/>
        </p:nvSpPr>
        <p:spPr>
          <a:xfrm>
            <a:off x="1906007" y="1552300"/>
            <a:ext cx="2253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adi" panose="020F0502020204030204" pitchFamily="34" charset="0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06544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CCEED3-4FA9-E6EE-282D-4836B6F3D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66"/>
            <a:ext cx="12192000" cy="64676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676CCA-A2D4-BF00-9D2D-4F5A3B174C63}"/>
              </a:ext>
            </a:extLst>
          </p:cNvPr>
          <p:cNvSpPr/>
          <p:nvPr/>
        </p:nvSpPr>
        <p:spPr>
          <a:xfrm>
            <a:off x="0" y="865239"/>
            <a:ext cx="12192000" cy="8062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EB5F9-EC6F-1C6F-C0F6-6E0E804E2F64}"/>
              </a:ext>
            </a:extLst>
          </p:cNvPr>
          <p:cNvSpPr txBox="1"/>
          <p:nvPr/>
        </p:nvSpPr>
        <p:spPr>
          <a:xfrm>
            <a:off x="1218784" y="785528"/>
            <a:ext cx="432375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ZA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Hope Haven Organization</a:t>
            </a:r>
          </a:p>
        </p:txBody>
      </p:sp>
      <p:pic>
        <p:nvPicPr>
          <p:cNvPr id="8" name="Picture 7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A4BF290C-6555-92C1-818C-20F40CCB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307"/>
            <a:ext cx="1302566" cy="8031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01E36-5E1D-FB52-9210-17F911CCAF28}"/>
              </a:ext>
            </a:extLst>
          </p:cNvPr>
          <p:cNvSpPr txBox="1"/>
          <p:nvPr/>
        </p:nvSpPr>
        <p:spPr>
          <a:xfrm>
            <a:off x="1218784" y="1167481"/>
            <a:ext cx="45130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dirty="0">
                <a:solidFill>
                  <a:schemeClr val="accent5">
                    <a:lumMod val="50000"/>
                  </a:schemeClr>
                </a:solidFill>
              </a:rPr>
              <a:t>The Smallest Act Of Kindness Is Worth More Than The Greatest Intention.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708C9-DB7C-2427-55EB-EBB1FF762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3144"/>
            <a:ext cx="12192000" cy="51865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3D538B-52D0-4F32-461A-CF96700846C5}"/>
              </a:ext>
            </a:extLst>
          </p:cNvPr>
          <p:cNvSpPr txBox="1"/>
          <p:nvPr/>
        </p:nvSpPr>
        <p:spPr>
          <a:xfrm>
            <a:off x="11061706" y="1052065"/>
            <a:ext cx="91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BC6C455-8ADE-5C80-08E7-846D391B121C}"/>
              </a:ext>
            </a:extLst>
          </p:cNvPr>
          <p:cNvSpPr/>
          <p:nvPr/>
        </p:nvSpPr>
        <p:spPr>
          <a:xfrm>
            <a:off x="305707" y="2474661"/>
            <a:ext cx="2502725" cy="19301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7C85BF8-8087-21C8-B17A-CC1087C1EBA6}"/>
              </a:ext>
            </a:extLst>
          </p:cNvPr>
          <p:cNvSpPr/>
          <p:nvPr/>
        </p:nvSpPr>
        <p:spPr>
          <a:xfrm>
            <a:off x="3166902" y="2474661"/>
            <a:ext cx="2742699" cy="19301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5F08275-AE71-1D1D-68C5-5362A0ADC3D2}"/>
              </a:ext>
            </a:extLst>
          </p:cNvPr>
          <p:cNvSpPr/>
          <p:nvPr/>
        </p:nvSpPr>
        <p:spPr>
          <a:xfrm>
            <a:off x="6357876" y="2420425"/>
            <a:ext cx="2502724" cy="198442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9FFE20E-1631-324D-107B-6254E7575E65}"/>
              </a:ext>
            </a:extLst>
          </p:cNvPr>
          <p:cNvSpPr/>
          <p:nvPr/>
        </p:nvSpPr>
        <p:spPr>
          <a:xfrm>
            <a:off x="9308875" y="2474661"/>
            <a:ext cx="2460338" cy="182172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4" name="Picture 73" descr="A child holding a pile of clothes&#10;&#10;Description automatically generated">
            <a:extLst>
              <a:ext uri="{FF2B5EF4-FFF2-40B4-BE49-F238E27FC236}">
                <a16:creationId xmlns:a16="http://schemas.microsoft.com/office/drawing/2014/main" id="{04AF7B33-711E-872B-CAD7-58B856093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876" y="2420425"/>
            <a:ext cx="2502724" cy="187595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112500"/>
          </a:effectLst>
        </p:spPr>
      </p:pic>
      <p:pic>
        <p:nvPicPr>
          <p:cNvPr id="76" name="Picture 75" descr="A person sitting on the ground with bags of food&#10;&#10;Description automatically generated">
            <a:extLst>
              <a:ext uri="{FF2B5EF4-FFF2-40B4-BE49-F238E27FC236}">
                <a16:creationId xmlns:a16="http://schemas.microsoft.com/office/drawing/2014/main" id="{E9BF7E47-B42A-1DF5-EFE0-6FEB36DCD0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7" y="2474661"/>
            <a:ext cx="2502725" cy="19301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8" name="Picture 77" descr="A room with many couches and chairs&#10;&#10;Description automatically generated">
            <a:extLst>
              <a:ext uri="{FF2B5EF4-FFF2-40B4-BE49-F238E27FC236}">
                <a16:creationId xmlns:a16="http://schemas.microsoft.com/office/drawing/2014/main" id="{6D08DB77-55F6-619D-5733-0381D127F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02" y="2474661"/>
            <a:ext cx="2742699" cy="19301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0" name="Picture 79" descr="A group of icons on a colorful background&#10;&#10;Description automatically generated">
            <a:extLst>
              <a:ext uri="{FF2B5EF4-FFF2-40B4-BE49-F238E27FC236}">
                <a16:creationId xmlns:a16="http://schemas.microsoft.com/office/drawing/2014/main" id="{2F42FF90-AC4E-E848-63AF-F554D18E30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960" y="2447542"/>
            <a:ext cx="2310168" cy="1821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7C5735DD-7F59-C2F6-B1F6-3C84801F9E1C}"/>
              </a:ext>
            </a:extLst>
          </p:cNvPr>
          <p:cNvSpPr/>
          <p:nvPr/>
        </p:nvSpPr>
        <p:spPr>
          <a:xfrm>
            <a:off x="305707" y="4424516"/>
            <a:ext cx="2454377" cy="6489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DONATE FOOD</a:t>
            </a:r>
          </a:p>
        </p:txBody>
      </p:sp>
      <p:pic>
        <p:nvPicPr>
          <p:cNvPr id="83" name="Graphic 82" descr="Grocery bag with solid fill">
            <a:extLst>
              <a:ext uri="{FF2B5EF4-FFF2-40B4-BE49-F238E27FC236}">
                <a16:creationId xmlns:a16="http://schemas.microsoft.com/office/drawing/2014/main" id="{A2216F75-63E6-1813-2CD5-54F9C53632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3694" y="4515259"/>
            <a:ext cx="311317" cy="311317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60FBDF3E-CB00-DF16-2298-77DD307FC87C}"/>
              </a:ext>
            </a:extLst>
          </p:cNvPr>
          <p:cNvSpPr/>
          <p:nvPr/>
        </p:nvSpPr>
        <p:spPr>
          <a:xfrm>
            <a:off x="3224160" y="4424516"/>
            <a:ext cx="2645060" cy="6489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DONATE FURNITURE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2425CD-D605-D082-1DF4-F78D312D81AE}"/>
              </a:ext>
            </a:extLst>
          </p:cNvPr>
          <p:cNvSpPr/>
          <p:nvPr/>
        </p:nvSpPr>
        <p:spPr>
          <a:xfrm>
            <a:off x="6460700" y="4424515"/>
            <a:ext cx="2454377" cy="6489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DONATE CLOTHES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B44A0E6-279F-0CA3-A39A-32CC035BE4C7}"/>
              </a:ext>
            </a:extLst>
          </p:cNvPr>
          <p:cNvSpPr/>
          <p:nvPr/>
        </p:nvSpPr>
        <p:spPr>
          <a:xfrm>
            <a:off x="9313929" y="4313668"/>
            <a:ext cx="2454377" cy="6489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DONATE ANYTHING</a:t>
            </a:r>
          </a:p>
        </p:txBody>
      </p:sp>
      <p:pic>
        <p:nvPicPr>
          <p:cNvPr id="88" name="Graphic 87" descr="Couch with solid fill">
            <a:extLst>
              <a:ext uri="{FF2B5EF4-FFF2-40B4-BE49-F238E27FC236}">
                <a16:creationId xmlns:a16="http://schemas.microsoft.com/office/drawing/2014/main" id="{FD1E3052-9CD9-467A-FCAC-1F8CFB7659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24280" y="4565054"/>
            <a:ext cx="254567" cy="381000"/>
          </a:xfrm>
          <a:prstGeom prst="rect">
            <a:avLst/>
          </a:prstGeom>
        </p:spPr>
      </p:pic>
      <p:pic>
        <p:nvPicPr>
          <p:cNvPr id="90" name="Graphic 89" descr="Suit with solid fill">
            <a:extLst>
              <a:ext uri="{FF2B5EF4-FFF2-40B4-BE49-F238E27FC236}">
                <a16:creationId xmlns:a16="http://schemas.microsoft.com/office/drawing/2014/main" id="{3BB5B38C-7B88-32C8-D5C9-0C09590251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60700" y="4565054"/>
            <a:ext cx="316207" cy="316207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9083C524-BE72-DD36-440C-DB389788FE2C}"/>
              </a:ext>
            </a:extLst>
          </p:cNvPr>
          <p:cNvSpPr/>
          <p:nvPr/>
        </p:nvSpPr>
        <p:spPr>
          <a:xfrm>
            <a:off x="0" y="5860026"/>
            <a:ext cx="12192000" cy="9896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alpha val="5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5">
                  <a:lumMod val="60000"/>
                  <a:lumOff val="40000"/>
                  <a:alpha val="74000"/>
                </a:schemeClr>
              </a:solidFill>
            </a:endParaRPr>
          </a:p>
        </p:txBody>
      </p:sp>
      <p:pic>
        <p:nvPicPr>
          <p:cNvPr id="92" name="Picture 91" descr="A blue letter f on a white circle&#10;&#10;Description automatically generated">
            <a:extLst>
              <a:ext uri="{FF2B5EF4-FFF2-40B4-BE49-F238E27FC236}">
                <a16:creationId xmlns:a16="http://schemas.microsoft.com/office/drawing/2014/main" id="{035A9F6C-8081-021F-4930-6D3049434E8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89" y="6198530"/>
            <a:ext cx="504675" cy="504675"/>
          </a:xfrm>
          <a:prstGeom prst="rect">
            <a:avLst/>
          </a:prstGeom>
        </p:spPr>
      </p:pic>
      <p:pic>
        <p:nvPicPr>
          <p:cNvPr id="93" name="Picture 92" descr="A green and white logo&#10;&#10;Description automatically generated">
            <a:extLst>
              <a:ext uri="{FF2B5EF4-FFF2-40B4-BE49-F238E27FC236}">
                <a16:creationId xmlns:a16="http://schemas.microsoft.com/office/drawing/2014/main" id="{D0C25B92-AFBE-84F5-0391-15E6FEFF689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416" y="6246186"/>
            <a:ext cx="454368" cy="457019"/>
          </a:xfrm>
          <a:prstGeom prst="rect">
            <a:avLst/>
          </a:prstGeom>
        </p:spPr>
      </p:pic>
      <p:pic>
        <p:nvPicPr>
          <p:cNvPr id="94" name="Picture 93" descr="A logo of a camera&#10;&#10;Description automatically generated">
            <a:extLst>
              <a:ext uri="{FF2B5EF4-FFF2-40B4-BE49-F238E27FC236}">
                <a16:creationId xmlns:a16="http://schemas.microsoft.com/office/drawing/2014/main" id="{8A342514-528E-C276-CD7E-9CBE6A676A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backgroundMark x1="6222" y1="2667" x2="76889" y2="0"/>
                        <a14:backgroundMark x1="76889" y1="0" x2="99556" y2="9778"/>
                        <a14:backgroundMark x1="99556" y1="9778" x2="97333" y2="0"/>
                        <a14:backgroundMark x1="64444" y1="80444" x2="64444" y2="80444"/>
                        <a14:backgroundMark x1="95556" y1="98667" x2="87111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784" y="6246186"/>
            <a:ext cx="519821" cy="519821"/>
          </a:xfrm>
          <a:prstGeom prst="rect">
            <a:avLst/>
          </a:prstGeom>
        </p:spPr>
      </p:pic>
      <p:pic>
        <p:nvPicPr>
          <p:cNvPr id="95" name="Picture 94" descr="A blue bird with wings&#10;&#10;Description automatically generated">
            <a:extLst>
              <a:ext uri="{FF2B5EF4-FFF2-40B4-BE49-F238E27FC236}">
                <a16:creationId xmlns:a16="http://schemas.microsoft.com/office/drawing/2014/main" id="{445D2C69-2F07-70C9-4ACB-1FC1DC82C48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852" y="6106841"/>
            <a:ext cx="698296" cy="69829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6C884A5-D312-B0C4-1251-31CEFB6AF8EE}"/>
              </a:ext>
            </a:extLst>
          </p:cNvPr>
          <p:cNvSpPr txBox="1"/>
          <p:nvPr/>
        </p:nvSpPr>
        <p:spPr>
          <a:xfrm>
            <a:off x="10680978" y="6528138"/>
            <a:ext cx="1186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dirty="0"/>
              <a:t>Copyright 2024</a:t>
            </a:r>
          </a:p>
        </p:txBody>
      </p:sp>
      <p:pic>
        <p:nvPicPr>
          <p:cNvPr id="97" name="Graphic 96" descr="Badge Copyright outline">
            <a:extLst>
              <a:ext uri="{FF2B5EF4-FFF2-40B4-BE49-F238E27FC236}">
                <a16:creationId xmlns:a16="http://schemas.microsoft.com/office/drawing/2014/main" id="{F817C6E2-5473-B1BF-B12A-881233E7A13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394111" y="6497062"/>
            <a:ext cx="307168" cy="3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8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CCEED3-4FA9-E6EE-282D-4836B6F3D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66"/>
            <a:ext cx="12192000" cy="64676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676CCA-A2D4-BF00-9D2D-4F5A3B174C63}"/>
              </a:ext>
            </a:extLst>
          </p:cNvPr>
          <p:cNvSpPr/>
          <p:nvPr/>
        </p:nvSpPr>
        <p:spPr>
          <a:xfrm>
            <a:off x="0" y="865239"/>
            <a:ext cx="12192000" cy="8062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EB5F9-EC6F-1C6F-C0F6-6E0E804E2F64}"/>
              </a:ext>
            </a:extLst>
          </p:cNvPr>
          <p:cNvSpPr txBox="1"/>
          <p:nvPr/>
        </p:nvSpPr>
        <p:spPr>
          <a:xfrm>
            <a:off x="1218784" y="785528"/>
            <a:ext cx="432375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ZA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Hope Haven Organization</a:t>
            </a:r>
          </a:p>
        </p:txBody>
      </p:sp>
      <p:pic>
        <p:nvPicPr>
          <p:cNvPr id="8" name="Picture 7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A4BF290C-6555-92C1-818C-20F40CCB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307"/>
            <a:ext cx="1302566" cy="8031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01E36-5E1D-FB52-9210-17F911CCAF28}"/>
              </a:ext>
            </a:extLst>
          </p:cNvPr>
          <p:cNvSpPr txBox="1"/>
          <p:nvPr/>
        </p:nvSpPr>
        <p:spPr>
          <a:xfrm>
            <a:off x="1218784" y="1167481"/>
            <a:ext cx="45130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dirty="0">
                <a:solidFill>
                  <a:schemeClr val="accent5">
                    <a:lumMod val="50000"/>
                  </a:schemeClr>
                </a:solidFill>
              </a:rPr>
              <a:t>The Smallest Act Of Kindness Is Worth More Than The Greatest Intention.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708C9-DB7C-2427-55EB-EBB1FF762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1484"/>
            <a:ext cx="12192000" cy="51865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3D538B-52D0-4F32-461A-CF96700846C5}"/>
              </a:ext>
            </a:extLst>
          </p:cNvPr>
          <p:cNvSpPr txBox="1"/>
          <p:nvPr/>
        </p:nvSpPr>
        <p:spPr>
          <a:xfrm>
            <a:off x="11061706" y="1052065"/>
            <a:ext cx="91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B2A4C4-CED8-8713-0FFD-BC1EEB0E1C4F}"/>
              </a:ext>
            </a:extLst>
          </p:cNvPr>
          <p:cNvSpPr/>
          <p:nvPr/>
        </p:nvSpPr>
        <p:spPr>
          <a:xfrm>
            <a:off x="1817098" y="1837555"/>
            <a:ext cx="8416412" cy="4573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CCA7D-3CCA-7479-629E-C46E85CDB42D}"/>
              </a:ext>
            </a:extLst>
          </p:cNvPr>
          <p:cNvSpPr txBox="1"/>
          <p:nvPr/>
        </p:nvSpPr>
        <p:spPr>
          <a:xfrm>
            <a:off x="4707781" y="1863545"/>
            <a:ext cx="277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DONATING FOOD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9AB81-E010-5FB9-DA45-940615BDB144}"/>
              </a:ext>
            </a:extLst>
          </p:cNvPr>
          <p:cNvSpPr txBox="1"/>
          <p:nvPr/>
        </p:nvSpPr>
        <p:spPr>
          <a:xfrm>
            <a:off x="2374656" y="2989126"/>
            <a:ext cx="142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Names: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AD2A7-0939-B1C8-3652-4D1EEE8E152B}"/>
              </a:ext>
            </a:extLst>
          </p:cNvPr>
          <p:cNvSpPr txBox="1"/>
          <p:nvPr/>
        </p:nvSpPr>
        <p:spPr>
          <a:xfrm>
            <a:off x="2358735" y="3419787"/>
            <a:ext cx="173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Organisation: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E8A40-72E8-F100-51D6-B5100C1ACCCB}"/>
              </a:ext>
            </a:extLst>
          </p:cNvPr>
          <p:cNvSpPr txBox="1"/>
          <p:nvPr/>
        </p:nvSpPr>
        <p:spPr>
          <a:xfrm>
            <a:off x="2380745" y="3787175"/>
            <a:ext cx="142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Food Type: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AD05C3-EC92-7902-0630-9FA2E4FB3C49}"/>
              </a:ext>
            </a:extLst>
          </p:cNvPr>
          <p:cNvSpPr txBox="1"/>
          <p:nvPr/>
        </p:nvSpPr>
        <p:spPr>
          <a:xfrm>
            <a:off x="2395603" y="4612838"/>
            <a:ext cx="22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Place of Collection: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5E3C8-7245-8C93-4AC5-8F48A0A4F522}"/>
              </a:ext>
            </a:extLst>
          </p:cNvPr>
          <p:cNvSpPr txBox="1"/>
          <p:nvPr/>
        </p:nvSpPr>
        <p:spPr>
          <a:xfrm>
            <a:off x="2395603" y="5072099"/>
            <a:ext cx="190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Date &amp; Time: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F98368-6D79-8F1A-6952-1E0F00F0245C}"/>
              </a:ext>
            </a:extLst>
          </p:cNvPr>
          <p:cNvSpPr/>
          <p:nvPr/>
        </p:nvSpPr>
        <p:spPr>
          <a:xfrm>
            <a:off x="5131878" y="4279765"/>
            <a:ext cx="173240" cy="1921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D49748-1826-051A-9043-562BBD242AC5}"/>
              </a:ext>
            </a:extLst>
          </p:cNvPr>
          <p:cNvSpPr/>
          <p:nvPr/>
        </p:nvSpPr>
        <p:spPr>
          <a:xfrm>
            <a:off x="6584008" y="4279765"/>
            <a:ext cx="180025" cy="1921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0B9A44-1D66-675A-3E5F-5D1941B79D6A}"/>
              </a:ext>
            </a:extLst>
          </p:cNvPr>
          <p:cNvSpPr txBox="1"/>
          <p:nvPr/>
        </p:nvSpPr>
        <p:spPr>
          <a:xfrm>
            <a:off x="5259303" y="4191190"/>
            <a:ext cx="105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Delivery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6ECDB4-03D0-4CBF-34A0-58D97FAAA02A}"/>
              </a:ext>
            </a:extLst>
          </p:cNvPr>
          <p:cNvSpPr txBox="1"/>
          <p:nvPr/>
        </p:nvSpPr>
        <p:spPr>
          <a:xfrm>
            <a:off x="6763835" y="4191190"/>
            <a:ext cx="105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Pickup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F3C94E-00D6-CA67-7A9F-9292437E8772}"/>
              </a:ext>
            </a:extLst>
          </p:cNvPr>
          <p:cNvSpPr txBox="1"/>
          <p:nvPr/>
        </p:nvSpPr>
        <p:spPr>
          <a:xfrm>
            <a:off x="2380267" y="4188547"/>
            <a:ext cx="268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Select delivery Option: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BF057E-D6D6-D92F-25C6-C9FE02B87206}"/>
              </a:ext>
            </a:extLst>
          </p:cNvPr>
          <p:cNvSpPr/>
          <p:nvPr/>
        </p:nvSpPr>
        <p:spPr>
          <a:xfrm>
            <a:off x="5025732" y="2749501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5F6FBE-FAE1-A7C3-29DB-CD699218211F}"/>
              </a:ext>
            </a:extLst>
          </p:cNvPr>
          <p:cNvSpPr/>
          <p:nvPr/>
        </p:nvSpPr>
        <p:spPr>
          <a:xfrm>
            <a:off x="5062610" y="3206711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830E609-DD85-9F89-33BE-A1ADAFFBA1AC}"/>
              </a:ext>
            </a:extLst>
          </p:cNvPr>
          <p:cNvSpPr/>
          <p:nvPr/>
        </p:nvSpPr>
        <p:spPr>
          <a:xfrm>
            <a:off x="5062610" y="3659991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FCCE00-EE90-B63E-6CDD-FE68E6EB99E2}"/>
              </a:ext>
            </a:extLst>
          </p:cNvPr>
          <p:cNvSpPr/>
          <p:nvPr/>
        </p:nvSpPr>
        <p:spPr>
          <a:xfrm>
            <a:off x="5102459" y="4638279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B0469CF-A6C9-60FE-960E-ED781C4F9F62}"/>
              </a:ext>
            </a:extLst>
          </p:cNvPr>
          <p:cNvSpPr/>
          <p:nvPr/>
        </p:nvSpPr>
        <p:spPr>
          <a:xfrm>
            <a:off x="5115088" y="5163126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6FFEC-CDD1-E488-D229-9407C1E36070}"/>
              </a:ext>
            </a:extLst>
          </p:cNvPr>
          <p:cNvSpPr txBox="1"/>
          <p:nvPr/>
        </p:nvSpPr>
        <p:spPr>
          <a:xfrm>
            <a:off x="7604250" y="3264419"/>
            <a:ext cx="12671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dirty="0">
                <a:solidFill>
                  <a:schemeClr val="bg1"/>
                </a:solidFill>
              </a:rPr>
              <a:t>(Optional)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1EA6AAD-35F7-D562-D1E9-123C3840EDDB}"/>
              </a:ext>
            </a:extLst>
          </p:cNvPr>
          <p:cNvSpPr/>
          <p:nvPr/>
        </p:nvSpPr>
        <p:spPr>
          <a:xfrm>
            <a:off x="5142793" y="5750425"/>
            <a:ext cx="1809136" cy="4424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DONATE NOW</a:t>
            </a:r>
          </a:p>
        </p:txBody>
      </p:sp>
    </p:spTree>
    <p:extLst>
      <p:ext uri="{BB962C8B-B14F-4D97-AF65-F5344CB8AC3E}">
        <p14:creationId xmlns:p14="http://schemas.microsoft.com/office/powerpoint/2010/main" val="12290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CCEED3-4FA9-E6EE-282D-4836B6F3D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66"/>
            <a:ext cx="12192000" cy="64676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676CCA-A2D4-BF00-9D2D-4F5A3B174C63}"/>
              </a:ext>
            </a:extLst>
          </p:cNvPr>
          <p:cNvSpPr/>
          <p:nvPr/>
        </p:nvSpPr>
        <p:spPr>
          <a:xfrm>
            <a:off x="0" y="865239"/>
            <a:ext cx="12192000" cy="8062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EB5F9-EC6F-1C6F-C0F6-6E0E804E2F64}"/>
              </a:ext>
            </a:extLst>
          </p:cNvPr>
          <p:cNvSpPr txBox="1"/>
          <p:nvPr/>
        </p:nvSpPr>
        <p:spPr>
          <a:xfrm>
            <a:off x="1218784" y="785528"/>
            <a:ext cx="432375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ZA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Hope Haven Organization</a:t>
            </a:r>
          </a:p>
        </p:txBody>
      </p:sp>
      <p:pic>
        <p:nvPicPr>
          <p:cNvPr id="8" name="Picture 7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A4BF290C-6555-92C1-818C-20F40CCB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307"/>
            <a:ext cx="1302566" cy="8031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01E36-5E1D-FB52-9210-17F911CCAF28}"/>
              </a:ext>
            </a:extLst>
          </p:cNvPr>
          <p:cNvSpPr txBox="1"/>
          <p:nvPr/>
        </p:nvSpPr>
        <p:spPr>
          <a:xfrm>
            <a:off x="1218784" y="1167481"/>
            <a:ext cx="45130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dirty="0">
                <a:solidFill>
                  <a:schemeClr val="accent5">
                    <a:lumMod val="50000"/>
                  </a:schemeClr>
                </a:solidFill>
              </a:rPr>
              <a:t>The Smallest Act Of Kindness Is Worth More Than The Greatest Intention.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708C9-DB7C-2427-55EB-EBB1FF762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1484"/>
            <a:ext cx="12192000" cy="51865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3D538B-52D0-4F32-461A-CF96700846C5}"/>
              </a:ext>
            </a:extLst>
          </p:cNvPr>
          <p:cNvSpPr txBox="1"/>
          <p:nvPr/>
        </p:nvSpPr>
        <p:spPr>
          <a:xfrm>
            <a:off x="11061706" y="1052065"/>
            <a:ext cx="91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B2A4C4-CED8-8713-0FFD-BC1EEB0E1C4F}"/>
              </a:ext>
            </a:extLst>
          </p:cNvPr>
          <p:cNvSpPr/>
          <p:nvPr/>
        </p:nvSpPr>
        <p:spPr>
          <a:xfrm>
            <a:off x="1817098" y="1837555"/>
            <a:ext cx="8416412" cy="4573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CCA7D-3CCA-7479-629E-C46E85CDB42D}"/>
              </a:ext>
            </a:extLst>
          </p:cNvPr>
          <p:cNvSpPr txBox="1"/>
          <p:nvPr/>
        </p:nvSpPr>
        <p:spPr>
          <a:xfrm>
            <a:off x="4707780" y="1863545"/>
            <a:ext cx="368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DONATING FURNITURE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9AB81-E010-5FB9-DA45-940615BDB144}"/>
              </a:ext>
            </a:extLst>
          </p:cNvPr>
          <p:cNvSpPr txBox="1"/>
          <p:nvPr/>
        </p:nvSpPr>
        <p:spPr>
          <a:xfrm>
            <a:off x="2374656" y="2989126"/>
            <a:ext cx="142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Names: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AD2A7-0939-B1C8-3652-4D1EEE8E152B}"/>
              </a:ext>
            </a:extLst>
          </p:cNvPr>
          <p:cNvSpPr txBox="1"/>
          <p:nvPr/>
        </p:nvSpPr>
        <p:spPr>
          <a:xfrm>
            <a:off x="2358735" y="3419787"/>
            <a:ext cx="173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Organisation: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E8A40-72E8-F100-51D6-B5100C1ACCCB}"/>
              </a:ext>
            </a:extLst>
          </p:cNvPr>
          <p:cNvSpPr txBox="1"/>
          <p:nvPr/>
        </p:nvSpPr>
        <p:spPr>
          <a:xfrm>
            <a:off x="2380745" y="3787175"/>
            <a:ext cx="191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Furniture Type: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AD05C3-EC92-7902-0630-9FA2E4FB3C49}"/>
              </a:ext>
            </a:extLst>
          </p:cNvPr>
          <p:cNvSpPr txBox="1"/>
          <p:nvPr/>
        </p:nvSpPr>
        <p:spPr>
          <a:xfrm>
            <a:off x="2395603" y="4612838"/>
            <a:ext cx="22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Place of Collection: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5E3C8-7245-8C93-4AC5-8F48A0A4F522}"/>
              </a:ext>
            </a:extLst>
          </p:cNvPr>
          <p:cNvSpPr txBox="1"/>
          <p:nvPr/>
        </p:nvSpPr>
        <p:spPr>
          <a:xfrm>
            <a:off x="2395603" y="5072099"/>
            <a:ext cx="190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Date &amp; Time: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F98368-6D79-8F1A-6952-1E0F00F0245C}"/>
              </a:ext>
            </a:extLst>
          </p:cNvPr>
          <p:cNvSpPr/>
          <p:nvPr/>
        </p:nvSpPr>
        <p:spPr>
          <a:xfrm>
            <a:off x="5131878" y="4279765"/>
            <a:ext cx="173240" cy="1921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D49748-1826-051A-9043-562BBD242AC5}"/>
              </a:ext>
            </a:extLst>
          </p:cNvPr>
          <p:cNvSpPr/>
          <p:nvPr/>
        </p:nvSpPr>
        <p:spPr>
          <a:xfrm>
            <a:off x="6584008" y="4279765"/>
            <a:ext cx="180025" cy="1921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0B9A44-1D66-675A-3E5F-5D1941B79D6A}"/>
              </a:ext>
            </a:extLst>
          </p:cNvPr>
          <p:cNvSpPr txBox="1"/>
          <p:nvPr/>
        </p:nvSpPr>
        <p:spPr>
          <a:xfrm>
            <a:off x="5259303" y="4191190"/>
            <a:ext cx="105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Delivery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6ECDB4-03D0-4CBF-34A0-58D97FAAA02A}"/>
              </a:ext>
            </a:extLst>
          </p:cNvPr>
          <p:cNvSpPr txBox="1"/>
          <p:nvPr/>
        </p:nvSpPr>
        <p:spPr>
          <a:xfrm>
            <a:off x="6763835" y="4191190"/>
            <a:ext cx="105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Pickup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F3C94E-00D6-CA67-7A9F-9292437E8772}"/>
              </a:ext>
            </a:extLst>
          </p:cNvPr>
          <p:cNvSpPr txBox="1"/>
          <p:nvPr/>
        </p:nvSpPr>
        <p:spPr>
          <a:xfrm>
            <a:off x="2380267" y="4188547"/>
            <a:ext cx="268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Select delivery Option: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BF057E-D6D6-D92F-25C6-C9FE02B87206}"/>
              </a:ext>
            </a:extLst>
          </p:cNvPr>
          <p:cNvSpPr/>
          <p:nvPr/>
        </p:nvSpPr>
        <p:spPr>
          <a:xfrm>
            <a:off x="5025732" y="2749501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5F6FBE-FAE1-A7C3-29DB-CD699218211F}"/>
              </a:ext>
            </a:extLst>
          </p:cNvPr>
          <p:cNvSpPr/>
          <p:nvPr/>
        </p:nvSpPr>
        <p:spPr>
          <a:xfrm>
            <a:off x="5062610" y="3206711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830E609-DD85-9F89-33BE-A1ADAFFBA1AC}"/>
              </a:ext>
            </a:extLst>
          </p:cNvPr>
          <p:cNvSpPr/>
          <p:nvPr/>
        </p:nvSpPr>
        <p:spPr>
          <a:xfrm>
            <a:off x="5062610" y="3659991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FCCE00-EE90-B63E-6CDD-FE68E6EB99E2}"/>
              </a:ext>
            </a:extLst>
          </p:cNvPr>
          <p:cNvSpPr/>
          <p:nvPr/>
        </p:nvSpPr>
        <p:spPr>
          <a:xfrm>
            <a:off x="5102459" y="4638279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B0469CF-A6C9-60FE-960E-ED781C4F9F62}"/>
              </a:ext>
            </a:extLst>
          </p:cNvPr>
          <p:cNvSpPr/>
          <p:nvPr/>
        </p:nvSpPr>
        <p:spPr>
          <a:xfrm>
            <a:off x="5115088" y="5163126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6FFEC-CDD1-E488-D229-9407C1E36070}"/>
              </a:ext>
            </a:extLst>
          </p:cNvPr>
          <p:cNvSpPr txBox="1"/>
          <p:nvPr/>
        </p:nvSpPr>
        <p:spPr>
          <a:xfrm>
            <a:off x="7604250" y="3264419"/>
            <a:ext cx="12671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dirty="0">
                <a:solidFill>
                  <a:schemeClr val="bg1"/>
                </a:solidFill>
              </a:rPr>
              <a:t>(Optional)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1EA6AAD-35F7-D562-D1E9-123C3840EDDB}"/>
              </a:ext>
            </a:extLst>
          </p:cNvPr>
          <p:cNvSpPr/>
          <p:nvPr/>
        </p:nvSpPr>
        <p:spPr>
          <a:xfrm>
            <a:off x="5142793" y="5750425"/>
            <a:ext cx="1809136" cy="4424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DONATE NOW</a:t>
            </a:r>
          </a:p>
        </p:txBody>
      </p:sp>
    </p:spTree>
    <p:extLst>
      <p:ext uri="{BB962C8B-B14F-4D97-AF65-F5344CB8AC3E}">
        <p14:creationId xmlns:p14="http://schemas.microsoft.com/office/powerpoint/2010/main" val="238203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CCEED3-4FA9-E6EE-282D-4836B6F3D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66"/>
            <a:ext cx="12192000" cy="64676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676CCA-A2D4-BF00-9D2D-4F5A3B174C63}"/>
              </a:ext>
            </a:extLst>
          </p:cNvPr>
          <p:cNvSpPr/>
          <p:nvPr/>
        </p:nvSpPr>
        <p:spPr>
          <a:xfrm>
            <a:off x="0" y="865239"/>
            <a:ext cx="12192000" cy="8062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EB5F9-EC6F-1C6F-C0F6-6E0E804E2F64}"/>
              </a:ext>
            </a:extLst>
          </p:cNvPr>
          <p:cNvSpPr txBox="1"/>
          <p:nvPr/>
        </p:nvSpPr>
        <p:spPr>
          <a:xfrm>
            <a:off x="1218784" y="785528"/>
            <a:ext cx="432375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ZA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Hope Haven Organization</a:t>
            </a:r>
          </a:p>
        </p:txBody>
      </p:sp>
      <p:pic>
        <p:nvPicPr>
          <p:cNvPr id="8" name="Picture 7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A4BF290C-6555-92C1-818C-20F40CCB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307"/>
            <a:ext cx="1302566" cy="8031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01E36-5E1D-FB52-9210-17F911CCAF28}"/>
              </a:ext>
            </a:extLst>
          </p:cNvPr>
          <p:cNvSpPr txBox="1"/>
          <p:nvPr/>
        </p:nvSpPr>
        <p:spPr>
          <a:xfrm>
            <a:off x="1218784" y="1167481"/>
            <a:ext cx="45130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dirty="0">
                <a:solidFill>
                  <a:schemeClr val="accent5">
                    <a:lumMod val="50000"/>
                  </a:schemeClr>
                </a:solidFill>
              </a:rPr>
              <a:t>The Smallest Act Of Kindness Is Worth More Than The Greatest Intention.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708C9-DB7C-2427-55EB-EBB1FF762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1484"/>
            <a:ext cx="12192000" cy="51865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3D538B-52D0-4F32-461A-CF96700846C5}"/>
              </a:ext>
            </a:extLst>
          </p:cNvPr>
          <p:cNvSpPr txBox="1"/>
          <p:nvPr/>
        </p:nvSpPr>
        <p:spPr>
          <a:xfrm>
            <a:off x="11061706" y="1052065"/>
            <a:ext cx="91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B2A4C4-CED8-8713-0FFD-BC1EEB0E1C4F}"/>
              </a:ext>
            </a:extLst>
          </p:cNvPr>
          <p:cNvSpPr/>
          <p:nvPr/>
        </p:nvSpPr>
        <p:spPr>
          <a:xfrm>
            <a:off x="1817098" y="1837555"/>
            <a:ext cx="8416412" cy="49049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CCA7D-3CCA-7479-629E-C46E85CDB42D}"/>
              </a:ext>
            </a:extLst>
          </p:cNvPr>
          <p:cNvSpPr txBox="1"/>
          <p:nvPr/>
        </p:nvSpPr>
        <p:spPr>
          <a:xfrm>
            <a:off x="4707780" y="1863545"/>
            <a:ext cx="368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DONATING CLOTHES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9AB81-E010-5FB9-DA45-940615BDB144}"/>
              </a:ext>
            </a:extLst>
          </p:cNvPr>
          <p:cNvSpPr txBox="1"/>
          <p:nvPr/>
        </p:nvSpPr>
        <p:spPr>
          <a:xfrm>
            <a:off x="2374656" y="2989126"/>
            <a:ext cx="142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Names: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AD2A7-0939-B1C8-3652-4D1EEE8E152B}"/>
              </a:ext>
            </a:extLst>
          </p:cNvPr>
          <p:cNvSpPr txBox="1"/>
          <p:nvPr/>
        </p:nvSpPr>
        <p:spPr>
          <a:xfrm>
            <a:off x="2358735" y="3419787"/>
            <a:ext cx="173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Organisation: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E8A40-72E8-F100-51D6-B5100C1ACCCB}"/>
              </a:ext>
            </a:extLst>
          </p:cNvPr>
          <p:cNvSpPr txBox="1"/>
          <p:nvPr/>
        </p:nvSpPr>
        <p:spPr>
          <a:xfrm>
            <a:off x="2380745" y="3787175"/>
            <a:ext cx="206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Clothes Type: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AD05C3-EC92-7902-0630-9FA2E4FB3C49}"/>
              </a:ext>
            </a:extLst>
          </p:cNvPr>
          <p:cNvSpPr txBox="1"/>
          <p:nvPr/>
        </p:nvSpPr>
        <p:spPr>
          <a:xfrm>
            <a:off x="2332698" y="4993269"/>
            <a:ext cx="22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Place of Collection: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5E3C8-7245-8C93-4AC5-8F48A0A4F522}"/>
              </a:ext>
            </a:extLst>
          </p:cNvPr>
          <p:cNvSpPr txBox="1"/>
          <p:nvPr/>
        </p:nvSpPr>
        <p:spPr>
          <a:xfrm>
            <a:off x="2332698" y="5452530"/>
            <a:ext cx="190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Date &amp; Time: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F98368-6D79-8F1A-6952-1E0F00F0245C}"/>
              </a:ext>
            </a:extLst>
          </p:cNvPr>
          <p:cNvSpPr/>
          <p:nvPr/>
        </p:nvSpPr>
        <p:spPr>
          <a:xfrm>
            <a:off x="5068973" y="4660196"/>
            <a:ext cx="173240" cy="1921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D49748-1826-051A-9043-562BBD242AC5}"/>
              </a:ext>
            </a:extLst>
          </p:cNvPr>
          <p:cNvSpPr/>
          <p:nvPr/>
        </p:nvSpPr>
        <p:spPr>
          <a:xfrm>
            <a:off x="6521103" y="4660196"/>
            <a:ext cx="180025" cy="1921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0B9A44-1D66-675A-3E5F-5D1941B79D6A}"/>
              </a:ext>
            </a:extLst>
          </p:cNvPr>
          <p:cNvSpPr txBox="1"/>
          <p:nvPr/>
        </p:nvSpPr>
        <p:spPr>
          <a:xfrm>
            <a:off x="5196398" y="4571621"/>
            <a:ext cx="105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Delivery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6ECDB4-03D0-4CBF-34A0-58D97FAAA02A}"/>
              </a:ext>
            </a:extLst>
          </p:cNvPr>
          <p:cNvSpPr txBox="1"/>
          <p:nvPr/>
        </p:nvSpPr>
        <p:spPr>
          <a:xfrm>
            <a:off x="6700930" y="4571621"/>
            <a:ext cx="105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Pickup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F3C94E-00D6-CA67-7A9F-9292437E8772}"/>
              </a:ext>
            </a:extLst>
          </p:cNvPr>
          <p:cNvSpPr txBox="1"/>
          <p:nvPr/>
        </p:nvSpPr>
        <p:spPr>
          <a:xfrm>
            <a:off x="2317362" y="4568978"/>
            <a:ext cx="268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Select delivery Option: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BF057E-D6D6-D92F-25C6-C9FE02B87206}"/>
              </a:ext>
            </a:extLst>
          </p:cNvPr>
          <p:cNvSpPr/>
          <p:nvPr/>
        </p:nvSpPr>
        <p:spPr>
          <a:xfrm>
            <a:off x="5025732" y="2749501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5F6FBE-FAE1-A7C3-29DB-CD699218211F}"/>
              </a:ext>
            </a:extLst>
          </p:cNvPr>
          <p:cNvSpPr/>
          <p:nvPr/>
        </p:nvSpPr>
        <p:spPr>
          <a:xfrm>
            <a:off x="5062610" y="3206711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830E609-DD85-9F89-33BE-A1ADAFFBA1AC}"/>
              </a:ext>
            </a:extLst>
          </p:cNvPr>
          <p:cNvSpPr/>
          <p:nvPr/>
        </p:nvSpPr>
        <p:spPr>
          <a:xfrm>
            <a:off x="5062610" y="3659991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FCCE00-EE90-B63E-6CDD-FE68E6EB99E2}"/>
              </a:ext>
            </a:extLst>
          </p:cNvPr>
          <p:cNvSpPr/>
          <p:nvPr/>
        </p:nvSpPr>
        <p:spPr>
          <a:xfrm>
            <a:off x="5039554" y="5018710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B0469CF-A6C9-60FE-960E-ED781C4F9F62}"/>
              </a:ext>
            </a:extLst>
          </p:cNvPr>
          <p:cNvSpPr/>
          <p:nvPr/>
        </p:nvSpPr>
        <p:spPr>
          <a:xfrm>
            <a:off x="5052183" y="5543557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6FFEC-CDD1-E488-D229-9407C1E36070}"/>
              </a:ext>
            </a:extLst>
          </p:cNvPr>
          <p:cNvSpPr txBox="1"/>
          <p:nvPr/>
        </p:nvSpPr>
        <p:spPr>
          <a:xfrm>
            <a:off x="7604250" y="3264419"/>
            <a:ext cx="12671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dirty="0">
                <a:solidFill>
                  <a:schemeClr val="bg1"/>
                </a:solidFill>
              </a:rPr>
              <a:t>(Optional)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1EA6AAD-35F7-D562-D1E9-123C3840EDDB}"/>
              </a:ext>
            </a:extLst>
          </p:cNvPr>
          <p:cNvSpPr/>
          <p:nvPr/>
        </p:nvSpPr>
        <p:spPr>
          <a:xfrm>
            <a:off x="5176877" y="6056884"/>
            <a:ext cx="1809136" cy="4424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DONATE NOW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4C6951-E09C-26BF-D0FF-8D9F08A1EBA8}"/>
              </a:ext>
            </a:extLst>
          </p:cNvPr>
          <p:cNvSpPr txBox="1"/>
          <p:nvPr/>
        </p:nvSpPr>
        <p:spPr>
          <a:xfrm>
            <a:off x="2386630" y="4236705"/>
            <a:ext cx="268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Size: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34C50A-04FD-95A7-32A2-64A7F9EE1FB1}"/>
              </a:ext>
            </a:extLst>
          </p:cNvPr>
          <p:cNvSpPr/>
          <p:nvPr/>
        </p:nvSpPr>
        <p:spPr>
          <a:xfrm>
            <a:off x="5068973" y="4156507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123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CCEED3-4FA9-E6EE-282D-4836B6F3D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66"/>
            <a:ext cx="12192000" cy="64676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676CCA-A2D4-BF00-9D2D-4F5A3B174C63}"/>
              </a:ext>
            </a:extLst>
          </p:cNvPr>
          <p:cNvSpPr/>
          <p:nvPr/>
        </p:nvSpPr>
        <p:spPr>
          <a:xfrm>
            <a:off x="0" y="865239"/>
            <a:ext cx="12192000" cy="8062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EB5F9-EC6F-1C6F-C0F6-6E0E804E2F64}"/>
              </a:ext>
            </a:extLst>
          </p:cNvPr>
          <p:cNvSpPr txBox="1"/>
          <p:nvPr/>
        </p:nvSpPr>
        <p:spPr>
          <a:xfrm>
            <a:off x="1218784" y="785528"/>
            <a:ext cx="432375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ZA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Hope Haven Organization</a:t>
            </a:r>
          </a:p>
        </p:txBody>
      </p:sp>
      <p:pic>
        <p:nvPicPr>
          <p:cNvPr id="8" name="Picture 7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A4BF290C-6555-92C1-818C-20F40CCB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307"/>
            <a:ext cx="1302566" cy="8031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01E36-5E1D-FB52-9210-17F911CCAF28}"/>
              </a:ext>
            </a:extLst>
          </p:cNvPr>
          <p:cNvSpPr txBox="1"/>
          <p:nvPr/>
        </p:nvSpPr>
        <p:spPr>
          <a:xfrm>
            <a:off x="1218784" y="1167481"/>
            <a:ext cx="45130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dirty="0">
                <a:solidFill>
                  <a:schemeClr val="accent5">
                    <a:lumMod val="50000"/>
                  </a:schemeClr>
                </a:solidFill>
              </a:rPr>
              <a:t>The Smallest Act Of Kindness Is Worth More Than The Greatest Intention.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708C9-DB7C-2427-55EB-EBB1FF762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1484"/>
            <a:ext cx="12192000" cy="51865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3D538B-52D0-4F32-461A-CF96700846C5}"/>
              </a:ext>
            </a:extLst>
          </p:cNvPr>
          <p:cNvSpPr txBox="1"/>
          <p:nvPr/>
        </p:nvSpPr>
        <p:spPr>
          <a:xfrm>
            <a:off x="11061706" y="1052065"/>
            <a:ext cx="91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Log out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B2A4C4-CED8-8713-0FFD-BC1EEB0E1C4F}"/>
              </a:ext>
            </a:extLst>
          </p:cNvPr>
          <p:cNvSpPr/>
          <p:nvPr/>
        </p:nvSpPr>
        <p:spPr>
          <a:xfrm>
            <a:off x="1817098" y="1837555"/>
            <a:ext cx="8416412" cy="4573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CCA7D-3CCA-7479-629E-C46E85CDB42D}"/>
              </a:ext>
            </a:extLst>
          </p:cNvPr>
          <p:cNvSpPr txBox="1"/>
          <p:nvPr/>
        </p:nvSpPr>
        <p:spPr>
          <a:xfrm>
            <a:off x="4707780" y="1863545"/>
            <a:ext cx="368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solidFill>
                  <a:schemeClr val="bg1"/>
                </a:solidFill>
              </a:rPr>
              <a:t>DONATING ANYTHING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9AB81-E010-5FB9-DA45-940615BDB144}"/>
              </a:ext>
            </a:extLst>
          </p:cNvPr>
          <p:cNvSpPr txBox="1"/>
          <p:nvPr/>
        </p:nvSpPr>
        <p:spPr>
          <a:xfrm>
            <a:off x="2374656" y="2989126"/>
            <a:ext cx="142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Names: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AD2A7-0939-B1C8-3652-4D1EEE8E152B}"/>
              </a:ext>
            </a:extLst>
          </p:cNvPr>
          <p:cNvSpPr txBox="1"/>
          <p:nvPr/>
        </p:nvSpPr>
        <p:spPr>
          <a:xfrm>
            <a:off x="2358735" y="3419787"/>
            <a:ext cx="173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Organisation: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E8A40-72E8-F100-51D6-B5100C1ACCCB}"/>
              </a:ext>
            </a:extLst>
          </p:cNvPr>
          <p:cNvSpPr txBox="1"/>
          <p:nvPr/>
        </p:nvSpPr>
        <p:spPr>
          <a:xfrm>
            <a:off x="2380745" y="3787175"/>
            <a:ext cx="142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Food Type: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AD05C3-EC92-7902-0630-9FA2E4FB3C49}"/>
              </a:ext>
            </a:extLst>
          </p:cNvPr>
          <p:cNvSpPr txBox="1"/>
          <p:nvPr/>
        </p:nvSpPr>
        <p:spPr>
          <a:xfrm>
            <a:off x="2395603" y="4612838"/>
            <a:ext cx="22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Place of Collection: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5E3C8-7245-8C93-4AC5-8F48A0A4F522}"/>
              </a:ext>
            </a:extLst>
          </p:cNvPr>
          <p:cNvSpPr txBox="1"/>
          <p:nvPr/>
        </p:nvSpPr>
        <p:spPr>
          <a:xfrm>
            <a:off x="2395603" y="5072099"/>
            <a:ext cx="190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Date &amp; Time: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F98368-6D79-8F1A-6952-1E0F00F0245C}"/>
              </a:ext>
            </a:extLst>
          </p:cNvPr>
          <p:cNvSpPr/>
          <p:nvPr/>
        </p:nvSpPr>
        <p:spPr>
          <a:xfrm>
            <a:off x="5131878" y="4279765"/>
            <a:ext cx="173240" cy="1921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D49748-1826-051A-9043-562BBD242AC5}"/>
              </a:ext>
            </a:extLst>
          </p:cNvPr>
          <p:cNvSpPr/>
          <p:nvPr/>
        </p:nvSpPr>
        <p:spPr>
          <a:xfrm>
            <a:off x="6584008" y="4279765"/>
            <a:ext cx="180025" cy="1921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0B9A44-1D66-675A-3E5F-5D1941B79D6A}"/>
              </a:ext>
            </a:extLst>
          </p:cNvPr>
          <p:cNvSpPr txBox="1"/>
          <p:nvPr/>
        </p:nvSpPr>
        <p:spPr>
          <a:xfrm>
            <a:off x="5259303" y="4191190"/>
            <a:ext cx="105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Delivery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6ECDB4-03D0-4CBF-34A0-58D97FAAA02A}"/>
              </a:ext>
            </a:extLst>
          </p:cNvPr>
          <p:cNvSpPr txBox="1"/>
          <p:nvPr/>
        </p:nvSpPr>
        <p:spPr>
          <a:xfrm>
            <a:off x="6763835" y="4191190"/>
            <a:ext cx="105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Pickup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F3C94E-00D6-CA67-7A9F-9292437E8772}"/>
              </a:ext>
            </a:extLst>
          </p:cNvPr>
          <p:cNvSpPr txBox="1"/>
          <p:nvPr/>
        </p:nvSpPr>
        <p:spPr>
          <a:xfrm>
            <a:off x="2380267" y="4188547"/>
            <a:ext cx="268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Select delivery Option: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BF057E-D6D6-D92F-25C6-C9FE02B87206}"/>
              </a:ext>
            </a:extLst>
          </p:cNvPr>
          <p:cNvSpPr/>
          <p:nvPr/>
        </p:nvSpPr>
        <p:spPr>
          <a:xfrm>
            <a:off x="5025732" y="2749501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5F6FBE-FAE1-A7C3-29DB-CD699218211F}"/>
              </a:ext>
            </a:extLst>
          </p:cNvPr>
          <p:cNvSpPr/>
          <p:nvPr/>
        </p:nvSpPr>
        <p:spPr>
          <a:xfrm>
            <a:off x="5062610" y="3206711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830E609-DD85-9F89-33BE-A1ADAFFBA1AC}"/>
              </a:ext>
            </a:extLst>
          </p:cNvPr>
          <p:cNvSpPr/>
          <p:nvPr/>
        </p:nvSpPr>
        <p:spPr>
          <a:xfrm>
            <a:off x="5062610" y="3659991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FCCE00-EE90-B63E-6CDD-FE68E6EB99E2}"/>
              </a:ext>
            </a:extLst>
          </p:cNvPr>
          <p:cNvSpPr/>
          <p:nvPr/>
        </p:nvSpPr>
        <p:spPr>
          <a:xfrm>
            <a:off x="5102459" y="4638279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B0469CF-A6C9-60FE-960E-ED781C4F9F62}"/>
              </a:ext>
            </a:extLst>
          </p:cNvPr>
          <p:cNvSpPr/>
          <p:nvPr/>
        </p:nvSpPr>
        <p:spPr>
          <a:xfrm>
            <a:off x="5115088" y="5163126"/>
            <a:ext cx="2541640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6FFEC-CDD1-E488-D229-9407C1E36070}"/>
              </a:ext>
            </a:extLst>
          </p:cNvPr>
          <p:cNvSpPr txBox="1"/>
          <p:nvPr/>
        </p:nvSpPr>
        <p:spPr>
          <a:xfrm>
            <a:off x="7604250" y="3264419"/>
            <a:ext cx="12671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dirty="0">
                <a:solidFill>
                  <a:schemeClr val="bg1"/>
                </a:solidFill>
              </a:rPr>
              <a:t>(Optional)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1EA6AAD-35F7-D562-D1E9-123C3840EDDB}"/>
              </a:ext>
            </a:extLst>
          </p:cNvPr>
          <p:cNvSpPr/>
          <p:nvPr/>
        </p:nvSpPr>
        <p:spPr>
          <a:xfrm>
            <a:off x="5142793" y="5750425"/>
            <a:ext cx="1809136" cy="4424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DONATE NOW</a:t>
            </a:r>
          </a:p>
        </p:txBody>
      </p:sp>
    </p:spTree>
    <p:extLst>
      <p:ext uri="{BB962C8B-B14F-4D97-AF65-F5344CB8AC3E}">
        <p14:creationId xmlns:p14="http://schemas.microsoft.com/office/powerpoint/2010/main" val="219131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CCEED3-4FA9-E6EE-282D-4836B6F3D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66"/>
            <a:ext cx="12192000" cy="64676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676CCA-A2D4-BF00-9D2D-4F5A3B174C63}"/>
              </a:ext>
            </a:extLst>
          </p:cNvPr>
          <p:cNvSpPr/>
          <p:nvPr/>
        </p:nvSpPr>
        <p:spPr>
          <a:xfrm>
            <a:off x="0" y="865239"/>
            <a:ext cx="12192000" cy="8062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EB5F9-EC6F-1C6F-C0F6-6E0E804E2F64}"/>
              </a:ext>
            </a:extLst>
          </p:cNvPr>
          <p:cNvSpPr txBox="1"/>
          <p:nvPr/>
        </p:nvSpPr>
        <p:spPr>
          <a:xfrm>
            <a:off x="1218784" y="785528"/>
            <a:ext cx="432375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ZA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Hope Haven Organization</a:t>
            </a:r>
          </a:p>
        </p:txBody>
      </p:sp>
      <p:pic>
        <p:nvPicPr>
          <p:cNvPr id="8" name="Picture 7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A4BF290C-6555-92C1-818C-20F40CCB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307"/>
            <a:ext cx="1302566" cy="8031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01E36-5E1D-FB52-9210-17F911CCAF28}"/>
              </a:ext>
            </a:extLst>
          </p:cNvPr>
          <p:cNvSpPr txBox="1"/>
          <p:nvPr/>
        </p:nvSpPr>
        <p:spPr>
          <a:xfrm>
            <a:off x="1218784" y="1167481"/>
            <a:ext cx="45130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dirty="0">
                <a:solidFill>
                  <a:schemeClr val="accent5">
                    <a:lumMod val="50000"/>
                  </a:schemeClr>
                </a:solidFill>
              </a:rPr>
              <a:t>The Smallest Act Of Kindness Is Worth More Than The Greatest Intention.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708C9-DB7C-2427-55EB-EBB1FF762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1484"/>
            <a:ext cx="12192000" cy="51865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3D538B-52D0-4F32-461A-CF96700846C5}"/>
              </a:ext>
            </a:extLst>
          </p:cNvPr>
          <p:cNvSpPr txBox="1"/>
          <p:nvPr/>
        </p:nvSpPr>
        <p:spPr>
          <a:xfrm>
            <a:off x="11061706" y="1052065"/>
            <a:ext cx="91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423623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315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Mashava, Ntshuxeko, (Ms) (s225393816)</dc:creator>
  <cp:lastModifiedBy>Mashava, Ntshuxeko, (Ms) (s225393816)</cp:lastModifiedBy>
  <cp:revision>2</cp:revision>
  <dcterms:created xsi:type="dcterms:W3CDTF">2024-06-25T18:01:51Z</dcterms:created>
  <dcterms:modified xsi:type="dcterms:W3CDTF">2024-06-26T19:10:11Z</dcterms:modified>
</cp:coreProperties>
</file>