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64" r:id="rId4"/>
    <p:sldId id="269" r:id="rId5"/>
    <p:sldId id="261" r:id="rId6"/>
    <p:sldId id="263" r:id="rId7"/>
    <p:sldId id="262" r:id="rId8"/>
  </p:sldIdLst>
  <p:sldSz cx="9144000" cy="6858000" type="screen4x3"/>
  <p:notesSz cx="6669088" cy="987266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E3E3E3"/>
    <a:srgbClr val="CCCDCC"/>
    <a:srgbClr val="636463"/>
    <a:srgbClr val="898989"/>
    <a:srgbClr val="014A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14"/>
    <p:restoredTop sz="95097" autoAdjust="0"/>
  </p:normalViewPr>
  <p:slideViewPr>
    <p:cSldViewPr>
      <p:cViewPr varScale="1">
        <p:scale>
          <a:sx n="80" d="100"/>
          <a:sy n="80" d="100"/>
        </p:scale>
        <p:origin x="1507"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250" cy="4953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778250" y="0"/>
            <a:ext cx="2889250" cy="495300"/>
          </a:xfrm>
          <a:prstGeom prst="rect">
            <a:avLst/>
          </a:prstGeom>
        </p:spPr>
        <p:txBody>
          <a:bodyPr vert="horz" lIns="91440" tIns="45720" rIns="91440" bIns="45720" rtlCol="0"/>
          <a:lstStyle>
            <a:lvl1pPr algn="r">
              <a:defRPr sz="1200"/>
            </a:lvl1pPr>
          </a:lstStyle>
          <a:p>
            <a:fld id="{031C9504-5B5B-4460-B400-B8FEE626B4E7}" type="datetimeFigureOut">
              <a:rPr lang="en-US" smtClean="0"/>
              <a:t>1/1/2025</a:t>
            </a:fld>
            <a:endParaRPr lang="en-US"/>
          </a:p>
        </p:txBody>
      </p:sp>
      <p:sp>
        <p:nvSpPr>
          <p:cNvPr id="4" name="Slide Image Placeholder 3"/>
          <p:cNvSpPr>
            <a:spLocks noGrp="1" noRot="1" noChangeAspect="1"/>
          </p:cNvSpPr>
          <p:nvPr>
            <p:ph type="sldImg" idx="2"/>
          </p:nvPr>
        </p:nvSpPr>
        <p:spPr>
          <a:xfrm>
            <a:off x="1112838" y="1233488"/>
            <a:ext cx="4443412" cy="33321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66750" y="4751388"/>
            <a:ext cx="5335588" cy="38877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7363"/>
            <a:ext cx="2889250" cy="4953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778250" y="9377363"/>
            <a:ext cx="2889250" cy="495300"/>
          </a:xfrm>
          <a:prstGeom prst="rect">
            <a:avLst/>
          </a:prstGeom>
        </p:spPr>
        <p:txBody>
          <a:bodyPr vert="horz" lIns="91440" tIns="45720" rIns="91440" bIns="45720" rtlCol="0" anchor="b"/>
          <a:lstStyle>
            <a:lvl1pPr algn="r">
              <a:defRPr sz="1200"/>
            </a:lvl1pPr>
          </a:lstStyle>
          <a:p>
            <a:fld id="{87DD6F79-3CFE-4B91-B8E5-01631F5C1B16}" type="slidenum">
              <a:rPr lang="en-US" smtClean="0"/>
              <a:t>‹#›</a:t>
            </a:fld>
            <a:endParaRPr lang="en-US"/>
          </a:p>
        </p:txBody>
      </p:sp>
    </p:spTree>
    <p:extLst>
      <p:ext uri="{BB962C8B-B14F-4D97-AF65-F5344CB8AC3E}">
        <p14:creationId xmlns:p14="http://schemas.microsoft.com/office/powerpoint/2010/main" val="218540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D6F79-3CFE-4B91-B8E5-01631F5C1B16}" type="slidenum">
              <a:rPr lang="en-US" smtClean="0"/>
              <a:t>3</a:t>
            </a:fld>
            <a:endParaRPr lang="en-US"/>
          </a:p>
        </p:txBody>
      </p:sp>
    </p:spTree>
    <p:extLst>
      <p:ext uri="{BB962C8B-B14F-4D97-AF65-F5344CB8AC3E}">
        <p14:creationId xmlns:p14="http://schemas.microsoft.com/office/powerpoint/2010/main" val="358438061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8" name="Untertitel 2"/>
          <p:cNvSpPr>
            <a:spLocks noGrp="1"/>
          </p:cNvSpPr>
          <p:nvPr>
            <p:ph type="subTitle" idx="1" hasCustomPrompt="1"/>
          </p:nvPr>
        </p:nvSpPr>
        <p:spPr>
          <a:xfrm>
            <a:off x="392400" y="4077072"/>
            <a:ext cx="8352928" cy="840093"/>
          </a:xfrm>
          <a:prstGeom prst="rect">
            <a:avLst/>
          </a:prstGeom>
        </p:spPr>
        <p:txBody>
          <a:bodyPr>
            <a:noAutofit/>
          </a:bodyPr>
          <a:lstStyle>
            <a:lvl1pPr marL="0" indent="0" algn="ctr">
              <a:spcBef>
                <a:spcPts val="0"/>
              </a:spcBef>
              <a:buNone/>
              <a:defRPr sz="3200" b="1">
                <a:solidFill>
                  <a:schemeClr val="tx1">
                    <a:tint val="75000"/>
                  </a:schemeClr>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Click </a:t>
            </a:r>
            <a:r>
              <a:rPr lang="de-DE" dirty="0" err="1"/>
              <a:t>to</a:t>
            </a:r>
            <a:r>
              <a:rPr lang="de-DE" dirty="0"/>
              <a:t> </a:t>
            </a:r>
            <a:r>
              <a:rPr lang="de-DE" dirty="0" err="1"/>
              <a:t>add</a:t>
            </a:r>
            <a:r>
              <a:rPr lang="de-DE" dirty="0"/>
              <a:t> </a:t>
            </a:r>
            <a:r>
              <a:rPr lang="de-DE" dirty="0" err="1"/>
              <a:t>subtitle</a:t>
            </a:r>
            <a:endParaRPr lang="de-DE" dirty="0"/>
          </a:p>
        </p:txBody>
      </p:sp>
      <p:sp>
        <p:nvSpPr>
          <p:cNvPr id="9" name="Rechteck 8"/>
          <p:cNvSpPr/>
          <p:nvPr userDrawn="1"/>
        </p:nvSpPr>
        <p:spPr>
          <a:xfrm>
            <a:off x="-4073" y="6124800"/>
            <a:ext cx="9148073" cy="748800"/>
          </a:xfrm>
          <a:prstGeom prst="rect">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PT Sans" panose="020B0503020203020204" pitchFamily="34" charset="0"/>
            </a:endParaRPr>
          </a:p>
        </p:txBody>
      </p:sp>
      <p:sp>
        <p:nvSpPr>
          <p:cNvPr id="10" name="Fußzeilenplatzhalter 23"/>
          <p:cNvSpPr>
            <a:spLocks noGrp="1"/>
          </p:cNvSpPr>
          <p:nvPr>
            <p:ph type="ftr" sz="quarter" idx="3"/>
          </p:nvPr>
        </p:nvSpPr>
        <p:spPr>
          <a:xfrm>
            <a:off x="187199" y="6314909"/>
            <a:ext cx="4382763" cy="366183"/>
          </a:xfrm>
          <a:prstGeom prst="rect">
            <a:avLst/>
          </a:prstGeom>
        </p:spPr>
        <p:txBody>
          <a:bodyPr vert="horz" lIns="91440" tIns="45720" rIns="91440" bIns="45720" rtlCol="0" anchor="ctr"/>
          <a:lstStyle>
            <a:lvl1pPr algn="l">
              <a:defRPr sz="1400">
                <a:solidFill>
                  <a:srgbClr val="636463"/>
                </a:solidFill>
                <a:latin typeface="+mn-lt"/>
              </a:defRPr>
            </a:lvl1pPr>
          </a:lstStyle>
          <a:p>
            <a:r>
              <a:rPr lang="de-DE" dirty="0"/>
              <a:t>Date| Event/Conference/Seminar| Location</a:t>
            </a:r>
          </a:p>
        </p:txBody>
      </p:sp>
      <p:sp>
        <p:nvSpPr>
          <p:cNvPr id="11" name="Foliennummernplatzhalter 24"/>
          <p:cNvSpPr>
            <a:spLocks noGrp="1"/>
          </p:cNvSpPr>
          <p:nvPr>
            <p:ph type="sldNum" sz="quarter" idx="4"/>
          </p:nvPr>
        </p:nvSpPr>
        <p:spPr>
          <a:xfrm>
            <a:off x="6804000" y="6326401"/>
            <a:ext cx="1944000" cy="366183"/>
          </a:xfrm>
          <a:prstGeom prst="rect">
            <a:avLst/>
          </a:prstGeom>
        </p:spPr>
        <p:txBody>
          <a:bodyPr vert="horz" lIns="91440" tIns="45720" rIns="91440" bIns="45720" rtlCol="0" anchor="ctr"/>
          <a:lstStyle>
            <a:lvl1pPr algn="r">
              <a:defRPr sz="1400">
                <a:solidFill>
                  <a:srgbClr val="636463"/>
                </a:solidFill>
                <a:latin typeface="+mn-lt"/>
              </a:defRPr>
            </a:lvl1pPr>
          </a:lstStyle>
          <a:p>
            <a:r>
              <a:rPr lang="de-DE" dirty="0"/>
              <a:t>Speaker</a:t>
            </a:r>
          </a:p>
        </p:txBody>
      </p:sp>
      <p:sp>
        <p:nvSpPr>
          <p:cNvPr id="12" name="Titel 1"/>
          <p:cNvSpPr>
            <a:spLocks noGrp="1"/>
          </p:cNvSpPr>
          <p:nvPr>
            <p:ph type="title" hasCustomPrompt="1"/>
          </p:nvPr>
        </p:nvSpPr>
        <p:spPr>
          <a:xfrm>
            <a:off x="392400" y="2844000"/>
            <a:ext cx="8352928" cy="1176131"/>
          </a:xfrm>
          <a:prstGeom prst="rect">
            <a:avLst/>
          </a:prstGeom>
        </p:spPr>
        <p:txBody>
          <a:bodyPr anchor="t">
            <a:normAutofit/>
          </a:bodyPr>
          <a:lstStyle>
            <a:lvl1pPr algn="ctr">
              <a:defRPr sz="3600" b="1" cap="none">
                <a:solidFill>
                  <a:srgbClr val="014A8F"/>
                </a:solidFill>
                <a:latin typeface="+mn-lt"/>
              </a:defRPr>
            </a:lvl1pPr>
          </a:lstStyle>
          <a:p>
            <a:r>
              <a:rPr lang="de-DE" dirty="0"/>
              <a:t>Click </a:t>
            </a:r>
            <a:r>
              <a:rPr lang="de-DE" dirty="0" err="1"/>
              <a:t>to</a:t>
            </a:r>
            <a:r>
              <a:rPr lang="de-DE" dirty="0"/>
              <a:t> </a:t>
            </a:r>
            <a:r>
              <a:rPr lang="de-DE" dirty="0" err="1"/>
              <a:t>add</a:t>
            </a:r>
            <a:r>
              <a:rPr lang="de-DE" dirty="0"/>
              <a:t> title </a:t>
            </a:r>
            <a:r>
              <a:rPr lang="de-DE" dirty="0" err="1"/>
              <a:t>of</a:t>
            </a:r>
            <a:r>
              <a:rPr lang="de-DE" dirty="0"/>
              <a:t> </a:t>
            </a:r>
            <a:r>
              <a:rPr lang="de-DE" dirty="0" err="1"/>
              <a:t>the</a:t>
            </a:r>
            <a:r>
              <a:rPr lang="de-DE" dirty="0"/>
              <a:t> </a:t>
            </a:r>
            <a:r>
              <a:rPr lang="de-DE" dirty="0" err="1"/>
              <a:t>presentation</a:t>
            </a:r>
            <a:endParaRPr lang="de-DE" dirty="0"/>
          </a:p>
        </p:txBody>
      </p:sp>
      <p:pic>
        <p:nvPicPr>
          <p:cNvPr id="15" name="Picture 2" descr="C:\Users\lens\Desktop\Logo_MPI-IW_englisch_negativ_300dpi.jpg"/>
          <p:cNvPicPr>
            <a:picLocks noChangeAspect="1" noChangeArrowheads="1"/>
          </p:cNvPicPr>
          <p:nvPr userDrawn="1"/>
        </p:nvPicPr>
        <p:blipFill>
          <a:blip r:embed="rId2" cstate="screen">
            <a:extLst>
              <a:ext uri="{BEBA8EAE-BF5A-486C-A8C5-ECC9F3942E4B}">
                <a14:imgProps xmlns:a14="http://schemas.microsoft.com/office/drawing/2010/main">
                  <a14:imgLayer r:embed="rId3">
                    <a14:imgEffect>
                      <a14:sharpenSoften amount="40000"/>
                    </a14:imgEffect>
                  </a14:imgLayer>
                </a14:imgProps>
              </a:ext>
              <a:ext uri="{28A0092B-C50C-407E-A947-70E740481C1C}">
                <a14:useLocalDpi xmlns:a14="http://schemas.microsoft.com/office/drawing/2010/main"/>
              </a:ext>
            </a:extLst>
          </a:blip>
          <a:srcRect/>
          <a:stretch>
            <a:fillRect/>
          </a:stretch>
        </p:blipFill>
        <p:spPr bwMode="auto">
          <a:xfrm>
            <a:off x="0" y="-1"/>
            <a:ext cx="4570469" cy="159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830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7" name="Foliennummernplatzhalter 6"/>
          <p:cNvSpPr>
            <a:spLocks noGrp="1"/>
          </p:cNvSpPr>
          <p:nvPr>
            <p:ph type="sldNum" sz="quarter" idx="11"/>
          </p:nvPr>
        </p:nvSpPr>
        <p:spPr/>
        <p:txBody>
          <a:bodyPr/>
          <a:lstStyle/>
          <a:p>
            <a:fld id="{730FFE64-384B-44F1-B562-E01D9106D3C3}" type="slidenum">
              <a:rPr lang="de-DE" smtClean="0"/>
              <a:pPr/>
              <a:t>‹#›</a:t>
            </a:fld>
            <a:endParaRPr lang="de-DE" dirty="0"/>
          </a:p>
        </p:txBody>
      </p:sp>
      <p:sp>
        <p:nvSpPr>
          <p:cNvPr id="9" name="Bildplatzhalter 8"/>
          <p:cNvSpPr>
            <a:spLocks noGrp="1"/>
          </p:cNvSpPr>
          <p:nvPr>
            <p:ph type="pic" sz="quarter" idx="12" hasCustomPrompt="1"/>
          </p:nvPr>
        </p:nvSpPr>
        <p:spPr>
          <a:xfrm>
            <a:off x="468313" y="1195200"/>
            <a:ext cx="8280400" cy="4322032"/>
          </a:xfrm>
        </p:spPr>
        <p:txBody>
          <a:bodyPr/>
          <a:lstStyle>
            <a:lvl1pPr marL="0" indent="0">
              <a:buNone/>
              <a:defRPr/>
            </a:lvl1pPr>
          </a:lstStyle>
          <a:p>
            <a:r>
              <a:rPr lang="de-DE" dirty="0"/>
              <a:t>Click </a:t>
            </a:r>
            <a:r>
              <a:rPr lang="de-DE" dirty="0" err="1"/>
              <a:t>to</a:t>
            </a:r>
            <a:r>
              <a:rPr lang="de-DE" dirty="0"/>
              <a:t> </a:t>
            </a:r>
            <a:r>
              <a:rPr lang="de-DE" dirty="0" err="1"/>
              <a:t>add</a:t>
            </a:r>
            <a:r>
              <a:rPr lang="de-DE" dirty="0"/>
              <a:t> </a:t>
            </a:r>
            <a:r>
              <a:rPr lang="de-DE" dirty="0" err="1"/>
              <a:t>picture</a:t>
            </a:r>
            <a:r>
              <a:rPr lang="de-DE" dirty="0"/>
              <a:t>(s)</a:t>
            </a:r>
          </a:p>
        </p:txBody>
      </p:sp>
      <p:cxnSp>
        <p:nvCxnSpPr>
          <p:cNvPr id="10" name="Gerade Verbindung 9"/>
          <p:cNvCxnSpPr/>
          <p:nvPr userDrawn="1"/>
        </p:nvCxnSpPr>
        <p:spPr>
          <a:xfrm>
            <a:off x="457200" y="1087200"/>
            <a:ext cx="8244000" cy="0"/>
          </a:xfrm>
          <a:prstGeom prst="line">
            <a:avLst/>
          </a:prstGeom>
          <a:ln w="25400">
            <a:solidFill>
              <a:srgbClr val="014A8F"/>
            </a:solidFill>
          </a:ln>
        </p:spPr>
        <p:style>
          <a:lnRef idx="1">
            <a:schemeClr val="accent1"/>
          </a:lnRef>
          <a:fillRef idx="0">
            <a:schemeClr val="accent1"/>
          </a:fillRef>
          <a:effectRef idx="0">
            <a:schemeClr val="accent1"/>
          </a:effectRef>
          <a:fontRef idx="minor">
            <a:schemeClr val="tx1"/>
          </a:fontRef>
        </p:style>
      </p:cxnSp>
      <p:sp>
        <p:nvSpPr>
          <p:cNvPr id="12" name="Textplatzhalter 11"/>
          <p:cNvSpPr>
            <a:spLocks noGrp="1"/>
          </p:cNvSpPr>
          <p:nvPr>
            <p:ph type="body" sz="quarter" idx="13" hasCustomPrompt="1"/>
          </p:nvPr>
        </p:nvSpPr>
        <p:spPr>
          <a:xfrm>
            <a:off x="457200" y="5661248"/>
            <a:ext cx="8291513" cy="504056"/>
          </a:xfrm>
        </p:spPr>
        <p:txBody>
          <a:bodyPr>
            <a:normAutofit/>
          </a:bodyPr>
          <a:lstStyle>
            <a:lvl1pPr marL="0" indent="0">
              <a:buNone/>
              <a:defRPr sz="1800">
                <a:solidFill>
                  <a:srgbClr val="636463"/>
                </a:solidFill>
              </a:defRPr>
            </a:lvl1pPr>
          </a:lstStyle>
          <a:p>
            <a:pPr lvl="0"/>
            <a:r>
              <a:rPr lang="de-DE" dirty="0"/>
              <a:t>Caption</a:t>
            </a:r>
          </a:p>
        </p:txBody>
      </p:sp>
      <p:sp>
        <p:nvSpPr>
          <p:cNvPr id="13" name="Titel 12"/>
          <p:cNvSpPr>
            <a:spLocks noGrp="1"/>
          </p:cNvSpPr>
          <p:nvPr>
            <p:ph type="title" hasCustomPrompt="1"/>
          </p:nvPr>
        </p:nvSpPr>
        <p:spPr/>
        <p:txBody>
          <a:bodyPr/>
          <a:lstStyle>
            <a:lvl1pPr>
              <a:defRPr baseline="0"/>
            </a:lvl1pPr>
          </a:lstStyle>
          <a:p>
            <a:r>
              <a:rPr lang="de-DE" dirty="0"/>
              <a:t>Click </a:t>
            </a:r>
            <a:r>
              <a:rPr lang="de-DE" dirty="0" err="1"/>
              <a:t>to</a:t>
            </a:r>
            <a:r>
              <a:rPr lang="de-DE" dirty="0"/>
              <a:t> </a:t>
            </a:r>
            <a:r>
              <a:rPr lang="de-DE" dirty="0" err="1"/>
              <a:t>edit</a:t>
            </a:r>
            <a:r>
              <a:rPr lang="de-DE" dirty="0"/>
              <a:t> Master title style</a:t>
            </a:r>
          </a:p>
        </p:txBody>
      </p:sp>
      <p:sp>
        <p:nvSpPr>
          <p:cNvPr id="2" name="Fußzeilenplatzhalter 1"/>
          <p:cNvSpPr>
            <a:spLocks noGrp="1"/>
          </p:cNvSpPr>
          <p:nvPr>
            <p:ph type="ftr" sz="quarter" idx="14"/>
          </p:nvPr>
        </p:nvSpPr>
        <p:spPr/>
        <p:txBody>
          <a:bodyPr/>
          <a:lstStyle/>
          <a:p>
            <a:r>
              <a:rPr lang="de-DE" dirty="0"/>
              <a:t>Name </a:t>
            </a:r>
            <a:r>
              <a:rPr lang="de-DE" dirty="0" err="1"/>
              <a:t>of</a:t>
            </a:r>
            <a:r>
              <a:rPr lang="de-DE" dirty="0"/>
              <a:t> </a:t>
            </a:r>
            <a:r>
              <a:rPr lang="de-DE" dirty="0" err="1"/>
              <a:t>speaker</a:t>
            </a:r>
            <a:r>
              <a:rPr lang="de-DE" dirty="0"/>
              <a:t> </a:t>
            </a:r>
            <a:r>
              <a:rPr lang="de-DE" dirty="0" err="1"/>
              <a:t>and</a:t>
            </a:r>
            <a:r>
              <a:rPr lang="de-DE" dirty="0"/>
              <a:t>/</a:t>
            </a:r>
            <a:r>
              <a:rPr lang="de-DE" dirty="0" err="1"/>
              <a:t>or</a:t>
            </a:r>
            <a:r>
              <a:rPr lang="de-DE" dirty="0"/>
              <a:t> </a:t>
            </a:r>
            <a:r>
              <a:rPr lang="de-DE" dirty="0" err="1"/>
              <a:t>topic</a:t>
            </a:r>
            <a:r>
              <a:rPr lang="de-DE" dirty="0"/>
              <a:t> </a:t>
            </a:r>
            <a:r>
              <a:rPr lang="de-DE" dirty="0" err="1"/>
              <a:t>of</a:t>
            </a:r>
            <a:r>
              <a:rPr lang="de-DE" dirty="0"/>
              <a:t> </a:t>
            </a:r>
            <a:r>
              <a:rPr lang="de-DE" dirty="0" err="1"/>
              <a:t>presentation</a:t>
            </a:r>
            <a:r>
              <a:rPr lang="de-DE" dirty="0"/>
              <a:t> etc.</a:t>
            </a:r>
          </a:p>
        </p:txBody>
      </p:sp>
    </p:spTree>
    <p:extLst>
      <p:ext uri="{BB962C8B-B14F-4D97-AF65-F5344CB8AC3E}">
        <p14:creationId xmlns:p14="http://schemas.microsoft.com/office/powerpoint/2010/main" val="114073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Leer">
    <p:spTree>
      <p:nvGrpSpPr>
        <p:cNvPr id="1" name=""/>
        <p:cNvGrpSpPr/>
        <p:nvPr/>
      </p:nvGrpSpPr>
      <p:grpSpPr>
        <a:xfrm>
          <a:off x="0" y="0"/>
          <a:ext cx="0" cy="0"/>
          <a:chOff x="0" y="0"/>
          <a:chExt cx="0" cy="0"/>
        </a:xfrm>
      </p:grpSpPr>
      <p:sp>
        <p:nvSpPr>
          <p:cNvPr id="6" name="Foliennummernplatzhalter 5"/>
          <p:cNvSpPr>
            <a:spLocks noGrp="1"/>
          </p:cNvSpPr>
          <p:nvPr>
            <p:ph type="sldNum" sz="quarter" idx="11"/>
          </p:nvPr>
        </p:nvSpPr>
        <p:spPr/>
        <p:txBody>
          <a:bodyPr/>
          <a:lstStyle/>
          <a:p>
            <a:fld id="{730FFE64-384B-44F1-B562-E01D9106D3C3}" type="slidenum">
              <a:rPr lang="de-DE" smtClean="0"/>
              <a:pPr/>
              <a:t>‹#›</a:t>
            </a:fld>
            <a:endParaRPr lang="de-DE" dirty="0"/>
          </a:p>
        </p:txBody>
      </p:sp>
      <p:sp>
        <p:nvSpPr>
          <p:cNvPr id="2" name="Fußzeilenplatzhalter 1"/>
          <p:cNvSpPr>
            <a:spLocks noGrp="1"/>
          </p:cNvSpPr>
          <p:nvPr>
            <p:ph type="ftr" sz="quarter" idx="12"/>
          </p:nvPr>
        </p:nvSpPr>
        <p:spPr/>
        <p:txBody>
          <a:bodyPr/>
          <a:lstStyle/>
          <a:p>
            <a:r>
              <a:rPr lang="de-DE"/>
              <a:t>Name of speaker and/or topic of presentation etc.</a:t>
            </a:r>
            <a:endParaRPr lang="de-DE" dirty="0"/>
          </a:p>
        </p:txBody>
      </p:sp>
    </p:spTree>
    <p:extLst>
      <p:ext uri="{BB962C8B-B14F-4D97-AF65-F5344CB8AC3E}">
        <p14:creationId xmlns:p14="http://schemas.microsoft.com/office/powerpoint/2010/main" val="869412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Benutzerdefiniertes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Click </a:t>
            </a:r>
            <a:r>
              <a:rPr lang="de-DE" dirty="0" err="1"/>
              <a:t>to</a:t>
            </a:r>
            <a:r>
              <a:rPr lang="de-DE" dirty="0"/>
              <a:t> </a:t>
            </a:r>
            <a:r>
              <a:rPr lang="de-DE" dirty="0" err="1"/>
              <a:t>edit</a:t>
            </a:r>
            <a:r>
              <a:rPr lang="de-DE" dirty="0"/>
              <a:t> Master title style</a:t>
            </a:r>
          </a:p>
        </p:txBody>
      </p:sp>
      <p:sp>
        <p:nvSpPr>
          <p:cNvPr id="4" name="Foliennummernplatzhalter 3"/>
          <p:cNvSpPr>
            <a:spLocks noGrp="1"/>
          </p:cNvSpPr>
          <p:nvPr>
            <p:ph type="sldNum" sz="quarter" idx="11"/>
          </p:nvPr>
        </p:nvSpPr>
        <p:spPr/>
        <p:txBody>
          <a:bodyPr/>
          <a:lstStyle/>
          <a:p>
            <a:fld id="{730FFE64-384B-44F1-B562-E01D9106D3C3}" type="slidenum">
              <a:rPr lang="de-DE" smtClean="0"/>
              <a:pPr/>
              <a:t>‹#›</a:t>
            </a:fld>
            <a:endParaRPr lang="de-DE" dirty="0"/>
          </a:p>
        </p:txBody>
      </p:sp>
      <p:cxnSp>
        <p:nvCxnSpPr>
          <p:cNvPr id="5" name="Gerade Verbindung 4"/>
          <p:cNvCxnSpPr/>
          <p:nvPr userDrawn="1"/>
        </p:nvCxnSpPr>
        <p:spPr>
          <a:xfrm>
            <a:off x="457200" y="1087200"/>
            <a:ext cx="8244000" cy="0"/>
          </a:xfrm>
          <a:prstGeom prst="line">
            <a:avLst/>
          </a:prstGeom>
          <a:ln w="25400">
            <a:solidFill>
              <a:srgbClr val="014A8F"/>
            </a:solidFill>
          </a:ln>
        </p:spPr>
        <p:style>
          <a:lnRef idx="1">
            <a:schemeClr val="accent1"/>
          </a:lnRef>
          <a:fillRef idx="0">
            <a:schemeClr val="accent1"/>
          </a:fillRef>
          <a:effectRef idx="0">
            <a:schemeClr val="accent1"/>
          </a:effectRef>
          <a:fontRef idx="minor">
            <a:schemeClr val="tx1"/>
          </a:fontRef>
        </p:style>
      </p:cxnSp>
      <p:sp>
        <p:nvSpPr>
          <p:cNvPr id="6" name="Untertitel 2"/>
          <p:cNvSpPr>
            <a:spLocks noGrp="1"/>
          </p:cNvSpPr>
          <p:nvPr>
            <p:ph type="subTitle" idx="1" hasCustomPrompt="1"/>
          </p:nvPr>
        </p:nvSpPr>
        <p:spPr>
          <a:xfrm>
            <a:off x="457200" y="1196752"/>
            <a:ext cx="8244000" cy="324036"/>
          </a:xfrm>
          <a:prstGeom prst="rect">
            <a:avLst/>
          </a:prstGeom>
        </p:spPr>
        <p:txBody>
          <a:bodyPr anchor="ctr">
            <a:noAutofit/>
          </a:bodyPr>
          <a:lstStyle>
            <a:lvl1pPr marL="0" indent="0" algn="l">
              <a:spcBef>
                <a:spcPts val="0"/>
              </a:spcBef>
              <a:buNone/>
              <a:defRPr sz="1800" b="1">
                <a:solidFill>
                  <a:srgbClr val="898989"/>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Click </a:t>
            </a:r>
            <a:r>
              <a:rPr lang="de-DE" dirty="0" err="1"/>
              <a:t>to</a:t>
            </a:r>
            <a:r>
              <a:rPr lang="de-DE" dirty="0"/>
              <a:t> </a:t>
            </a:r>
            <a:r>
              <a:rPr lang="de-DE" dirty="0" err="1"/>
              <a:t>add</a:t>
            </a:r>
            <a:r>
              <a:rPr lang="de-DE" dirty="0"/>
              <a:t> </a:t>
            </a:r>
            <a:r>
              <a:rPr lang="de-DE" dirty="0" err="1"/>
              <a:t>subtitle</a:t>
            </a:r>
            <a:endParaRPr lang="de-DE" dirty="0"/>
          </a:p>
        </p:txBody>
      </p:sp>
      <p:sp>
        <p:nvSpPr>
          <p:cNvPr id="8" name="Textplatzhalter 7"/>
          <p:cNvSpPr>
            <a:spLocks noGrp="1"/>
          </p:cNvSpPr>
          <p:nvPr>
            <p:ph type="body" sz="quarter" idx="12" hasCustomPrompt="1"/>
          </p:nvPr>
        </p:nvSpPr>
        <p:spPr>
          <a:xfrm>
            <a:off x="457200" y="1628800"/>
            <a:ext cx="8244000" cy="4536504"/>
          </a:xfrm>
        </p:spPr>
        <p:txBody>
          <a:bodyPr/>
          <a:lstStyle/>
          <a:p>
            <a:pPr lvl="0"/>
            <a:r>
              <a:rPr lang="de-DE" dirty="0"/>
              <a:t>Click </a:t>
            </a:r>
            <a:r>
              <a:rPr lang="de-DE" dirty="0" err="1"/>
              <a:t>to</a:t>
            </a:r>
            <a:r>
              <a:rPr lang="de-DE" dirty="0"/>
              <a:t> </a:t>
            </a:r>
            <a:r>
              <a:rPr lang="de-DE" dirty="0" err="1"/>
              <a:t>edit</a:t>
            </a:r>
            <a:r>
              <a:rPr lang="de-DE" dirty="0"/>
              <a:t> Master </a:t>
            </a:r>
            <a:r>
              <a:rPr lang="de-DE" dirty="0" err="1"/>
              <a:t>text</a:t>
            </a:r>
            <a:r>
              <a:rPr lang="de-DE" dirty="0"/>
              <a:t> </a:t>
            </a:r>
            <a:r>
              <a:rPr lang="de-DE" dirty="0" err="1"/>
              <a:t>styles</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Fifth</a:t>
            </a:r>
            <a:r>
              <a:rPr lang="de-DE" dirty="0"/>
              <a:t> </a:t>
            </a:r>
            <a:r>
              <a:rPr lang="de-DE" dirty="0" err="1"/>
              <a:t>level</a:t>
            </a:r>
            <a:endParaRPr lang="de-DE" dirty="0"/>
          </a:p>
        </p:txBody>
      </p:sp>
      <p:sp>
        <p:nvSpPr>
          <p:cNvPr id="7" name="Fußzeilenplatzhalter 6"/>
          <p:cNvSpPr>
            <a:spLocks noGrp="1"/>
          </p:cNvSpPr>
          <p:nvPr>
            <p:ph type="ftr" sz="quarter" idx="13"/>
          </p:nvPr>
        </p:nvSpPr>
        <p:spPr/>
        <p:txBody>
          <a:bodyPr/>
          <a:lstStyle/>
          <a:p>
            <a:r>
              <a:rPr lang="de-DE"/>
              <a:t>Name of speaker and/or topic of presentation etc.</a:t>
            </a:r>
            <a:endParaRPr lang="de-DE" dirty="0"/>
          </a:p>
        </p:txBody>
      </p:sp>
    </p:spTree>
    <p:extLst>
      <p:ext uri="{BB962C8B-B14F-4D97-AF65-F5344CB8AC3E}">
        <p14:creationId xmlns:p14="http://schemas.microsoft.com/office/powerpoint/2010/main" val="2158521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Benutzerdefiniertes Layout">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730FFE64-384B-44F1-B562-E01D9106D3C3}" type="slidenum">
              <a:rPr lang="de-DE" smtClean="0"/>
              <a:pPr/>
              <a:t>‹#›</a:t>
            </a:fld>
            <a:endParaRPr lang="de-DE" dirty="0"/>
          </a:p>
        </p:txBody>
      </p:sp>
      <p:sp>
        <p:nvSpPr>
          <p:cNvPr id="5" name="Titel 4"/>
          <p:cNvSpPr>
            <a:spLocks noGrp="1"/>
          </p:cNvSpPr>
          <p:nvPr>
            <p:ph type="title" hasCustomPrompt="1"/>
          </p:nvPr>
        </p:nvSpPr>
        <p:spPr/>
        <p:txBody>
          <a:bodyPr/>
          <a:lstStyle>
            <a:lvl1pPr>
              <a:defRPr/>
            </a:lvl1pPr>
          </a:lstStyle>
          <a:p>
            <a:r>
              <a:rPr lang="de-DE" dirty="0"/>
              <a:t>Click </a:t>
            </a:r>
            <a:r>
              <a:rPr lang="de-DE" dirty="0" err="1"/>
              <a:t>to</a:t>
            </a:r>
            <a:r>
              <a:rPr lang="de-DE" dirty="0"/>
              <a:t> </a:t>
            </a:r>
            <a:r>
              <a:rPr lang="de-DE" dirty="0" err="1"/>
              <a:t>edit</a:t>
            </a:r>
            <a:r>
              <a:rPr lang="de-DE" dirty="0"/>
              <a:t> Master title style</a:t>
            </a:r>
          </a:p>
        </p:txBody>
      </p:sp>
      <p:cxnSp>
        <p:nvCxnSpPr>
          <p:cNvPr id="8" name="Gerade Verbindung 7"/>
          <p:cNvCxnSpPr/>
          <p:nvPr userDrawn="1"/>
        </p:nvCxnSpPr>
        <p:spPr>
          <a:xfrm>
            <a:off x="457200" y="1087200"/>
            <a:ext cx="8244000" cy="0"/>
          </a:xfrm>
          <a:prstGeom prst="line">
            <a:avLst/>
          </a:prstGeom>
          <a:ln w="25400">
            <a:solidFill>
              <a:srgbClr val="014A8F"/>
            </a:solidFill>
          </a:ln>
        </p:spPr>
        <p:style>
          <a:lnRef idx="1">
            <a:schemeClr val="accent1"/>
          </a:lnRef>
          <a:fillRef idx="0">
            <a:schemeClr val="accent1"/>
          </a:fillRef>
          <a:effectRef idx="0">
            <a:schemeClr val="accent1"/>
          </a:effectRef>
          <a:fontRef idx="minor">
            <a:schemeClr val="tx1"/>
          </a:fontRef>
        </p:style>
      </p:cxnSp>
      <p:sp>
        <p:nvSpPr>
          <p:cNvPr id="10" name="Textplatzhalter 9"/>
          <p:cNvSpPr>
            <a:spLocks noGrp="1"/>
          </p:cNvSpPr>
          <p:nvPr>
            <p:ph type="body" sz="quarter" idx="12" hasCustomPrompt="1"/>
          </p:nvPr>
        </p:nvSpPr>
        <p:spPr>
          <a:xfrm>
            <a:off x="457200" y="1195200"/>
            <a:ext cx="8244000" cy="4970104"/>
          </a:xfrm>
        </p:spPr>
        <p:txBody>
          <a:bodyPr/>
          <a:lstStyle/>
          <a:p>
            <a:pPr lvl="0"/>
            <a:r>
              <a:rPr lang="de-DE" dirty="0"/>
              <a:t>Click </a:t>
            </a:r>
            <a:r>
              <a:rPr lang="de-DE" dirty="0" err="1"/>
              <a:t>to</a:t>
            </a:r>
            <a:r>
              <a:rPr lang="de-DE" dirty="0"/>
              <a:t> </a:t>
            </a:r>
            <a:r>
              <a:rPr lang="de-DE" dirty="0" err="1"/>
              <a:t>edit</a:t>
            </a:r>
            <a:r>
              <a:rPr lang="de-DE" dirty="0"/>
              <a:t> Master </a:t>
            </a:r>
            <a:r>
              <a:rPr lang="de-DE" dirty="0" err="1"/>
              <a:t>text</a:t>
            </a:r>
            <a:r>
              <a:rPr lang="de-DE" dirty="0"/>
              <a:t> </a:t>
            </a:r>
            <a:r>
              <a:rPr lang="de-DE" dirty="0" err="1"/>
              <a:t>styles</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Fifth</a:t>
            </a:r>
            <a:r>
              <a:rPr lang="de-DE" dirty="0"/>
              <a:t> </a:t>
            </a:r>
            <a:r>
              <a:rPr lang="de-DE" dirty="0" err="1"/>
              <a:t>level</a:t>
            </a:r>
            <a:endParaRPr lang="de-DE" dirty="0"/>
          </a:p>
        </p:txBody>
      </p:sp>
      <p:sp>
        <p:nvSpPr>
          <p:cNvPr id="2" name="Fußzeilenplatzhalter 1"/>
          <p:cNvSpPr>
            <a:spLocks noGrp="1"/>
          </p:cNvSpPr>
          <p:nvPr>
            <p:ph type="ftr" sz="quarter" idx="13"/>
          </p:nvPr>
        </p:nvSpPr>
        <p:spPr/>
        <p:txBody>
          <a:bodyPr/>
          <a:lstStyle/>
          <a:p>
            <a:r>
              <a:rPr lang="de-DE"/>
              <a:t>Name of speaker and/or topic of presentation etc.</a:t>
            </a:r>
            <a:endParaRPr lang="de-DE" dirty="0"/>
          </a:p>
        </p:txBody>
      </p:sp>
    </p:spTree>
    <p:extLst>
      <p:ext uri="{BB962C8B-B14F-4D97-AF65-F5344CB8AC3E}">
        <p14:creationId xmlns:p14="http://schemas.microsoft.com/office/powerpoint/2010/main" val="2300569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457200" y="1600200"/>
            <a:ext cx="4038600" cy="4565104"/>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de-DE" dirty="0"/>
              <a:t>Click </a:t>
            </a:r>
            <a:r>
              <a:rPr lang="de-DE" dirty="0" err="1"/>
              <a:t>to</a:t>
            </a:r>
            <a:r>
              <a:rPr lang="de-DE" dirty="0"/>
              <a:t> </a:t>
            </a:r>
            <a:r>
              <a:rPr lang="de-DE" dirty="0" err="1"/>
              <a:t>edit</a:t>
            </a:r>
            <a:r>
              <a:rPr lang="de-DE" dirty="0"/>
              <a:t> Master </a:t>
            </a:r>
            <a:r>
              <a:rPr lang="de-DE" dirty="0" err="1"/>
              <a:t>text</a:t>
            </a:r>
            <a:r>
              <a:rPr lang="de-DE" dirty="0"/>
              <a:t> </a:t>
            </a:r>
            <a:r>
              <a:rPr lang="de-DE" dirty="0" err="1"/>
              <a:t>styles</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Fifth</a:t>
            </a:r>
            <a:r>
              <a:rPr lang="de-DE" dirty="0"/>
              <a:t> </a:t>
            </a:r>
            <a:r>
              <a:rPr lang="de-DE" dirty="0" err="1"/>
              <a:t>level</a:t>
            </a:r>
            <a:endParaRPr lang="de-DE" dirty="0"/>
          </a:p>
        </p:txBody>
      </p:sp>
      <p:sp>
        <p:nvSpPr>
          <p:cNvPr id="4" name="Inhaltsplatzhalter 3"/>
          <p:cNvSpPr>
            <a:spLocks noGrp="1"/>
          </p:cNvSpPr>
          <p:nvPr>
            <p:ph sz="half" idx="2" hasCustomPrompt="1"/>
          </p:nvPr>
        </p:nvSpPr>
        <p:spPr>
          <a:xfrm>
            <a:off x="4648200" y="1600200"/>
            <a:ext cx="4038600" cy="4565104"/>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de-DE" dirty="0"/>
              <a:t>Click </a:t>
            </a:r>
            <a:r>
              <a:rPr lang="de-DE" dirty="0" err="1"/>
              <a:t>to</a:t>
            </a:r>
            <a:r>
              <a:rPr lang="de-DE" dirty="0"/>
              <a:t> </a:t>
            </a:r>
            <a:r>
              <a:rPr lang="de-DE" dirty="0" err="1"/>
              <a:t>edit</a:t>
            </a:r>
            <a:r>
              <a:rPr lang="de-DE" dirty="0"/>
              <a:t> Master </a:t>
            </a:r>
            <a:r>
              <a:rPr lang="de-DE" dirty="0" err="1"/>
              <a:t>text</a:t>
            </a:r>
            <a:r>
              <a:rPr lang="de-DE" dirty="0"/>
              <a:t> </a:t>
            </a:r>
            <a:r>
              <a:rPr lang="de-DE" dirty="0" err="1"/>
              <a:t>styles</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Fifth</a:t>
            </a:r>
            <a:r>
              <a:rPr lang="de-DE" dirty="0"/>
              <a:t> </a:t>
            </a:r>
            <a:r>
              <a:rPr lang="de-DE" dirty="0" err="1"/>
              <a:t>level</a:t>
            </a:r>
            <a:endParaRPr lang="de-DE" dirty="0"/>
          </a:p>
        </p:txBody>
      </p:sp>
      <p:sp>
        <p:nvSpPr>
          <p:cNvPr id="9" name="Foliennummernplatzhalter 8"/>
          <p:cNvSpPr>
            <a:spLocks noGrp="1"/>
          </p:cNvSpPr>
          <p:nvPr>
            <p:ph type="sldNum" sz="quarter" idx="11"/>
          </p:nvPr>
        </p:nvSpPr>
        <p:spPr/>
        <p:txBody>
          <a:bodyPr/>
          <a:lstStyle/>
          <a:p>
            <a:fld id="{730FFE64-384B-44F1-B562-E01D9106D3C3}" type="slidenum">
              <a:rPr lang="de-DE" smtClean="0"/>
              <a:pPr/>
              <a:t>‹#›</a:t>
            </a:fld>
            <a:endParaRPr lang="de-DE" dirty="0"/>
          </a:p>
        </p:txBody>
      </p:sp>
      <p:sp>
        <p:nvSpPr>
          <p:cNvPr id="10" name="Titel 9"/>
          <p:cNvSpPr>
            <a:spLocks noGrp="1"/>
          </p:cNvSpPr>
          <p:nvPr>
            <p:ph type="title" hasCustomPrompt="1"/>
          </p:nvPr>
        </p:nvSpPr>
        <p:spPr/>
        <p:txBody>
          <a:bodyPr/>
          <a:lstStyle>
            <a:lvl1pPr>
              <a:defRPr/>
            </a:lvl1pPr>
          </a:lstStyle>
          <a:p>
            <a:r>
              <a:rPr lang="de-DE" dirty="0"/>
              <a:t>Click </a:t>
            </a:r>
            <a:r>
              <a:rPr lang="de-DE" dirty="0" err="1"/>
              <a:t>to</a:t>
            </a:r>
            <a:r>
              <a:rPr lang="de-DE" dirty="0"/>
              <a:t> </a:t>
            </a:r>
            <a:r>
              <a:rPr lang="de-DE" dirty="0" err="1"/>
              <a:t>edit</a:t>
            </a:r>
            <a:r>
              <a:rPr lang="de-DE" dirty="0"/>
              <a:t> Master title style</a:t>
            </a:r>
          </a:p>
        </p:txBody>
      </p:sp>
      <p:cxnSp>
        <p:nvCxnSpPr>
          <p:cNvPr id="11" name="Gerade Verbindung 10"/>
          <p:cNvCxnSpPr/>
          <p:nvPr userDrawn="1"/>
        </p:nvCxnSpPr>
        <p:spPr>
          <a:xfrm>
            <a:off x="457200" y="1087200"/>
            <a:ext cx="8244000" cy="0"/>
          </a:xfrm>
          <a:prstGeom prst="line">
            <a:avLst/>
          </a:prstGeom>
          <a:ln w="25400">
            <a:solidFill>
              <a:srgbClr val="014A8F"/>
            </a:solidFill>
          </a:ln>
        </p:spPr>
        <p:style>
          <a:lnRef idx="1">
            <a:schemeClr val="accent1"/>
          </a:lnRef>
          <a:fillRef idx="0">
            <a:schemeClr val="accent1"/>
          </a:fillRef>
          <a:effectRef idx="0">
            <a:schemeClr val="accent1"/>
          </a:effectRef>
          <a:fontRef idx="minor">
            <a:schemeClr val="tx1"/>
          </a:fontRef>
        </p:style>
      </p:cxnSp>
      <p:sp>
        <p:nvSpPr>
          <p:cNvPr id="12" name="Untertitel 2"/>
          <p:cNvSpPr>
            <a:spLocks noGrp="1"/>
          </p:cNvSpPr>
          <p:nvPr>
            <p:ph type="subTitle" idx="12" hasCustomPrompt="1"/>
          </p:nvPr>
        </p:nvSpPr>
        <p:spPr>
          <a:xfrm>
            <a:off x="457200" y="1196752"/>
            <a:ext cx="4039200" cy="324036"/>
          </a:xfrm>
          <a:prstGeom prst="rect">
            <a:avLst/>
          </a:prstGeom>
        </p:spPr>
        <p:txBody>
          <a:bodyPr anchor="ctr">
            <a:noAutofit/>
          </a:bodyPr>
          <a:lstStyle>
            <a:lvl1pPr marL="0" indent="0" algn="l">
              <a:spcBef>
                <a:spcPts val="0"/>
              </a:spcBef>
              <a:buNone/>
              <a:defRPr sz="2000" b="1">
                <a:solidFill>
                  <a:srgbClr val="898989"/>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Click </a:t>
            </a:r>
            <a:r>
              <a:rPr lang="de-DE" dirty="0" err="1"/>
              <a:t>to</a:t>
            </a:r>
            <a:r>
              <a:rPr lang="de-DE" dirty="0"/>
              <a:t> </a:t>
            </a:r>
            <a:r>
              <a:rPr lang="de-DE" dirty="0" err="1"/>
              <a:t>add</a:t>
            </a:r>
            <a:r>
              <a:rPr lang="de-DE" dirty="0"/>
              <a:t> </a:t>
            </a:r>
            <a:r>
              <a:rPr lang="de-DE" dirty="0" err="1"/>
              <a:t>subtitle</a:t>
            </a:r>
            <a:endParaRPr lang="de-DE" dirty="0"/>
          </a:p>
        </p:txBody>
      </p:sp>
      <p:sp>
        <p:nvSpPr>
          <p:cNvPr id="15" name="Textplatzhalter 14"/>
          <p:cNvSpPr>
            <a:spLocks noGrp="1"/>
          </p:cNvSpPr>
          <p:nvPr>
            <p:ph type="body" sz="quarter" idx="13" hasCustomPrompt="1"/>
          </p:nvPr>
        </p:nvSpPr>
        <p:spPr>
          <a:xfrm>
            <a:off x="4662000" y="1196752"/>
            <a:ext cx="4039200" cy="324000"/>
          </a:xfrm>
        </p:spPr>
        <p:txBody>
          <a:bodyPr anchor="ctr">
            <a:noAutofit/>
          </a:bodyPr>
          <a:lstStyle>
            <a:lvl1pPr marL="0" indent="0" algn="l" defTabSz="914400" rtl="0" eaLnBrk="1" latinLnBrk="0" hangingPunct="1">
              <a:spcBef>
                <a:spcPts val="0"/>
              </a:spcBef>
              <a:buFont typeface="Arial" panose="020B0604020202020204" pitchFamily="34" charset="0"/>
              <a:buNone/>
              <a:defRPr lang="de-DE" sz="2000" b="1" kern="1200" dirty="0">
                <a:solidFill>
                  <a:srgbClr val="898989"/>
                </a:solidFill>
                <a:latin typeface="+mn-lt"/>
                <a:ea typeface="+mn-ea"/>
                <a:cs typeface="+mn-cs"/>
              </a:defRPr>
            </a:lvl1pPr>
          </a:lstStyle>
          <a:p>
            <a:r>
              <a:rPr lang="de-DE" dirty="0"/>
              <a:t>Click </a:t>
            </a:r>
            <a:r>
              <a:rPr lang="de-DE" dirty="0" err="1"/>
              <a:t>to</a:t>
            </a:r>
            <a:r>
              <a:rPr lang="de-DE" dirty="0"/>
              <a:t> </a:t>
            </a:r>
            <a:r>
              <a:rPr lang="de-DE" dirty="0" err="1"/>
              <a:t>add</a:t>
            </a:r>
            <a:r>
              <a:rPr lang="de-DE" dirty="0"/>
              <a:t> </a:t>
            </a:r>
            <a:r>
              <a:rPr lang="de-DE" dirty="0" err="1"/>
              <a:t>subtitle</a:t>
            </a:r>
            <a:endParaRPr lang="de-DE" dirty="0"/>
          </a:p>
        </p:txBody>
      </p:sp>
      <p:sp>
        <p:nvSpPr>
          <p:cNvPr id="2" name="Fußzeilenplatzhalter 1"/>
          <p:cNvSpPr>
            <a:spLocks noGrp="1"/>
          </p:cNvSpPr>
          <p:nvPr>
            <p:ph type="ftr" sz="quarter" idx="14"/>
          </p:nvPr>
        </p:nvSpPr>
        <p:spPr/>
        <p:txBody>
          <a:bodyPr/>
          <a:lstStyle/>
          <a:p>
            <a:r>
              <a:rPr lang="de-DE"/>
              <a:t>Name of speaker and/or topic of presentation etc.</a:t>
            </a:r>
            <a:endParaRPr lang="de-DE" dirty="0"/>
          </a:p>
        </p:txBody>
      </p:sp>
    </p:spTree>
    <p:extLst>
      <p:ext uri="{BB962C8B-B14F-4D97-AF65-F5344CB8AC3E}">
        <p14:creationId xmlns:p14="http://schemas.microsoft.com/office/powerpoint/2010/main" val="3902021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Zwei Inhalte">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457200" y="1195200"/>
            <a:ext cx="4038600" cy="4970104"/>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de-DE" dirty="0"/>
              <a:t>Click </a:t>
            </a:r>
            <a:r>
              <a:rPr lang="de-DE" dirty="0" err="1"/>
              <a:t>to</a:t>
            </a:r>
            <a:r>
              <a:rPr lang="de-DE" dirty="0"/>
              <a:t> </a:t>
            </a:r>
            <a:r>
              <a:rPr lang="de-DE" dirty="0" err="1"/>
              <a:t>edit</a:t>
            </a:r>
            <a:r>
              <a:rPr lang="de-DE" dirty="0"/>
              <a:t> Master </a:t>
            </a:r>
            <a:r>
              <a:rPr lang="de-DE" dirty="0" err="1"/>
              <a:t>text</a:t>
            </a:r>
            <a:r>
              <a:rPr lang="de-DE" dirty="0"/>
              <a:t> </a:t>
            </a:r>
            <a:r>
              <a:rPr lang="de-DE" dirty="0" err="1"/>
              <a:t>styles</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Fifth</a:t>
            </a:r>
            <a:r>
              <a:rPr lang="de-DE" dirty="0"/>
              <a:t> </a:t>
            </a:r>
            <a:r>
              <a:rPr lang="de-DE" dirty="0" err="1"/>
              <a:t>level</a:t>
            </a:r>
            <a:endParaRPr lang="de-DE" dirty="0"/>
          </a:p>
        </p:txBody>
      </p:sp>
      <p:sp>
        <p:nvSpPr>
          <p:cNvPr id="4" name="Inhaltsplatzhalter 3"/>
          <p:cNvSpPr>
            <a:spLocks noGrp="1"/>
          </p:cNvSpPr>
          <p:nvPr>
            <p:ph sz="half" idx="2" hasCustomPrompt="1"/>
          </p:nvPr>
        </p:nvSpPr>
        <p:spPr>
          <a:xfrm>
            <a:off x="4648200" y="1195200"/>
            <a:ext cx="4038600" cy="4970104"/>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de-DE" dirty="0"/>
              <a:t>Click </a:t>
            </a:r>
            <a:r>
              <a:rPr lang="de-DE" dirty="0" err="1"/>
              <a:t>to</a:t>
            </a:r>
            <a:r>
              <a:rPr lang="de-DE" dirty="0"/>
              <a:t> </a:t>
            </a:r>
            <a:r>
              <a:rPr lang="de-DE" dirty="0" err="1"/>
              <a:t>edit</a:t>
            </a:r>
            <a:r>
              <a:rPr lang="de-DE" dirty="0"/>
              <a:t> Master </a:t>
            </a:r>
            <a:r>
              <a:rPr lang="de-DE" dirty="0" err="1"/>
              <a:t>text</a:t>
            </a:r>
            <a:r>
              <a:rPr lang="de-DE" dirty="0"/>
              <a:t> </a:t>
            </a:r>
            <a:r>
              <a:rPr lang="de-DE" dirty="0" err="1"/>
              <a:t>styles</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Fifth</a:t>
            </a:r>
            <a:r>
              <a:rPr lang="de-DE" dirty="0"/>
              <a:t> </a:t>
            </a:r>
            <a:r>
              <a:rPr lang="de-DE" dirty="0" err="1"/>
              <a:t>level</a:t>
            </a:r>
            <a:endParaRPr lang="de-DE" dirty="0"/>
          </a:p>
        </p:txBody>
      </p:sp>
      <p:sp>
        <p:nvSpPr>
          <p:cNvPr id="9" name="Foliennummernplatzhalter 8"/>
          <p:cNvSpPr>
            <a:spLocks noGrp="1"/>
          </p:cNvSpPr>
          <p:nvPr>
            <p:ph type="sldNum" sz="quarter" idx="11"/>
          </p:nvPr>
        </p:nvSpPr>
        <p:spPr/>
        <p:txBody>
          <a:bodyPr/>
          <a:lstStyle/>
          <a:p>
            <a:fld id="{730FFE64-384B-44F1-B562-E01D9106D3C3}" type="slidenum">
              <a:rPr lang="de-DE" smtClean="0"/>
              <a:pPr/>
              <a:t>‹#›</a:t>
            </a:fld>
            <a:endParaRPr lang="de-DE" dirty="0"/>
          </a:p>
        </p:txBody>
      </p:sp>
      <p:sp>
        <p:nvSpPr>
          <p:cNvPr id="10" name="Titel 9"/>
          <p:cNvSpPr>
            <a:spLocks noGrp="1"/>
          </p:cNvSpPr>
          <p:nvPr>
            <p:ph type="title" hasCustomPrompt="1"/>
          </p:nvPr>
        </p:nvSpPr>
        <p:spPr/>
        <p:txBody>
          <a:bodyPr/>
          <a:lstStyle>
            <a:lvl1pPr>
              <a:defRPr/>
            </a:lvl1pPr>
          </a:lstStyle>
          <a:p>
            <a:r>
              <a:rPr lang="de-DE" dirty="0"/>
              <a:t>Click </a:t>
            </a:r>
            <a:r>
              <a:rPr lang="de-DE" dirty="0" err="1"/>
              <a:t>to</a:t>
            </a:r>
            <a:r>
              <a:rPr lang="de-DE" dirty="0"/>
              <a:t> </a:t>
            </a:r>
            <a:r>
              <a:rPr lang="de-DE" dirty="0" err="1"/>
              <a:t>edit</a:t>
            </a:r>
            <a:r>
              <a:rPr lang="de-DE" dirty="0"/>
              <a:t> Master title style</a:t>
            </a:r>
          </a:p>
        </p:txBody>
      </p:sp>
      <p:cxnSp>
        <p:nvCxnSpPr>
          <p:cNvPr id="11" name="Gerade Verbindung 10"/>
          <p:cNvCxnSpPr/>
          <p:nvPr userDrawn="1"/>
        </p:nvCxnSpPr>
        <p:spPr>
          <a:xfrm>
            <a:off x="457200" y="1087200"/>
            <a:ext cx="8244000" cy="0"/>
          </a:xfrm>
          <a:prstGeom prst="line">
            <a:avLst/>
          </a:prstGeom>
          <a:ln w="25400">
            <a:solidFill>
              <a:srgbClr val="014A8F"/>
            </a:solidFill>
          </a:ln>
        </p:spPr>
        <p:style>
          <a:lnRef idx="1">
            <a:schemeClr val="accent1"/>
          </a:lnRef>
          <a:fillRef idx="0">
            <a:schemeClr val="accent1"/>
          </a:fillRef>
          <a:effectRef idx="0">
            <a:schemeClr val="accent1"/>
          </a:effectRef>
          <a:fontRef idx="minor">
            <a:schemeClr val="tx1"/>
          </a:fontRef>
        </p:style>
      </p:cxnSp>
      <p:sp>
        <p:nvSpPr>
          <p:cNvPr id="2" name="Fußzeilenplatzhalter 1"/>
          <p:cNvSpPr>
            <a:spLocks noGrp="1"/>
          </p:cNvSpPr>
          <p:nvPr>
            <p:ph type="ftr" sz="quarter" idx="12"/>
          </p:nvPr>
        </p:nvSpPr>
        <p:spPr/>
        <p:txBody>
          <a:bodyPr/>
          <a:lstStyle/>
          <a:p>
            <a:r>
              <a:rPr lang="de-DE"/>
              <a:t>Name of speaker and/or topic of presentation etc.</a:t>
            </a:r>
            <a:endParaRPr lang="de-DE" dirty="0"/>
          </a:p>
        </p:txBody>
      </p:sp>
    </p:spTree>
    <p:extLst>
      <p:ext uri="{BB962C8B-B14F-4D97-AF65-F5344CB8AC3E}">
        <p14:creationId xmlns:p14="http://schemas.microsoft.com/office/powerpoint/2010/main" val="304773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Zwei Inhalte">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457200" y="2204864"/>
            <a:ext cx="3178696" cy="3961936"/>
          </a:xfrm>
        </p:spPr>
        <p:txBody>
          <a:bodyPr>
            <a:normAutofit/>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de-DE" dirty="0"/>
              <a:t>Click </a:t>
            </a:r>
            <a:r>
              <a:rPr lang="de-DE" dirty="0" err="1"/>
              <a:t>to</a:t>
            </a:r>
            <a:r>
              <a:rPr lang="de-DE" dirty="0"/>
              <a:t> </a:t>
            </a:r>
            <a:r>
              <a:rPr lang="de-DE" dirty="0" err="1"/>
              <a:t>edit</a:t>
            </a:r>
            <a:r>
              <a:rPr lang="de-DE" dirty="0"/>
              <a:t> Master </a:t>
            </a:r>
            <a:r>
              <a:rPr lang="de-DE" dirty="0" err="1"/>
              <a:t>text</a:t>
            </a:r>
            <a:r>
              <a:rPr lang="de-DE" dirty="0"/>
              <a:t> </a:t>
            </a:r>
            <a:r>
              <a:rPr lang="de-DE" dirty="0" err="1"/>
              <a:t>styles</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Fifth</a:t>
            </a:r>
            <a:r>
              <a:rPr lang="de-DE" dirty="0"/>
              <a:t> </a:t>
            </a:r>
            <a:r>
              <a:rPr lang="de-DE" dirty="0" err="1"/>
              <a:t>level</a:t>
            </a:r>
            <a:endParaRPr lang="de-DE" dirty="0"/>
          </a:p>
        </p:txBody>
      </p:sp>
      <p:sp>
        <p:nvSpPr>
          <p:cNvPr id="4" name="Inhaltsplatzhalter 3"/>
          <p:cNvSpPr>
            <a:spLocks noGrp="1"/>
          </p:cNvSpPr>
          <p:nvPr>
            <p:ph sz="half" idx="2" hasCustomPrompt="1"/>
          </p:nvPr>
        </p:nvSpPr>
        <p:spPr>
          <a:xfrm>
            <a:off x="3779912" y="1195200"/>
            <a:ext cx="4906888" cy="4970104"/>
          </a:xfrm>
        </p:spPr>
        <p:txBody>
          <a:bodyPr>
            <a:normAutofit/>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de-DE" dirty="0"/>
              <a:t>Click </a:t>
            </a:r>
            <a:r>
              <a:rPr lang="de-DE" dirty="0" err="1"/>
              <a:t>to</a:t>
            </a:r>
            <a:r>
              <a:rPr lang="de-DE" dirty="0"/>
              <a:t> </a:t>
            </a:r>
            <a:r>
              <a:rPr lang="de-DE" dirty="0" err="1"/>
              <a:t>edit</a:t>
            </a:r>
            <a:r>
              <a:rPr lang="de-DE" dirty="0"/>
              <a:t> Master </a:t>
            </a:r>
            <a:r>
              <a:rPr lang="de-DE" dirty="0" err="1"/>
              <a:t>text</a:t>
            </a:r>
            <a:r>
              <a:rPr lang="de-DE" dirty="0"/>
              <a:t> </a:t>
            </a:r>
            <a:r>
              <a:rPr lang="de-DE" dirty="0" err="1"/>
              <a:t>styles</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Fifth</a:t>
            </a:r>
            <a:r>
              <a:rPr lang="de-DE" dirty="0"/>
              <a:t> </a:t>
            </a:r>
            <a:r>
              <a:rPr lang="de-DE" dirty="0" err="1"/>
              <a:t>level</a:t>
            </a:r>
            <a:endParaRPr lang="de-DE" dirty="0"/>
          </a:p>
        </p:txBody>
      </p:sp>
      <p:sp>
        <p:nvSpPr>
          <p:cNvPr id="9" name="Foliennummernplatzhalter 8"/>
          <p:cNvSpPr>
            <a:spLocks noGrp="1"/>
          </p:cNvSpPr>
          <p:nvPr>
            <p:ph type="sldNum" sz="quarter" idx="11"/>
          </p:nvPr>
        </p:nvSpPr>
        <p:spPr/>
        <p:txBody>
          <a:bodyPr/>
          <a:lstStyle/>
          <a:p>
            <a:fld id="{730FFE64-384B-44F1-B562-E01D9106D3C3}" type="slidenum">
              <a:rPr lang="de-DE" smtClean="0"/>
              <a:pPr/>
              <a:t>‹#›</a:t>
            </a:fld>
            <a:endParaRPr lang="de-DE" dirty="0"/>
          </a:p>
        </p:txBody>
      </p:sp>
      <p:sp>
        <p:nvSpPr>
          <p:cNvPr id="10" name="Titel 9"/>
          <p:cNvSpPr>
            <a:spLocks noGrp="1"/>
          </p:cNvSpPr>
          <p:nvPr>
            <p:ph type="title" hasCustomPrompt="1"/>
          </p:nvPr>
        </p:nvSpPr>
        <p:spPr/>
        <p:txBody>
          <a:bodyPr/>
          <a:lstStyle>
            <a:lvl1pPr>
              <a:defRPr/>
            </a:lvl1pPr>
          </a:lstStyle>
          <a:p>
            <a:r>
              <a:rPr lang="de-DE" dirty="0"/>
              <a:t>Click </a:t>
            </a:r>
            <a:r>
              <a:rPr lang="de-DE" dirty="0" err="1"/>
              <a:t>to</a:t>
            </a:r>
            <a:r>
              <a:rPr lang="de-DE" dirty="0"/>
              <a:t> </a:t>
            </a:r>
            <a:r>
              <a:rPr lang="de-DE" dirty="0" err="1"/>
              <a:t>edit</a:t>
            </a:r>
            <a:r>
              <a:rPr lang="de-DE" dirty="0"/>
              <a:t> Master title style</a:t>
            </a:r>
          </a:p>
        </p:txBody>
      </p:sp>
      <p:cxnSp>
        <p:nvCxnSpPr>
          <p:cNvPr id="11" name="Gerade Verbindung 10"/>
          <p:cNvCxnSpPr/>
          <p:nvPr userDrawn="1"/>
        </p:nvCxnSpPr>
        <p:spPr>
          <a:xfrm>
            <a:off x="457200" y="1087200"/>
            <a:ext cx="8244000" cy="0"/>
          </a:xfrm>
          <a:prstGeom prst="line">
            <a:avLst/>
          </a:prstGeom>
          <a:ln w="25400">
            <a:solidFill>
              <a:srgbClr val="014A8F"/>
            </a:solidFill>
          </a:ln>
        </p:spPr>
        <p:style>
          <a:lnRef idx="1">
            <a:schemeClr val="accent1"/>
          </a:lnRef>
          <a:fillRef idx="0">
            <a:schemeClr val="accent1"/>
          </a:fillRef>
          <a:effectRef idx="0">
            <a:schemeClr val="accent1"/>
          </a:effectRef>
          <a:fontRef idx="minor">
            <a:schemeClr val="tx1"/>
          </a:fontRef>
        </p:style>
      </p:cxnSp>
      <p:sp>
        <p:nvSpPr>
          <p:cNvPr id="12" name="Untertitel 2"/>
          <p:cNvSpPr>
            <a:spLocks noGrp="1"/>
          </p:cNvSpPr>
          <p:nvPr>
            <p:ph type="subTitle" idx="12" hasCustomPrompt="1"/>
          </p:nvPr>
        </p:nvSpPr>
        <p:spPr>
          <a:xfrm>
            <a:off x="457200" y="1196752"/>
            <a:ext cx="3178696" cy="864096"/>
          </a:xfrm>
          <a:prstGeom prst="rect">
            <a:avLst/>
          </a:prstGeom>
        </p:spPr>
        <p:txBody>
          <a:bodyPr anchor="t">
            <a:noAutofit/>
          </a:bodyPr>
          <a:lstStyle>
            <a:lvl1pPr marL="0" indent="0" algn="l">
              <a:spcBef>
                <a:spcPts val="0"/>
              </a:spcBef>
              <a:buNone/>
              <a:defRPr sz="2400" b="1">
                <a:solidFill>
                  <a:srgbClr val="898989"/>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Click </a:t>
            </a:r>
            <a:r>
              <a:rPr lang="de-DE" dirty="0" err="1"/>
              <a:t>to</a:t>
            </a:r>
            <a:r>
              <a:rPr lang="de-DE" dirty="0"/>
              <a:t> </a:t>
            </a:r>
            <a:r>
              <a:rPr lang="de-DE" dirty="0" err="1"/>
              <a:t>add</a:t>
            </a:r>
            <a:r>
              <a:rPr lang="de-DE" dirty="0"/>
              <a:t> </a:t>
            </a:r>
            <a:r>
              <a:rPr lang="de-DE" dirty="0" err="1"/>
              <a:t>subtitle</a:t>
            </a:r>
            <a:endParaRPr lang="de-DE" dirty="0"/>
          </a:p>
        </p:txBody>
      </p:sp>
      <p:sp>
        <p:nvSpPr>
          <p:cNvPr id="2" name="Fußzeilenplatzhalter 1"/>
          <p:cNvSpPr>
            <a:spLocks noGrp="1"/>
          </p:cNvSpPr>
          <p:nvPr>
            <p:ph type="ftr" sz="quarter" idx="13"/>
          </p:nvPr>
        </p:nvSpPr>
        <p:spPr/>
        <p:txBody>
          <a:bodyPr/>
          <a:lstStyle/>
          <a:p>
            <a:r>
              <a:rPr lang="de-DE"/>
              <a:t>Name of speaker and/or topic of presentation etc.</a:t>
            </a:r>
            <a:endParaRPr lang="de-DE" dirty="0"/>
          </a:p>
        </p:txBody>
      </p:sp>
    </p:spTree>
    <p:extLst>
      <p:ext uri="{BB962C8B-B14F-4D97-AF65-F5344CB8AC3E}">
        <p14:creationId xmlns:p14="http://schemas.microsoft.com/office/powerpoint/2010/main" val="613499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Zwei Inhalte">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457200" y="1196752"/>
            <a:ext cx="3178696" cy="4970048"/>
          </a:xfrm>
        </p:spPr>
        <p:txBody>
          <a:bodyPr>
            <a:normAutofit/>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de-DE" dirty="0"/>
              <a:t>Click </a:t>
            </a:r>
            <a:r>
              <a:rPr lang="de-DE" dirty="0" err="1"/>
              <a:t>to</a:t>
            </a:r>
            <a:r>
              <a:rPr lang="de-DE" dirty="0"/>
              <a:t> </a:t>
            </a:r>
            <a:r>
              <a:rPr lang="de-DE" dirty="0" err="1"/>
              <a:t>edit</a:t>
            </a:r>
            <a:r>
              <a:rPr lang="de-DE" dirty="0"/>
              <a:t> Master </a:t>
            </a:r>
            <a:r>
              <a:rPr lang="de-DE" dirty="0" err="1"/>
              <a:t>text</a:t>
            </a:r>
            <a:r>
              <a:rPr lang="de-DE" dirty="0"/>
              <a:t> </a:t>
            </a:r>
            <a:r>
              <a:rPr lang="de-DE" dirty="0" err="1"/>
              <a:t>styles</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Fifth</a:t>
            </a:r>
            <a:r>
              <a:rPr lang="de-DE" dirty="0"/>
              <a:t> </a:t>
            </a:r>
            <a:r>
              <a:rPr lang="de-DE" dirty="0" err="1"/>
              <a:t>level</a:t>
            </a:r>
            <a:endParaRPr lang="de-DE" dirty="0"/>
          </a:p>
        </p:txBody>
      </p:sp>
      <p:sp>
        <p:nvSpPr>
          <p:cNvPr id="4" name="Inhaltsplatzhalter 3"/>
          <p:cNvSpPr>
            <a:spLocks noGrp="1"/>
          </p:cNvSpPr>
          <p:nvPr>
            <p:ph sz="half" idx="2" hasCustomPrompt="1"/>
          </p:nvPr>
        </p:nvSpPr>
        <p:spPr>
          <a:xfrm>
            <a:off x="3779912" y="1195200"/>
            <a:ext cx="4906888" cy="4970104"/>
          </a:xfrm>
        </p:spPr>
        <p:txBody>
          <a:bodyPr>
            <a:normAutofit/>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de-DE" dirty="0"/>
              <a:t>Click </a:t>
            </a:r>
            <a:r>
              <a:rPr lang="de-DE" dirty="0" err="1"/>
              <a:t>to</a:t>
            </a:r>
            <a:r>
              <a:rPr lang="de-DE" dirty="0"/>
              <a:t> </a:t>
            </a:r>
            <a:r>
              <a:rPr lang="de-DE" dirty="0" err="1"/>
              <a:t>edit</a:t>
            </a:r>
            <a:r>
              <a:rPr lang="de-DE" dirty="0"/>
              <a:t> Master </a:t>
            </a:r>
            <a:r>
              <a:rPr lang="de-DE" dirty="0" err="1"/>
              <a:t>text</a:t>
            </a:r>
            <a:r>
              <a:rPr lang="de-DE" dirty="0"/>
              <a:t> </a:t>
            </a:r>
            <a:r>
              <a:rPr lang="de-DE" dirty="0" err="1"/>
              <a:t>styles</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Fifth</a:t>
            </a:r>
            <a:r>
              <a:rPr lang="de-DE" dirty="0"/>
              <a:t> </a:t>
            </a:r>
            <a:r>
              <a:rPr lang="de-DE" dirty="0" err="1"/>
              <a:t>level</a:t>
            </a:r>
            <a:endParaRPr lang="de-DE" dirty="0"/>
          </a:p>
        </p:txBody>
      </p:sp>
      <p:sp>
        <p:nvSpPr>
          <p:cNvPr id="9" name="Foliennummernplatzhalter 8"/>
          <p:cNvSpPr>
            <a:spLocks noGrp="1"/>
          </p:cNvSpPr>
          <p:nvPr>
            <p:ph type="sldNum" sz="quarter" idx="11"/>
          </p:nvPr>
        </p:nvSpPr>
        <p:spPr/>
        <p:txBody>
          <a:bodyPr/>
          <a:lstStyle/>
          <a:p>
            <a:fld id="{730FFE64-384B-44F1-B562-E01D9106D3C3}" type="slidenum">
              <a:rPr lang="de-DE" smtClean="0"/>
              <a:pPr/>
              <a:t>‹#›</a:t>
            </a:fld>
            <a:endParaRPr lang="de-DE" dirty="0"/>
          </a:p>
        </p:txBody>
      </p:sp>
      <p:sp>
        <p:nvSpPr>
          <p:cNvPr id="10" name="Titel 9"/>
          <p:cNvSpPr>
            <a:spLocks noGrp="1"/>
          </p:cNvSpPr>
          <p:nvPr>
            <p:ph type="title" hasCustomPrompt="1"/>
          </p:nvPr>
        </p:nvSpPr>
        <p:spPr/>
        <p:txBody>
          <a:bodyPr/>
          <a:lstStyle>
            <a:lvl1pPr>
              <a:defRPr/>
            </a:lvl1pPr>
          </a:lstStyle>
          <a:p>
            <a:r>
              <a:rPr lang="de-DE" dirty="0"/>
              <a:t>Click </a:t>
            </a:r>
            <a:r>
              <a:rPr lang="de-DE" dirty="0" err="1"/>
              <a:t>to</a:t>
            </a:r>
            <a:r>
              <a:rPr lang="de-DE" dirty="0"/>
              <a:t> </a:t>
            </a:r>
            <a:r>
              <a:rPr lang="de-DE" dirty="0" err="1"/>
              <a:t>edit</a:t>
            </a:r>
            <a:r>
              <a:rPr lang="de-DE" dirty="0"/>
              <a:t> Master title style</a:t>
            </a:r>
          </a:p>
        </p:txBody>
      </p:sp>
      <p:cxnSp>
        <p:nvCxnSpPr>
          <p:cNvPr id="11" name="Gerade Verbindung 10"/>
          <p:cNvCxnSpPr/>
          <p:nvPr userDrawn="1"/>
        </p:nvCxnSpPr>
        <p:spPr>
          <a:xfrm>
            <a:off x="457200" y="1087200"/>
            <a:ext cx="8244000" cy="0"/>
          </a:xfrm>
          <a:prstGeom prst="line">
            <a:avLst/>
          </a:prstGeom>
          <a:ln w="25400">
            <a:solidFill>
              <a:srgbClr val="014A8F"/>
            </a:solidFill>
          </a:ln>
        </p:spPr>
        <p:style>
          <a:lnRef idx="1">
            <a:schemeClr val="accent1"/>
          </a:lnRef>
          <a:fillRef idx="0">
            <a:schemeClr val="accent1"/>
          </a:fillRef>
          <a:effectRef idx="0">
            <a:schemeClr val="accent1"/>
          </a:effectRef>
          <a:fontRef idx="minor">
            <a:schemeClr val="tx1"/>
          </a:fontRef>
        </p:style>
      </p:cxnSp>
      <p:sp>
        <p:nvSpPr>
          <p:cNvPr id="2" name="Fußzeilenplatzhalter 1"/>
          <p:cNvSpPr>
            <a:spLocks noGrp="1"/>
          </p:cNvSpPr>
          <p:nvPr>
            <p:ph type="ftr" sz="quarter" idx="12"/>
          </p:nvPr>
        </p:nvSpPr>
        <p:spPr/>
        <p:txBody>
          <a:bodyPr/>
          <a:lstStyle/>
          <a:p>
            <a:r>
              <a:rPr lang="de-DE"/>
              <a:t>Name of speaker and/or topic of presentation etc.</a:t>
            </a:r>
            <a:endParaRPr lang="de-DE" dirty="0"/>
          </a:p>
        </p:txBody>
      </p:sp>
    </p:spTree>
    <p:extLst>
      <p:ext uri="{BB962C8B-B14F-4D97-AF65-F5344CB8AC3E}">
        <p14:creationId xmlns:p14="http://schemas.microsoft.com/office/powerpoint/2010/main" val="4030574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Zwei Inhalte">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5522504" y="2206800"/>
            <a:ext cx="3178696" cy="3963600"/>
          </a:xfrm>
        </p:spPr>
        <p:txBody>
          <a:bodyPr>
            <a:normAutofit/>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de-DE" dirty="0"/>
              <a:t>Click </a:t>
            </a:r>
            <a:r>
              <a:rPr lang="de-DE" dirty="0" err="1"/>
              <a:t>to</a:t>
            </a:r>
            <a:r>
              <a:rPr lang="de-DE" dirty="0"/>
              <a:t> </a:t>
            </a:r>
            <a:r>
              <a:rPr lang="de-DE" dirty="0" err="1"/>
              <a:t>edit</a:t>
            </a:r>
            <a:r>
              <a:rPr lang="de-DE" dirty="0"/>
              <a:t> Master </a:t>
            </a:r>
            <a:r>
              <a:rPr lang="de-DE" dirty="0" err="1"/>
              <a:t>text</a:t>
            </a:r>
            <a:r>
              <a:rPr lang="de-DE" dirty="0"/>
              <a:t> </a:t>
            </a:r>
            <a:r>
              <a:rPr lang="de-DE" dirty="0" err="1"/>
              <a:t>styles</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Fifth</a:t>
            </a:r>
            <a:r>
              <a:rPr lang="de-DE" dirty="0"/>
              <a:t> </a:t>
            </a:r>
            <a:r>
              <a:rPr lang="de-DE" dirty="0" err="1"/>
              <a:t>level</a:t>
            </a:r>
            <a:endParaRPr lang="de-DE" dirty="0"/>
          </a:p>
        </p:txBody>
      </p:sp>
      <p:sp>
        <p:nvSpPr>
          <p:cNvPr id="4" name="Inhaltsplatzhalter 3"/>
          <p:cNvSpPr>
            <a:spLocks noGrp="1"/>
          </p:cNvSpPr>
          <p:nvPr>
            <p:ph sz="half" idx="2" hasCustomPrompt="1"/>
          </p:nvPr>
        </p:nvSpPr>
        <p:spPr>
          <a:xfrm>
            <a:off x="461516" y="1196752"/>
            <a:ext cx="4906888" cy="4970104"/>
          </a:xfrm>
        </p:spPr>
        <p:txBody>
          <a:bodyPr>
            <a:normAutofit/>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de-DE" dirty="0"/>
              <a:t>Click </a:t>
            </a:r>
            <a:r>
              <a:rPr lang="de-DE" dirty="0" err="1"/>
              <a:t>to</a:t>
            </a:r>
            <a:r>
              <a:rPr lang="de-DE" dirty="0"/>
              <a:t> </a:t>
            </a:r>
            <a:r>
              <a:rPr lang="de-DE" dirty="0" err="1"/>
              <a:t>edit</a:t>
            </a:r>
            <a:r>
              <a:rPr lang="de-DE" dirty="0"/>
              <a:t> Master </a:t>
            </a:r>
            <a:r>
              <a:rPr lang="de-DE" dirty="0" err="1"/>
              <a:t>text</a:t>
            </a:r>
            <a:r>
              <a:rPr lang="de-DE" dirty="0"/>
              <a:t> </a:t>
            </a:r>
            <a:r>
              <a:rPr lang="de-DE" dirty="0" err="1"/>
              <a:t>styles</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Fifth</a:t>
            </a:r>
            <a:r>
              <a:rPr lang="de-DE" dirty="0"/>
              <a:t> </a:t>
            </a:r>
            <a:r>
              <a:rPr lang="de-DE" dirty="0" err="1"/>
              <a:t>level</a:t>
            </a:r>
            <a:endParaRPr lang="de-DE" dirty="0"/>
          </a:p>
        </p:txBody>
      </p:sp>
      <p:sp>
        <p:nvSpPr>
          <p:cNvPr id="9" name="Foliennummernplatzhalter 8"/>
          <p:cNvSpPr>
            <a:spLocks noGrp="1"/>
          </p:cNvSpPr>
          <p:nvPr>
            <p:ph type="sldNum" sz="quarter" idx="11"/>
          </p:nvPr>
        </p:nvSpPr>
        <p:spPr/>
        <p:txBody>
          <a:bodyPr/>
          <a:lstStyle/>
          <a:p>
            <a:fld id="{730FFE64-384B-44F1-B562-E01D9106D3C3}" type="slidenum">
              <a:rPr lang="de-DE" smtClean="0"/>
              <a:pPr/>
              <a:t>‹#›</a:t>
            </a:fld>
            <a:endParaRPr lang="de-DE" dirty="0"/>
          </a:p>
        </p:txBody>
      </p:sp>
      <p:sp>
        <p:nvSpPr>
          <p:cNvPr id="10" name="Titel 9"/>
          <p:cNvSpPr>
            <a:spLocks noGrp="1"/>
          </p:cNvSpPr>
          <p:nvPr>
            <p:ph type="title" hasCustomPrompt="1"/>
          </p:nvPr>
        </p:nvSpPr>
        <p:spPr/>
        <p:txBody>
          <a:bodyPr/>
          <a:lstStyle>
            <a:lvl1pPr>
              <a:defRPr/>
            </a:lvl1pPr>
          </a:lstStyle>
          <a:p>
            <a:r>
              <a:rPr lang="de-DE" dirty="0"/>
              <a:t>Click </a:t>
            </a:r>
            <a:r>
              <a:rPr lang="de-DE" dirty="0" err="1"/>
              <a:t>to</a:t>
            </a:r>
            <a:r>
              <a:rPr lang="de-DE" dirty="0"/>
              <a:t> </a:t>
            </a:r>
            <a:r>
              <a:rPr lang="de-DE" dirty="0" err="1"/>
              <a:t>edit</a:t>
            </a:r>
            <a:r>
              <a:rPr lang="de-DE" dirty="0"/>
              <a:t> Master title style</a:t>
            </a:r>
          </a:p>
        </p:txBody>
      </p:sp>
      <p:cxnSp>
        <p:nvCxnSpPr>
          <p:cNvPr id="11" name="Gerade Verbindung 10"/>
          <p:cNvCxnSpPr/>
          <p:nvPr userDrawn="1"/>
        </p:nvCxnSpPr>
        <p:spPr>
          <a:xfrm>
            <a:off x="457200" y="1087200"/>
            <a:ext cx="8244000" cy="0"/>
          </a:xfrm>
          <a:prstGeom prst="line">
            <a:avLst/>
          </a:prstGeom>
          <a:ln w="25400">
            <a:solidFill>
              <a:srgbClr val="014A8F"/>
            </a:solidFill>
          </a:ln>
        </p:spPr>
        <p:style>
          <a:lnRef idx="1">
            <a:schemeClr val="accent1"/>
          </a:lnRef>
          <a:fillRef idx="0">
            <a:schemeClr val="accent1"/>
          </a:fillRef>
          <a:effectRef idx="0">
            <a:schemeClr val="accent1"/>
          </a:effectRef>
          <a:fontRef idx="minor">
            <a:schemeClr val="tx1"/>
          </a:fontRef>
        </p:style>
      </p:cxnSp>
      <p:sp>
        <p:nvSpPr>
          <p:cNvPr id="5" name="Textplatzhalter 4"/>
          <p:cNvSpPr>
            <a:spLocks noGrp="1"/>
          </p:cNvSpPr>
          <p:nvPr>
            <p:ph type="body" sz="quarter" idx="12" hasCustomPrompt="1"/>
          </p:nvPr>
        </p:nvSpPr>
        <p:spPr>
          <a:xfrm>
            <a:off x="5508625" y="1195200"/>
            <a:ext cx="3167063" cy="864000"/>
          </a:xfrm>
        </p:spPr>
        <p:txBody>
          <a:bodyPr anchor="t">
            <a:normAutofit/>
          </a:bodyPr>
          <a:lstStyle>
            <a:lvl1pPr marL="0" indent="0">
              <a:buNone/>
              <a:defRPr sz="2400" b="1" baseline="0">
                <a:solidFill>
                  <a:srgbClr val="898989"/>
                </a:solidFill>
              </a:defRPr>
            </a:lvl1pPr>
          </a:lstStyle>
          <a:p>
            <a:r>
              <a:rPr lang="de-DE" dirty="0"/>
              <a:t>Click </a:t>
            </a:r>
            <a:r>
              <a:rPr lang="de-DE" dirty="0" err="1"/>
              <a:t>to</a:t>
            </a:r>
            <a:r>
              <a:rPr lang="de-DE" dirty="0"/>
              <a:t> </a:t>
            </a:r>
            <a:r>
              <a:rPr lang="de-DE" dirty="0" err="1"/>
              <a:t>add</a:t>
            </a:r>
            <a:r>
              <a:rPr lang="de-DE" dirty="0"/>
              <a:t> </a:t>
            </a:r>
            <a:r>
              <a:rPr lang="de-DE" dirty="0" err="1"/>
              <a:t>subtitle</a:t>
            </a:r>
            <a:endParaRPr lang="de-DE" dirty="0"/>
          </a:p>
        </p:txBody>
      </p:sp>
      <p:sp>
        <p:nvSpPr>
          <p:cNvPr id="2" name="Fußzeilenplatzhalter 1"/>
          <p:cNvSpPr>
            <a:spLocks noGrp="1"/>
          </p:cNvSpPr>
          <p:nvPr>
            <p:ph type="ftr" sz="quarter" idx="13"/>
          </p:nvPr>
        </p:nvSpPr>
        <p:spPr/>
        <p:txBody>
          <a:bodyPr/>
          <a:lstStyle/>
          <a:p>
            <a:r>
              <a:rPr lang="de-DE"/>
              <a:t>Name of speaker and/or topic of presentation etc.</a:t>
            </a:r>
            <a:endParaRPr lang="de-DE" dirty="0"/>
          </a:p>
        </p:txBody>
      </p:sp>
    </p:spTree>
    <p:extLst>
      <p:ext uri="{BB962C8B-B14F-4D97-AF65-F5344CB8AC3E}">
        <p14:creationId xmlns:p14="http://schemas.microsoft.com/office/powerpoint/2010/main" val="2141201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Zwei Inhalte">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5522504" y="1196752"/>
            <a:ext cx="3178696" cy="4970048"/>
          </a:xfrm>
        </p:spPr>
        <p:txBody>
          <a:bodyPr>
            <a:normAutofit/>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de-DE" dirty="0"/>
              <a:t>Click </a:t>
            </a:r>
            <a:r>
              <a:rPr lang="de-DE" dirty="0" err="1"/>
              <a:t>to</a:t>
            </a:r>
            <a:r>
              <a:rPr lang="de-DE" dirty="0"/>
              <a:t> </a:t>
            </a:r>
            <a:r>
              <a:rPr lang="de-DE" dirty="0" err="1"/>
              <a:t>edit</a:t>
            </a:r>
            <a:r>
              <a:rPr lang="de-DE" dirty="0"/>
              <a:t> Master </a:t>
            </a:r>
            <a:r>
              <a:rPr lang="de-DE" dirty="0" err="1"/>
              <a:t>text</a:t>
            </a:r>
            <a:r>
              <a:rPr lang="de-DE" dirty="0"/>
              <a:t> </a:t>
            </a:r>
            <a:r>
              <a:rPr lang="de-DE" dirty="0" err="1"/>
              <a:t>styles</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Fifth</a:t>
            </a:r>
            <a:r>
              <a:rPr lang="de-DE" dirty="0"/>
              <a:t> </a:t>
            </a:r>
            <a:r>
              <a:rPr lang="de-DE" dirty="0" err="1"/>
              <a:t>level</a:t>
            </a:r>
            <a:endParaRPr lang="de-DE" dirty="0"/>
          </a:p>
        </p:txBody>
      </p:sp>
      <p:sp>
        <p:nvSpPr>
          <p:cNvPr id="4" name="Inhaltsplatzhalter 3"/>
          <p:cNvSpPr>
            <a:spLocks noGrp="1"/>
          </p:cNvSpPr>
          <p:nvPr>
            <p:ph sz="half" idx="2" hasCustomPrompt="1"/>
          </p:nvPr>
        </p:nvSpPr>
        <p:spPr>
          <a:xfrm>
            <a:off x="461516" y="1196752"/>
            <a:ext cx="4906888" cy="4970104"/>
          </a:xfrm>
        </p:spPr>
        <p:txBody>
          <a:bodyPr>
            <a:normAutofit/>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de-DE" dirty="0"/>
              <a:t>Click </a:t>
            </a:r>
            <a:r>
              <a:rPr lang="de-DE" dirty="0" err="1"/>
              <a:t>to</a:t>
            </a:r>
            <a:r>
              <a:rPr lang="de-DE" dirty="0"/>
              <a:t> </a:t>
            </a:r>
            <a:r>
              <a:rPr lang="de-DE" dirty="0" err="1"/>
              <a:t>edit</a:t>
            </a:r>
            <a:r>
              <a:rPr lang="de-DE" dirty="0"/>
              <a:t> Master </a:t>
            </a:r>
            <a:r>
              <a:rPr lang="de-DE" dirty="0" err="1"/>
              <a:t>text</a:t>
            </a:r>
            <a:r>
              <a:rPr lang="de-DE" dirty="0"/>
              <a:t> </a:t>
            </a:r>
            <a:r>
              <a:rPr lang="de-DE" dirty="0" err="1"/>
              <a:t>styles</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Fifth</a:t>
            </a:r>
            <a:r>
              <a:rPr lang="de-DE" dirty="0"/>
              <a:t> </a:t>
            </a:r>
            <a:r>
              <a:rPr lang="de-DE" dirty="0" err="1"/>
              <a:t>level</a:t>
            </a:r>
            <a:endParaRPr lang="de-DE" dirty="0"/>
          </a:p>
        </p:txBody>
      </p:sp>
      <p:sp>
        <p:nvSpPr>
          <p:cNvPr id="9" name="Foliennummernplatzhalter 8"/>
          <p:cNvSpPr>
            <a:spLocks noGrp="1"/>
          </p:cNvSpPr>
          <p:nvPr>
            <p:ph type="sldNum" sz="quarter" idx="11"/>
          </p:nvPr>
        </p:nvSpPr>
        <p:spPr/>
        <p:txBody>
          <a:bodyPr/>
          <a:lstStyle/>
          <a:p>
            <a:fld id="{730FFE64-384B-44F1-B562-E01D9106D3C3}" type="slidenum">
              <a:rPr lang="de-DE" smtClean="0"/>
              <a:pPr/>
              <a:t>‹#›</a:t>
            </a:fld>
            <a:endParaRPr lang="de-DE" dirty="0"/>
          </a:p>
        </p:txBody>
      </p:sp>
      <p:sp>
        <p:nvSpPr>
          <p:cNvPr id="10" name="Titel 9"/>
          <p:cNvSpPr>
            <a:spLocks noGrp="1"/>
          </p:cNvSpPr>
          <p:nvPr>
            <p:ph type="title" hasCustomPrompt="1"/>
          </p:nvPr>
        </p:nvSpPr>
        <p:spPr/>
        <p:txBody>
          <a:bodyPr/>
          <a:lstStyle>
            <a:lvl1pPr>
              <a:defRPr/>
            </a:lvl1pPr>
          </a:lstStyle>
          <a:p>
            <a:r>
              <a:rPr lang="de-DE" dirty="0"/>
              <a:t>Click </a:t>
            </a:r>
            <a:r>
              <a:rPr lang="de-DE" dirty="0" err="1"/>
              <a:t>to</a:t>
            </a:r>
            <a:r>
              <a:rPr lang="de-DE" dirty="0"/>
              <a:t> </a:t>
            </a:r>
            <a:r>
              <a:rPr lang="de-DE" dirty="0" err="1"/>
              <a:t>edit</a:t>
            </a:r>
            <a:r>
              <a:rPr lang="de-DE" dirty="0"/>
              <a:t> Master title style</a:t>
            </a:r>
          </a:p>
        </p:txBody>
      </p:sp>
      <p:cxnSp>
        <p:nvCxnSpPr>
          <p:cNvPr id="11" name="Gerade Verbindung 10"/>
          <p:cNvCxnSpPr/>
          <p:nvPr userDrawn="1"/>
        </p:nvCxnSpPr>
        <p:spPr>
          <a:xfrm>
            <a:off x="457200" y="1087200"/>
            <a:ext cx="8244000" cy="0"/>
          </a:xfrm>
          <a:prstGeom prst="line">
            <a:avLst/>
          </a:prstGeom>
          <a:ln w="25400">
            <a:solidFill>
              <a:srgbClr val="014A8F"/>
            </a:solidFill>
          </a:ln>
        </p:spPr>
        <p:style>
          <a:lnRef idx="1">
            <a:schemeClr val="accent1"/>
          </a:lnRef>
          <a:fillRef idx="0">
            <a:schemeClr val="accent1"/>
          </a:fillRef>
          <a:effectRef idx="0">
            <a:schemeClr val="accent1"/>
          </a:effectRef>
          <a:fontRef idx="minor">
            <a:schemeClr val="tx1"/>
          </a:fontRef>
        </p:style>
      </p:cxnSp>
      <p:sp>
        <p:nvSpPr>
          <p:cNvPr id="2" name="Fußzeilenplatzhalter 1"/>
          <p:cNvSpPr>
            <a:spLocks noGrp="1"/>
          </p:cNvSpPr>
          <p:nvPr>
            <p:ph type="ftr" sz="quarter" idx="12"/>
          </p:nvPr>
        </p:nvSpPr>
        <p:spPr/>
        <p:txBody>
          <a:bodyPr/>
          <a:lstStyle/>
          <a:p>
            <a:r>
              <a:rPr lang="de-DE"/>
              <a:t>Name of speaker and/or topic of presentation etc.</a:t>
            </a:r>
            <a:endParaRPr lang="de-DE" dirty="0"/>
          </a:p>
        </p:txBody>
      </p:sp>
    </p:spTree>
    <p:extLst>
      <p:ext uri="{BB962C8B-B14F-4D97-AF65-F5344CB8AC3E}">
        <p14:creationId xmlns:p14="http://schemas.microsoft.com/office/powerpoint/2010/main" val="3725540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706090"/>
          </a:xfrm>
          <a:prstGeom prst="rect">
            <a:avLst/>
          </a:prstGeom>
        </p:spPr>
        <p:txBody>
          <a:bodyPr vert="horz" lIns="91440" tIns="45720" rIns="91440" bIns="45720" rtlCol="0" anchor="ctr">
            <a:normAutofit/>
          </a:bodyPr>
          <a:lstStyle/>
          <a:p>
            <a:r>
              <a:rPr lang="de-DE" dirty="0"/>
              <a:t>Click </a:t>
            </a:r>
            <a:r>
              <a:rPr lang="de-DE" dirty="0" err="1"/>
              <a:t>to</a:t>
            </a:r>
            <a:r>
              <a:rPr lang="de-DE" dirty="0"/>
              <a:t> </a:t>
            </a:r>
            <a:r>
              <a:rPr lang="de-DE" dirty="0" err="1"/>
              <a:t>edit</a:t>
            </a:r>
            <a:r>
              <a:rPr lang="de-DE" dirty="0"/>
              <a:t> Master title style</a:t>
            </a:r>
          </a:p>
        </p:txBody>
      </p:sp>
      <p:sp>
        <p:nvSpPr>
          <p:cNvPr id="3" name="Textplatzhalter 2"/>
          <p:cNvSpPr>
            <a:spLocks noGrp="1"/>
          </p:cNvSpPr>
          <p:nvPr>
            <p:ph type="body" idx="1"/>
          </p:nvPr>
        </p:nvSpPr>
        <p:spPr>
          <a:xfrm>
            <a:off x="457200" y="1340768"/>
            <a:ext cx="8229600" cy="4785395"/>
          </a:xfrm>
          <a:prstGeom prst="rect">
            <a:avLst/>
          </a:prstGeom>
        </p:spPr>
        <p:txBody>
          <a:bodyPr vert="horz" lIns="91440" tIns="45720" rIns="91440" bIns="45720" rtlCol="0">
            <a:normAutofit/>
          </a:bodyPr>
          <a:lstStyle/>
          <a:p>
            <a:pPr lvl="0"/>
            <a:r>
              <a:rPr lang="de-DE" dirty="0"/>
              <a:t>Click </a:t>
            </a:r>
            <a:r>
              <a:rPr lang="de-DE" dirty="0" err="1"/>
              <a:t>to</a:t>
            </a:r>
            <a:r>
              <a:rPr lang="de-DE" dirty="0"/>
              <a:t> </a:t>
            </a:r>
            <a:r>
              <a:rPr lang="de-DE" dirty="0" err="1"/>
              <a:t>edit</a:t>
            </a:r>
            <a:r>
              <a:rPr lang="de-DE" dirty="0"/>
              <a:t> Master </a:t>
            </a:r>
            <a:r>
              <a:rPr lang="de-DE" dirty="0" err="1"/>
              <a:t>text</a:t>
            </a:r>
            <a:r>
              <a:rPr lang="de-DE" dirty="0"/>
              <a:t> </a:t>
            </a:r>
            <a:r>
              <a:rPr lang="de-DE" dirty="0" err="1"/>
              <a:t>styles</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Fifth</a:t>
            </a:r>
            <a:r>
              <a:rPr lang="de-DE" dirty="0"/>
              <a:t> </a:t>
            </a:r>
            <a:r>
              <a:rPr lang="de-DE" dirty="0" err="1"/>
              <a:t>level</a:t>
            </a:r>
            <a:endParaRPr lang="de-DE" dirty="0"/>
          </a:p>
        </p:txBody>
      </p:sp>
      <p:sp>
        <p:nvSpPr>
          <p:cNvPr id="8" name="Rechteck 7"/>
          <p:cNvSpPr/>
          <p:nvPr userDrawn="1"/>
        </p:nvSpPr>
        <p:spPr>
          <a:xfrm>
            <a:off x="1" y="6318000"/>
            <a:ext cx="9144000" cy="54000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mn-lt"/>
            </a:endParaRPr>
          </a:p>
        </p:txBody>
      </p:sp>
      <p:sp>
        <p:nvSpPr>
          <p:cNvPr id="5" name="Fußzeilenplatzhalter 4"/>
          <p:cNvSpPr>
            <a:spLocks noGrp="1"/>
          </p:cNvSpPr>
          <p:nvPr>
            <p:ph type="ftr" sz="quarter" idx="3"/>
          </p:nvPr>
        </p:nvSpPr>
        <p:spPr>
          <a:xfrm>
            <a:off x="4716016" y="6453336"/>
            <a:ext cx="3528392" cy="273600"/>
          </a:xfrm>
          <a:prstGeom prst="rect">
            <a:avLst/>
          </a:prstGeom>
        </p:spPr>
        <p:txBody>
          <a:bodyPr vert="horz" lIns="91440" tIns="45720" rIns="91440" bIns="45720" rtlCol="0" anchor="ctr"/>
          <a:lstStyle>
            <a:lvl1pPr algn="r">
              <a:defRPr sz="1100">
                <a:solidFill>
                  <a:srgbClr val="636463"/>
                </a:solidFill>
                <a:latin typeface="+mj-lt"/>
                <a:cs typeface="Times New Roman" panose="02020603050405020304" pitchFamily="18" charset="0"/>
              </a:defRPr>
            </a:lvl1pPr>
          </a:lstStyle>
          <a:p>
            <a:r>
              <a:rPr lang="de-DE" dirty="0"/>
              <a:t>Name </a:t>
            </a:r>
            <a:r>
              <a:rPr lang="de-DE" dirty="0" err="1"/>
              <a:t>of</a:t>
            </a:r>
            <a:r>
              <a:rPr lang="de-DE" dirty="0"/>
              <a:t> </a:t>
            </a:r>
            <a:r>
              <a:rPr lang="de-DE" dirty="0" err="1"/>
              <a:t>speaker</a:t>
            </a:r>
            <a:r>
              <a:rPr lang="de-DE" dirty="0"/>
              <a:t> </a:t>
            </a:r>
            <a:r>
              <a:rPr lang="de-DE" dirty="0" err="1"/>
              <a:t>and</a:t>
            </a:r>
            <a:r>
              <a:rPr lang="de-DE" dirty="0"/>
              <a:t>/</a:t>
            </a:r>
            <a:r>
              <a:rPr lang="de-DE" dirty="0" err="1"/>
              <a:t>or</a:t>
            </a:r>
            <a:r>
              <a:rPr lang="de-DE" dirty="0"/>
              <a:t> </a:t>
            </a:r>
            <a:r>
              <a:rPr lang="de-DE" dirty="0" err="1"/>
              <a:t>topic</a:t>
            </a:r>
            <a:r>
              <a:rPr lang="de-DE" dirty="0"/>
              <a:t> </a:t>
            </a:r>
            <a:r>
              <a:rPr lang="de-DE" dirty="0" err="1"/>
              <a:t>of</a:t>
            </a:r>
            <a:r>
              <a:rPr lang="de-DE" dirty="0"/>
              <a:t> </a:t>
            </a:r>
            <a:r>
              <a:rPr lang="de-DE" dirty="0" err="1"/>
              <a:t>presentation</a:t>
            </a:r>
            <a:r>
              <a:rPr lang="de-DE" dirty="0"/>
              <a:t> etc.</a:t>
            </a:r>
          </a:p>
        </p:txBody>
      </p:sp>
      <p:sp>
        <p:nvSpPr>
          <p:cNvPr id="6" name="Foliennummernplatzhalter 5"/>
          <p:cNvSpPr>
            <a:spLocks noGrp="1"/>
          </p:cNvSpPr>
          <p:nvPr>
            <p:ph type="sldNum" sz="quarter" idx="4"/>
          </p:nvPr>
        </p:nvSpPr>
        <p:spPr>
          <a:xfrm>
            <a:off x="8316416" y="6457866"/>
            <a:ext cx="376208" cy="273600"/>
          </a:xfrm>
          <a:prstGeom prst="rect">
            <a:avLst/>
          </a:prstGeom>
        </p:spPr>
        <p:txBody>
          <a:bodyPr vert="horz" lIns="46800" tIns="45720" rIns="46800" bIns="45720" rtlCol="0" anchor="ctr"/>
          <a:lstStyle>
            <a:lvl1pPr algn="r">
              <a:defRPr sz="1100">
                <a:solidFill>
                  <a:srgbClr val="636463"/>
                </a:solidFill>
                <a:latin typeface="+mn-lt"/>
                <a:cs typeface="Times New Roman" panose="02020603050405020304" pitchFamily="18" charset="0"/>
              </a:defRPr>
            </a:lvl1pPr>
          </a:lstStyle>
          <a:p>
            <a:fld id="{730FFE64-384B-44F1-B562-E01D9106D3C3}" type="slidenum">
              <a:rPr lang="de-DE" smtClean="0"/>
              <a:pPr/>
              <a:t>‹#›</a:t>
            </a:fld>
            <a:endParaRPr lang="de-DE" dirty="0"/>
          </a:p>
        </p:txBody>
      </p:sp>
      <p:pic>
        <p:nvPicPr>
          <p:cNvPr id="1026"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tretch>
            <a:fillRect/>
          </a:stretch>
        </p:blipFill>
        <p:spPr bwMode="auto">
          <a:xfrm>
            <a:off x="111600" y="6354000"/>
            <a:ext cx="476672" cy="476672"/>
          </a:xfrm>
          <a:prstGeom prst="rect">
            <a:avLst/>
          </a:prstGeom>
          <a:noFill/>
          <a:extLst>
            <a:ext uri="{909E8E84-426E-40DD-AFC4-6F175D3DCCD1}">
              <a14:hiddenFill xmlns:a14="http://schemas.microsoft.com/office/drawing/2010/main">
                <a:solidFill>
                  <a:srgbClr val="FFFFFF"/>
                </a:solidFill>
              </a14:hiddenFill>
            </a:ext>
          </a:extLst>
        </p:spPr>
      </p:pic>
      <p:sp>
        <p:nvSpPr>
          <p:cNvPr id="10" name="Fußzeilenplatzhalter 4"/>
          <p:cNvSpPr txBox="1">
            <a:spLocks/>
          </p:cNvSpPr>
          <p:nvPr userDrawn="1"/>
        </p:nvSpPr>
        <p:spPr>
          <a:xfrm>
            <a:off x="611560" y="6325200"/>
            <a:ext cx="4104456" cy="532800"/>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rgbClr val="63646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DE" sz="1450" dirty="0">
                <a:latin typeface="Times New Roman" panose="02020603050405020304" pitchFamily="18" charset="0"/>
                <a:cs typeface="Times New Roman" panose="02020603050405020304" pitchFamily="18" charset="0"/>
              </a:rPr>
              <a:t>Max Planck Institute </a:t>
            </a:r>
            <a:r>
              <a:rPr lang="de-DE" sz="1450" dirty="0" err="1">
                <a:latin typeface="Times New Roman" panose="02020603050405020304" pitchFamily="18" charset="0"/>
                <a:cs typeface="Times New Roman" panose="02020603050405020304" pitchFamily="18" charset="0"/>
              </a:rPr>
              <a:t>for</a:t>
            </a:r>
            <a:r>
              <a:rPr lang="de-DE" sz="1450" dirty="0">
                <a:latin typeface="Times New Roman" panose="02020603050405020304" pitchFamily="18" charset="0"/>
                <a:cs typeface="Times New Roman" panose="02020603050405020304" pitchFamily="18" charset="0"/>
              </a:rPr>
              <a:t> Innovation </a:t>
            </a:r>
            <a:r>
              <a:rPr lang="de-DE" sz="1450" dirty="0" err="1">
                <a:latin typeface="Times New Roman" panose="02020603050405020304" pitchFamily="18" charset="0"/>
                <a:cs typeface="Times New Roman" panose="02020603050405020304" pitchFamily="18" charset="0"/>
              </a:rPr>
              <a:t>and</a:t>
            </a:r>
            <a:r>
              <a:rPr lang="de-DE" sz="1450" dirty="0">
                <a:latin typeface="Times New Roman" panose="02020603050405020304" pitchFamily="18" charset="0"/>
                <a:cs typeface="Times New Roman" panose="02020603050405020304" pitchFamily="18" charset="0"/>
              </a:rPr>
              <a:t> </a:t>
            </a:r>
            <a:r>
              <a:rPr lang="de-DE" sz="1450" dirty="0" err="1">
                <a:latin typeface="Times New Roman" panose="02020603050405020304" pitchFamily="18" charset="0"/>
                <a:cs typeface="Times New Roman" panose="02020603050405020304" pitchFamily="18" charset="0"/>
              </a:rPr>
              <a:t>Competition</a:t>
            </a:r>
            <a:endParaRPr lang="de-DE" sz="14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4433496"/>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9" r:id="rId3"/>
    <p:sldLayoutId id="2147483652" r:id="rId4"/>
    <p:sldLayoutId id="2147483662" r:id="rId5"/>
    <p:sldLayoutId id="2147483663" r:id="rId6"/>
    <p:sldLayoutId id="2147483665" r:id="rId7"/>
    <p:sldLayoutId id="2147483668" r:id="rId8"/>
    <p:sldLayoutId id="2147483667" r:id="rId9"/>
    <p:sldLayoutId id="2147483654" r:id="rId10"/>
    <p:sldLayoutId id="2147483660" r:id="rId11"/>
  </p:sldLayoutIdLst>
  <p:txStyles>
    <p:titleStyle>
      <a:lvl1pPr algn="l" defTabSz="914400" rtl="0" eaLnBrk="1" latinLnBrk="0" hangingPunct="1">
        <a:spcBef>
          <a:spcPct val="0"/>
        </a:spcBef>
        <a:buNone/>
        <a:defRPr sz="3200" b="1" kern="1200">
          <a:solidFill>
            <a:srgbClr val="014A8F"/>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4294967295"/>
          </p:nvPr>
        </p:nvSpPr>
        <p:spPr>
          <a:xfrm>
            <a:off x="291629" y="3361838"/>
            <a:ext cx="8496944" cy="3802661"/>
          </a:xfrm>
        </p:spPr>
        <p:txBody>
          <a:bodyPr>
            <a:normAutofit/>
          </a:bodyPr>
          <a:lstStyle/>
          <a:p>
            <a:pPr marL="0" indent="0" algn="ctr">
              <a:buNone/>
            </a:pPr>
            <a:r>
              <a:rPr lang="de-DE" sz="2200" dirty="0">
                <a:solidFill>
                  <a:schemeClr val="tx1">
                    <a:lumMod val="95000"/>
                    <a:lumOff val="5000"/>
                  </a:schemeClr>
                </a:solidFill>
                <a:latin typeface="Palatino Linotype" panose="02040502050505030304" pitchFamily="18" charset="0"/>
              </a:rPr>
              <a:t>Felipe Lozano-Rojas</a:t>
            </a:r>
            <a:r>
              <a:rPr lang="de-DE" sz="2400" baseline="30000" dirty="0">
                <a:solidFill>
                  <a:schemeClr val="tx1">
                    <a:lumMod val="95000"/>
                    <a:lumOff val="5000"/>
                  </a:schemeClr>
                </a:solidFill>
                <a:latin typeface="Palatino Linotype" panose="02040502050505030304" pitchFamily="18" charset="0"/>
              </a:rPr>
              <a:t> 1</a:t>
            </a:r>
            <a:r>
              <a:rPr lang="de-DE" sz="2200" baseline="30000" dirty="0">
                <a:solidFill>
                  <a:schemeClr val="tx1">
                    <a:lumMod val="95000"/>
                    <a:lumOff val="5000"/>
                  </a:schemeClr>
                </a:solidFill>
                <a:latin typeface="Palatino Linotype" panose="02040502050505030304" pitchFamily="18" charset="0"/>
              </a:rPr>
              <a:t>     </a:t>
            </a:r>
            <a:r>
              <a:rPr lang="de-DE" sz="2200" dirty="0">
                <a:solidFill>
                  <a:schemeClr val="tx1">
                    <a:lumMod val="95000"/>
                    <a:lumOff val="5000"/>
                  </a:schemeClr>
                </a:solidFill>
                <a:latin typeface="Palatino Linotype" panose="02040502050505030304" pitchFamily="18" charset="0"/>
              </a:rPr>
              <a:t> Amanda Abraham</a:t>
            </a:r>
            <a:r>
              <a:rPr lang="de-DE" sz="2400" baseline="30000" dirty="0">
                <a:solidFill>
                  <a:schemeClr val="tx1">
                    <a:lumMod val="95000"/>
                    <a:lumOff val="5000"/>
                  </a:schemeClr>
                </a:solidFill>
                <a:latin typeface="Palatino Linotype" panose="02040502050505030304" pitchFamily="18" charset="0"/>
              </a:rPr>
              <a:t> 1</a:t>
            </a:r>
            <a:endParaRPr lang="de-DE" sz="2200" dirty="0">
              <a:solidFill>
                <a:schemeClr val="tx1">
                  <a:lumMod val="95000"/>
                  <a:lumOff val="5000"/>
                </a:schemeClr>
              </a:solidFill>
              <a:latin typeface="Palatino Linotype" panose="02040502050505030304" pitchFamily="18" charset="0"/>
            </a:endParaRPr>
          </a:p>
          <a:p>
            <a:pPr marL="0" indent="0" algn="ctr">
              <a:buNone/>
            </a:pPr>
            <a:r>
              <a:rPr lang="de-DE" sz="2200" dirty="0">
                <a:solidFill>
                  <a:schemeClr val="tx1">
                    <a:lumMod val="95000"/>
                    <a:lumOff val="5000"/>
                  </a:schemeClr>
                </a:solidFill>
                <a:latin typeface="Palatino Linotype" panose="02040502050505030304" pitchFamily="18" charset="0"/>
              </a:rPr>
              <a:t>Sumedha Gupta </a:t>
            </a:r>
            <a:r>
              <a:rPr lang="de-DE" sz="2400" baseline="30000" dirty="0">
                <a:solidFill>
                  <a:schemeClr val="tx1">
                    <a:lumMod val="95000"/>
                    <a:lumOff val="5000"/>
                  </a:schemeClr>
                </a:solidFill>
                <a:latin typeface="Palatino Linotype" panose="02040502050505030304" pitchFamily="18" charset="0"/>
              </a:rPr>
              <a:t>2</a:t>
            </a:r>
            <a:r>
              <a:rPr lang="de-DE" sz="2200" baseline="30000" dirty="0">
                <a:solidFill>
                  <a:schemeClr val="tx1">
                    <a:lumMod val="95000"/>
                    <a:lumOff val="5000"/>
                  </a:schemeClr>
                </a:solidFill>
                <a:latin typeface="Palatino Linotype" panose="02040502050505030304" pitchFamily="18" charset="0"/>
              </a:rPr>
              <a:t>      </a:t>
            </a:r>
            <a:r>
              <a:rPr lang="de-DE" sz="2200" dirty="0">
                <a:solidFill>
                  <a:schemeClr val="tx1">
                    <a:lumMod val="95000"/>
                    <a:lumOff val="5000"/>
                  </a:schemeClr>
                </a:solidFill>
                <a:latin typeface="Palatino Linotype" panose="02040502050505030304" pitchFamily="18" charset="0"/>
              </a:rPr>
              <a:t> David Bradford</a:t>
            </a:r>
            <a:r>
              <a:rPr lang="de-DE" sz="2400" baseline="30000" dirty="0">
                <a:solidFill>
                  <a:schemeClr val="tx1">
                    <a:lumMod val="95000"/>
                    <a:lumOff val="5000"/>
                  </a:schemeClr>
                </a:solidFill>
                <a:latin typeface="Palatino Linotype" panose="02040502050505030304" pitchFamily="18" charset="0"/>
              </a:rPr>
              <a:t> 1</a:t>
            </a:r>
            <a:endParaRPr lang="de-DE" sz="2200" dirty="0">
              <a:solidFill>
                <a:schemeClr val="tx1">
                  <a:lumMod val="95000"/>
                  <a:lumOff val="5000"/>
                </a:schemeClr>
              </a:solidFill>
              <a:latin typeface="Palatino Linotype" panose="02040502050505030304" pitchFamily="18" charset="0"/>
            </a:endParaRPr>
          </a:p>
          <a:p>
            <a:pPr marL="0" indent="0" algn="ctr">
              <a:buNone/>
            </a:pPr>
            <a:r>
              <a:rPr lang="de-DE" baseline="30000" dirty="0">
                <a:solidFill>
                  <a:schemeClr val="tx1">
                    <a:lumMod val="95000"/>
                    <a:lumOff val="5000"/>
                  </a:schemeClr>
                </a:solidFill>
                <a:latin typeface="Palatino Linotype" panose="02040502050505030304" pitchFamily="18" charset="0"/>
              </a:rPr>
              <a:t>1</a:t>
            </a:r>
            <a:r>
              <a:rPr lang="de-DE" dirty="0">
                <a:solidFill>
                  <a:schemeClr val="tx1">
                    <a:lumMod val="95000"/>
                    <a:lumOff val="5000"/>
                  </a:schemeClr>
                </a:solidFill>
                <a:latin typeface="Palatino Linotype" panose="02040502050505030304" pitchFamily="18" charset="0"/>
              </a:rPr>
              <a:t> University of Georgia    </a:t>
            </a:r>
            <a:r>
              <a:rPr lang="de-DE" baseline="30000" dirty="0">
                <a:solidFill>
                  <a:schemeClr val="tx1">
                    <a:lumMod val="95000"/>
                    <a:lumOff val="5000"/>
                  </a:schemeClr>
                </a:solidFill>
                <a:latin typeface="Palatino Linotype" panose="02040502050505030304" pitchFamily="18" charset="0"/>
              </a:rPr>
              <a:t>2</a:t>
            </a:r>
            <a:r>
              <a:rPr lang="de-DE" dirty="0">
                <a:solidFill>
                  <a:schemeClr val="tx1">
                    <a:lumMod val="95000"/>
                    <a:lumOff val="5000"/>
                  </a:schemeClr>
                </a:solidFill>
                <a:latin typeface="Palatino Linotype" panose="02040502050505030304" pitchFamily="18" charset="0"/>
              </a:rPr>
              <a:t> Indiana University-Indianapolis</a:t>
            </a:r>
          </a:p>
          <a:p>
            <a:pPr marL="0" indent="0" algn="ctr">
              <a:buNone/>
            </a:pPr>
            <a:endParaRPr lang="de-DE" dirty="0">
              <a:solidFill>
                <a:schemeClr val="tx1">
                  <a:lumMod val="95000"/>
                  <a:lumOff val="5000"/>
                </a:schemeClr>
              </a:solidFill>
              <a:latin typeface="Palatino Linotype" panose="02040502050505030304" pitchFamily="18" charset="0"/>
            </a:endParaRPr>
          </a:p>
          <a:p>
            <a:pPr marL="0" indent="0" algn="ctr">
              <a:buNone/>
            </a:pPr>
            <a:endParaRPr lang="de-DE" dirty="0">
              <a:solidFill>
                <a:schemeClr val="tx1">
                  <a:lumMod val="95000"/>
                  <a:lumOff val="5000"/>
                </a:schemeClr>
              </a:solidFill>
              <a:latin typeface="Palatino Linotype" panose="02040502050505030304" pitchFamily="18" charset="0"/>
            </a:endParaRPr>
          </a:p>
          <a:p>
            <a:pPr marL="0" indent="0" algn="ctr">
              <a:buNone/>
            </a:pPr>
            <a:r>
              <a:rPr lang="de-DE" sz="1800" dirty="0" err="1">
                <a:solidFill>
                  <a:schemeClr val="tx1">
                    <a:lumMod val="50000"/>
                    <a:lumOff val="50000"/>
                  </a:schemeClr>
                </a:solidFill>
                <a:latin typeface="Palatino Linotype" panose="02040502050505030304" pitchFamily="18" charset="0"/>
              </a:rPr>
              <a:t>Discussant</a:t>
            </a:r>
            <a:r>
              <a:rPr lang="de-DE" sz="1800" dirty="0">
                <a:solidFill>
                  <a:schemeClr val="tx1">
                    <a:lumMod val="50000"/>
                    <a:lumOff val="50000"/>
                  </a:schemeClr>
                </a:solidFill>
                <a:latin typeface="Palatino Linotype" panose="02040502050505030304" pitchFamily="18" charset="0"/>
              </a:rPr>
              <a:t>: Lucy Xiaolu Wang</a:t>
            </a:r>
          </a:p>
          <a:p>
            <a:pPr marL="0" indent="0" algn="ctr">
              <a:buNone/>
            </a:pPr>
            <a:endParaRPr lang="de-DE" sz="300" dirty="0">
              <a:solidFill>
                <a:schemeClr val="tx1">
                  <a:lumMod val="50000"/>
                  <a:lumOff val="50000"/>
                </a:schemeClr>
              </a:solidFill>
              <a:latin typeface="Palatino Linotype" panose="02040502050505030304" pitchFamily="18" charset="0"/>
            </a:endParaRPr>
          </a:p>
          <a:p>
            <a:pPr marL="0" indent="0" algn="ctr">
              <a:buNone/>
            </a:pPr>
            <a:r>
              <a:rPr lang="de-DE" sz="1600" dirty="0">
                <a:solidFill>
                  <a:schemeClr val="tx1">
                    <a:lumMod val="50000"/>
                    <a:lumOff val="50000"/>
                  </a:schemeClr>
                </a:solidFill>
                <a:latin typeface="Palatino Linotype" panose="02040502050505030304" pitchFamily="18" charset="0"/>
              </a:rPr>
              <a:t>University of Massachusetts Amherst; MPI - innovation; CCHE</a:t>
            </a:r>
          </a:p>
          <a:p>
            <a:pPr marL="0" indent="0" algn="ctr">
              <a:buNone/>
            </a:pPr>
            <a:endParaRPr lang="de-DE" sz="1800" dirty="0">
              <a:solidFill>
                <a:schemeClr val="tx1">
                  <a:lumMod val="95000"/>
                  <a:lumOff val="5000"/>
                </a:schemeClr>
              </a:solidFill>
              <a:latin typeface="Palatino Linotype" panose="02040502050505030304" pitchFamily="18" charset="0"/>
            </a:endParaRPr>
          </a:p>
          <a:p>
            <a:pPr marL="0" indent="0" algn="ctr">
              <a:buNone/>
            </a:pPr>
            <a:r>
              <a:rPr lang="de-DE" dirty="0">
                <a:solidFill>
                  <a:schemeClr val="accent1">
                    <a:lumMod val="75000"/>
                  </a:schemeClr>
                </a:solidFill>
                <a:latin typeface="Palatino Linotype" panose="02040502050505030304" pitchFamily="18" charset="0"/>
              </a:rPr>
              <a:t>ASSA 2025.1.3</a:t>
            </a:r>
          </a:p>
        </p:txBody>
      </p:sp>
      <p:sp>
        <p:nvSpPr>
          <p:cNvPr id="4" name="Rectangle 3">
            <a:extLst>
              <a:ext uri="{FF2B5EF4-FFF2-40B4-BE49-F238E27FC236}">
                <a16:creationId xmlns:a16="http://schemas.microsoft.com/office/drawing/2014/main" id="{6F6053F3-DF4F-E11E-C0F3-9EBD899D88A4}"/>
              </a:ext>
            </a:extLst>
          </p:cNvPr>
          <p:cNvSpPr/>
          <p:nvPr/>
        </p:nvSpPr>
        <p:spPr>
          <a:xfrm>
            <a:off x="0" y="0"/>
            <a:ext cx="4572000" cy="16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p:cNvSpPr>
            <a:spLocks noGrp="1"/>
          </p:cNvSpPr>
          <p:nvPr>
            <p:ph type="ctrTitle"/>
          </p:nvPr>
        </p:nvSpPr>
        <p:spPr>
          <a:xfrm>
            <a:off x="0" y="1071998"/>
            <a:ext cx="9144000" cy="1786431"/>
          </a:xfrm>
        </p:spPr>
        <p:txBody>
          <a:bodyPr>
            <a:noAutofit/>
          </a:bodyPr>
          <a:lstStyle/>
          <a:p>
            <a:r>
              <a:rPr lang="en-US" sz="3400" dirty="0">
                <a:latin typeface="Palatino Linotype" panose="02040502050505030304" pitchFamily="18" charset="0"/>
              </a:rPr>
              <a:t>The Effect of Medical Cannabis Laws on Use of Pain Medications Among Commercially Insured Patients in the United States</a:t>
            </a:r>
            <a:endParaRPr lang="de-DE" sz="3400" dirty="0">
              <a:latin typeface="Palatino Linotype" panose="02040502050505030304" pitchFamily="18" charset="0"/>
            </a:endParaRPr>
          </a:p>
        </p:txBody>
      </p:sp>
    </p:spTree>
    <p:extLst>
      <p:ext uri="{BB962C8B-B14F-4D97-AF65-F5344CB8AC3E}">
        <p14:creationId xmlns:p14="http://schemas.microsoft.com/office/powerpoint/2010/main" val="3849458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latin typeface="Palatino Linotype" panose="02040502050505030304" pitchFamily="18" charset="0"/>
              </a:rPr>
              <a:t>Main message and contribution</a:t>
            </a:r>
          </a:p>
        </p:txBody>
      </p:sp>
      <p:sp>
        <p:nvSpPr>
          <p:cNvPr id="4" name="Text Placeholder 3"/>
          <p:cNvSpPr>
            <a:spLocks noGrp="1"/>
          </p:cNvSpPr>
          <p:nvPr>
            <p:ph type="body" sz="quarter" idx="12"/>
          </p:nvPr>
        </p:nvSpPr>
        <p:spPr>
          <a:xfrm>
            <a:off x="160462" y="1412776"/>
            <a:ext cx="8732018" cy="4896544"/>
          </a:xfrm>
        </p:spPr>
        <p:txBody>
          <a:bodyPr>
            <a:normAutofit/>
          </a:bodyPr>
          <a:lstStyle/>
          <a:p>
            <a:r>
              <a:rPr lang="en-US" sz="2300" dirty="0">
                <a:latin typeface="Palatino Linotype" charset="0"/>
                <a:ea typeface="Palatino Linotype" charset="0"/>
                <a:cs typeface="Palatino Linotype" charset="0"/>
              </a:rPr>
              <a:t>Research question: </a:t>
            </a:r>
          </a:p>
          <a:p>
            <a:pPr marL="457200" lvl="1" indent="0">
              <a:buNone/>
            </a:pPr>
            <a:r>
              <a:rPr lang="en-US" sz="2300" dirty="0">
                <a:latin typeface="Palatino Linotype" charset="0"/>
                <a:ea typeface="Palatino Linotype" charset="0"/>
                <a:cs typeface="Palatino Linotype" charset="0"/>
              </a:rPr>
              <a:t>How do state MCLs affect prescription pain medication use patterns among commercially insured patients in the US</a:t>
            </a:r>
          </a:p>
          <a:p>
            <a:endParaRPr lang="en-US" sz="1800" dirty="0">
              <a:latin typeface="Palatino Linotype" charset="0"/>
              <a:ea typeface="Palatino Linotype" charset="0"/>
              <a:cs typeface="Palatino Linotype" charset="0"/>
            </a:endParaRPr>
          </a:p>
          <a:p>
            <a:r>
              <a:rPr lang="en-US" sz="2300" dirty="0">
                <a:latin typeface="Palatino Linotype" charset="0"/>
                <a:ea typeface="Palatino Linotype" charset="0"/>
                <a:cs typeface="Palatino Linotype" charset="0"/>
              </a:rPr>
              <a:t>Approach: synthetic control case studies for 22 states</a:t>
            </a:r>
            <a:r>
              <a:rPr lang="en-US" dirty="0">
                <a:latin typeface="Palatino Linotype" charset="0"/>
                <a:ea typeface="Palatino Linotype" charset="0"/>
                <a:cs typeface="Palatino Linotype" charset="0"/>
              </a:rPr>
              <a:t> (2007-2020)</a:t>
            </a:r>
          </a:p>
          <a:p>
            <a:pPr lvl="1"/>
            <a:r>
              <a:rPr lang="en-US" sz="1900" dirty="0">
                <a:solidFill>
                  <a:schemeClr val="tx1">
                    <a:lumMod val="50000"/>
                    <a:lumOff val="50000"/>
                  </a:schemeClr>
                </a:solidFill>
                <a:latin typeface="Palatino Linotype" panose="02040502050505030304" pitchFamily="18" charset="0"/>
              </a:rPr>
              <a:t>examining both when MCL implemented and when dispensaries opened</a:t>
            </a:r>
          </a:p>
          <a:p>
            <a:pPr lvl="1"/>
            <a:endParaRPr lang="en-US" sz="1800" dirty="0">
              <a:solidFill>
                <a:schemeClr val="tx1">
                  <a:lumMod val="50000"/>
                  <a:lumOff val="50000"/>
                </a:schemeClr>
              </a:solidFill>
              <a:latin typeface="Palatino Linotype" charset="0"/>
              <a:ea typeface="Palatino Linotype" charset="0"/>
              <a:cs typeface="Palatino Linotype" charset="0"/>
            </a:endParaRPr>
          </a:p>
          <a:p>
            <a:r>
              <a:rPr lang="en-US" sz="2300" dirty="0">
                <a:latin typeface="Palatino Linotype" charset="0"/>
                <a:ea typeface="Palatino Linotype" charset="0"/>
                <a:cs typeface="Palatino Linotype" charset="0"/>
              </a:rPr>
              <a:t>Results: MCL reduces opioid Rx by 10-28% across states</a:t>
            </a:r>
          </a:p>
          <a:p>
            <a:pPr lvl="1"/>
            <a:r>
              <a:rPr lang="en-US" sz="1900" dirty="0">
                <a:solidFill>
                  <a:srgbClr val="0070C0"/>
                </a:solidFill>
                <a:latin typeface="Palatino Linotype" charset="0"/>
                <a:ea typeface="Palatino Linotype" charset="0"/>
                <a:cs typeface="Palatino Linotype" charset="0"/>
              </a:rPr>
              <a:t>affect extensive &amp; intensive margins; complementary effects w NSAIDs</a:t>
            </a:r>
          </a:p>
          <a:p>
            <a:endParaRPr lang="en-US" sz="1800" dirty="0">
              <a:latin typeface="Palatino Linotype" charset="0"/>
              <a:ea typeface="Palatino Linotype" charset="0"/>
              <a:cs typeface="Palatino Linotype" charset="0"/>
            </a:endParaRPr>
          </a:p>
          <a:p>
            <a:r>
              <a:rPr lang="en-US" sz="2300" dirty="0">
                <a:latin typeface="Palatino Linotype" charset="0"/>
                <a:ea typeface="Palatino Linotype" charset="0"/>
                <a:cs typeface="Palatino Linotype" charset="0"/>
              </a:rPr>
              <a:t>Contribution: 1</a:t>
            </a:r>
            <a:r>
              <a:rPr lang="en-US" sz="2300" baseline="30000" dirty="0">
                <a:latin typeface="Palatino Linotype" charset="0"/>
                <a:ea typeface="Palatino Linotype" charset="0"/>
                <a:cs typeface="Palatino Linotype" charset="0"/>
              </a:rPr>
              <a:t>st</a:t>
            </a:r>
            <a:r>
              <a:rPr lang="en-US" sz="2300" dirty="0">
                <a:latin typeface="Palatino Linotype" charset="0"/>
                <a:ea typeface="Palatino Linotype" charset="0"/>
                <a:cs typeface="Palatino Linotype" charset="0"/>
              </a:rPr>
              <a:t> paper study the effects of MCLs on pain meds using synthetic control case studies, reveals large heterogeneity</a:t>
            </a:r>
            <a:endParaRPr lang="en-US" dirty="0"/>
          </a:p>
        </p:txBody>
      </p:sp>
      <p:sp>
        <p:nvSpPr>
          <p:cNvPr id="3" name="Rectangle 2">
            <a:extLst>
              <a:ext uri="{FF2B5EF4-FFF2-40B4-BE49-F238E27FC236}">
                <a16:creationId xmlns:a16="http://schemas.microsoft.com/office/drawing/2014/main" id="{CBEADC68-8D11-12FF-73E2-4724A3126492}"/>
              </a:ext>
            </a:extLst>
          </p:cNvPr>
          <p:cNvSpPr/>
          <p:nvPr/>
        </p:nvSpPr>
        <p:spPr>
          <a:xfrm>
            <a:off x="683568" y="6381328"/>
            <a:ext cx="4176464" cy="360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3197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0648"/>
            <a:ext cx="8784976" cy="706090"/>
          </a:xfrm>
        </p:spPr>
        <p:txBody>
          <a:bodyPr>
            <a:normAutofit/>
          </a:bodyPr>
          <a:lstStyle/>
          <a:p>
            <a:r>
              <a:rPr lang="en-US" sz="3400" dirty="0">
                <a:latin typeface="Palatino Linotype" panose="02040502050505030304" pitchFamily="18" charset="0"/>
              </a:rPr>
              <a:t>1. Institutional setting: method choices</a:t>
            </a:r>
            <a:endParaRPr lang="en-US" sz="3000" i="1" u="sng" dirty="0">
              <a:latin typeface="Palatino Linotype" panose="02040502050505030304" pitchFamily="18" charset="0"/>
            </a:endParaRPr>
          </a:p>
        </p:txBody>
      </p:sp>
      <p:sp>
        <p:nvSpPr>
          <p:cNvPr id="4" name="Text Placeholder 3"/>
          <p:cNvSpPr>
            <a:spLocks noGrp="1"/>
          </p:cNvSpPr>
          <p:nvPr>
            <p:ph type="body" sz="quarter" idx="12"/>
          </p:nvPr>
        </p:nvSpPr>
        <p:spPr>
          <a:xfrm>
            <a:off x="94448" y="1425832"/>
            <a:ext cx="8771920" cy="4811480"/>
          </a:xfrm>
        </p:spPr>
        <p:txBody>
          <a:bodyPr>
            <a:normAutofit/>
          </a:bodyPr>
          <a:lstStyle/>
          <a:p>
            <a:r>
              <a:rPr lang="en-US" dirty="0">
                <a:latin typeface="Palatino Linotype" panose="02040502050505030304" pitchFamily="18" charset="0"/>
              </a:rPr>
              <a:t>Q1: Cool to use synthetic control (SC), and it’ll be even better to clarify motivation in method choice: SC vs synthetic </a:t>
            </a:r>
            <a:r>
              <a:rPr lang="en-US" dirty="0" err="1">
                <a:latin typeface="Palatino Linotype" panose="02040502050505030304" pitchFamily="18" charset="0"/>
              </a:rPr>
              <a:t>DiD</a:t>
            </a:r>
            <a:r>
              <a:rPr lang="en-US" dirty="0">
                <a:latin typeface="Palatino Linotype" panose="02040502050505030304" pitchFamily="18" charset="0"/>
              </a:rPr>
              <a:t> vs augmented SC?</a:t>
            </a:r>
            <a:endParaRPr lang="en-US" sz="1600" dirty="0">
              <a:solidFill>
                <a:schemeClr val="tx1">
                  <a:lumMod val="50000"/>
                  <a:lumOff val="50000"/>
                </a:schemeClr>
              </a:solidFill>
              <a:latin typeface="Palatino Linotype" panose="02040502050505030304" pitchFamily="18" charset="0"/>
            </a:endParaRPr>
          </a:p>
          <a:p>
            <a:pPr lvl="1"/>
            <a:r>
              <a:rPr lang="en-US" dirty="0">
                <a:solidFill>
                  <a:schemeClr val="tx1">
                    <a:lumMod val="50000"/>
                    <a:lumOff val="50000"/>
                  </a:schemeClr>
                </a:solidFill>
                <a:latin typeface="Palatino Linotype" panose="02040502050505030304" pitchFamily="18" charset="0"/>
              </a:rPr>
              <a:t>Limitations (does it matter?): 1) conventional SC don’t allow for unit FEs (like DD does) 2) there is no within-unit differencing, only across-unit matching</a:t>
            </a:r>
            <a:endParaRPr lang="en-US" sz="1600" dirty="0">
              <a:solidFill>
                <a:schemeClr val="tx1">
                  <a:lumMod val="50000"/>
                  <a:lumOff val="50000"/>
                </a:schemeClr>
              </a:solidFill>
              <a:latin typeface="Palatino Linotype" panose="02040502050505030304" pitchFamily="18" charset="0"/>
            </a:endParaRPr>
          </a:p>
          <a:p>
            <a:pPr lvl="1"/>
            <a:r>
              <a:rPr lang="en-US" b="1" u="sng" dirty="0">
                <a:solidFill>
                  <a:schemeClr val="accent1"/>
                </a:solidFill>
                <a:latin typeface="Palatino Linotype" panose="02040502050505030304" pitchFamily="18" charset="0"/>
              </a:rPr>
              <a:t>Ideas</a:t>
            </a:r>
            <a:r>
              <a:rPr lang="en-US" dirty="0">
                <a:solidFill>
                  <a:schemeClr val="accent1"/>
                </a:solidFill>
                <a:latin typeface="Palatino Linotype" panose="02040502050505030304" pitchFamily="18" charset="0"/>
              </a:rPr>
              <a:t>: 1) robustness check using SDID (à la Arkhangelsky et al. 2021) to reweight (unit &amp; time) pre-MCL trends; 2) share what are the pros and cons</a:t>
            </a:r>
            <a:endParaRPr lang="en-US" sz="1600" dirty="0">
              <a:solidFill>
                <a:schemeClr val="accent1"/>
              </a:solidFill>
              <a:latin typeface="Palatino Linotype" panose="02040502050505030304" pitchFamily="18" charset="0"/>
            </a:endParaRPr>
          </a:p>
          <a:p>
            <a:pPr lvl="1"/>
            <a:endParaRPr lang="en-US" sz="2000" dirty="0">
              <a:latin typeface="Palatino Linotype" panose="02040502050505030304" pitchFamily="18" charset="0"/>
            </a:endParaRPr>
          </a:p>
          <a:p>
            <a:r>
              <a:rPr lang="en-US" dirty="0">
                <a:latin typeface="Palatino Linotype" panose="02040502050505030304" pitchFamily="18" charset="0"/>
              </a:rPr>
              <a:t>Q2: Combine data-driven approach with more economics intuition?</a:t>
            </a:r>
          </a:p>
          <a:p>
            <a:pPr lvl="1"/>
            <a:r>
              <a:rPr lang="en-US" dirty="0">
                <a:solidFill>
                  <a:schemeClr val="tx1">
                    <a:lumMod val="50000"/>
                    <a:lumOff val="50000"/>
                  </a:schemeClr>
                </a:solidFill>
                <a:latin typeface="Palatino Linotype" panose="02040502050505030304" pitchFamily="18" charset="0"/>
              </a:rPr>
              <a:t>SC can work great, but can feel like a black box, thus many researcher </a:t>
            </a:r>
            <a:r>
              <a:rPr lang="en-US" dirty="0" err="1">
                <a:solidFill>
                  <a:schemeClr val="tx1">
                    <a:lumMod val="50000"/>
                    <a:lumOff val="50000"/>
                  </a:schemeClr>
                </a:solidFill>
                <a:latin typeface="Palatino Linotype" panose="02040502050505030304" pitchFamily="18" charset="0"/>
              </a:rPr>
              <a:t>d.o.f.</a:t>
            </a:r>
            <a:endParaRPr lang="en-US" sz="1600" dirty="0">
              <a:solidFill>
                <a:schemeClr val="tx1">
                  <a:lumMod val="50000"/>
                  <a:lumOff val="50000"/>
                </a:schemeClr>
              </a:solidFill>
              <a:latin typeface="Palatino Linotype" panose="02040502050505030304" pitchFamily="18" charset="0"/>
            </a:endParaRPr>
          </a:p>
          <a:p>
            <a:pPr lvl="1"/>
            <a:r>
              <a:rPr lang="en-US" b="1" u="sng" dirty="0">
                <a:solidFill>
                  <a:schemeClr val="accent1"/>
                </a:solidFill>
                <a:latin typeface="Palatino Linotype" panose="02040502050505030304" pitchFamily="18" charset="0"/>
              </a:rPr>
              <a:t>Ideas</a:t>
            </a:r>
            <a:r>
              <a:rPr lang="en-US" dirty="0">
                <a:solidFill>
                  <a:schemeClr val="accent1"/>
                </a:solidFill>
                <a:latin typeface="Palatino Linotype" panose="02040502050505030304" pitchFamily="18" charset="0"/>
              </a:rPr>
              <a:t>: 1) What assumptions are necessary vs optional? (e.g., no dormant factors awake after treatment; does PDMP/RCL changes in T or C matter?) 2) use institutional features to guide and test robustness of donor selection (e.g., states with similar opioid policies, insurance markets, demographics, …)</a:t>
            </a:r>
          </a:p>
        </p:txBody>
      </p:sp>
      <p:sp>
        <p:nvSpPr>
          <p:cNvPr id="3" name="Rectangle 2">
            <a:extLst>
              <a:ext uri="{FF2B5EF4-FFF2-40B4-BE49-F238E27FC236}">
                <a16:creationId xmlns:a16="http://schemas.microsoft.com/office/drawing/2014/main" id="{FDA8DC14-4DBA-0215-4CE0-73617E845F58}"/>
              </a:ext>
            </a:extLst>
          </p:cNvPr>
          <p:cNvSpPr/>
          <p:nvPr/>
        </p:nvSpPr>
        <p:spPr>
          <a:xfrm>
            <a:off x="683568" y="6381328"/>
            <a:ext cx="4176464" cy="360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394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0648"/>
            <a:ext cx="8784976" cy="706090"/>
          </a:xfrm>
        </p:spPr>
        <p:txBody>
          <a:bodyPr>
            <a:normAutofit/>
          </a:bodyPr>
          <a:lstStyle/>
          <a:p>
            <a:r>
              <a:rPr lang="en-US" sz="3400" dirty="0">
                <a:latin typeface="Palatino Linotype" panose="02040502050505030304" pitchFamily="18" charset="0"/>
              </a:rPr>
              <a:t>1. Institutional setting: policy variation</a:t>
            </a:r>
            <a:endParaRPr lang="en-US" sz="3000" i="1" u="sng" dirty="0">
              <a:latin typeface="Palatino Linotype" panose="02040502050505030304" pitchFamily="18" charset="0"/>
            </a:endParaRPr>
          </a:p>
        </p:txBody>
      </p:sp>
      <p:sp>
        <p:nvSpPr>
          <p:cNvPr id="3" name="Rectangle 2">
            <a:extLst>
              <a:ext uri="{FF2B5EF4-FFF2-40B4-BE49-F238E27FC236}">
                <a16:creationId xmlns:a16="http://schemas.microsoft.com/office/drawing/2014/main" id="{68B4AC3B-4AD0-B4BF-0297-99B1E3219617}"/>
              </a:ext>
            </a:extLst>
          </p:cNvPr>
          <p:cNvSpPr/>
          <p:nvPr/>
        </p:nvSpPr>
        <p:spPr>
          <a:xfrm>
            <a:off x="683568" y="6381328"/>
            <a:ext cx="4176464" cy="360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quarter" idx="12"/>
          </p:nvPr>
        </p:nvSpPr>
        <p:spPr>
          <a:xfrm>
            <a:off x="179512" y="1400374"/>
            <a:ext cx="8784976" cy="5260776"/>
          </a:xfrm>
        </p:spPr>
        <p:txBody>
          <a:bodyPr>
            <a:normAutofit/>
          </a:bodyPr>
          <a:lstStyle/>
          <a:p>
            <a:r>
              <a:rPr lang="en-US" dirty="0">
                <a:latin typeface="Palatino Linotype" panose="02040502050505030304" pitchFamily="18" charset="0"/>
              </a:rPr>
              <a:t>Q3: How to better think about cross-state contamination in this setting?</a:t>
            </a:r>
            <a:endParaRPr lang="en-US" sz="1100" dirty="0">
              <a:solidFill>
                <a:schemeClr val="tx1">
                  <a:lumMod val="50000"/>
                  <a:lumOff val="50000"/>
                </a:schemeClr>
              </a:solidFill>
              <a:latin typeface="Palatino Linotype" panose="02040502050505030304" pitchFamily="18" charset="0"/>
            </a:endParaRPr>
          </a:p>
          <a:p>
            <a:pPr lvl="1"/>
            <a:r>
              <a:rPr lang="en-US" dirty="0">
                <a:solidFill>
                  <a:schemeClr val="tx1">
                    <a:lumMod val="50000"/>
                    <a:lumOff val="50000"/>
                  </a:schemeClr>
                </a:solidFill>
                <a:latin typeface="Palatino Linotype" panose="02040502050505030304" pitchFamily="18" charset="0"/>
              </a:rPr>
              <a:t>MCL implementation/dispensaries in neighboring states can affect patients’ attitude/access to medical cannabis (or even recreational), esp. in NE region </a:t>
            </a:r>
            <a:endParaRPr lang="en-US" sz="1600" dirty="0">
              <a:solidFill>
                <a:schemeClr val="tx1">
                  <a:lumMod val="50000"/>
                  <a:lumOff val="50000"/>
                </a:schemeClr>
              </a:solidFill>
              <a:latin typeface="Palatino Linotype" panose="02040502050505030304" pitchFamily="18" charset="0"/>
            </a:endParaRPr>
          </a:p>
          <a:p>
            <a:pPr lvl="1"/>
            <a:r>
              <a:rPr lang="en-US" b="1" u="sng" dirty="0">
                <a:solidFill>
                  <a:schemeClr val="accent1"/>
                </a:solidFill>
                <a:latin typeface="Palatino Linotype" panose="02040502050505030304" pitchFamily="18" charset="0"/>
              </a:rPr>
              <a:t>Ideas</a:t>
            </a:r>
            <a:r>
              <a:rPr lang="en-US" dirty="0">
                <a:solidFill>
                  <a:schemeClr val="accent1"/>
                </a:solidFill>
                <a:latin typeface="Palatino Linotype" panose="02040502050505030304" pitchFamily="18" charset="0"/>
              </a:rPr>
              <a:t>: offer more context/discussions on how patients can access MCL across borders, and how that may affect the estimates or interpretation? </a:t>
            </a:r>
          </a:p>
          <a:p>
            <a:pPr lvl="1"/>
            <a:endParaRPr lang="en-US" sz="2200" dirty="0">
              <a:latin typeface="Palatino Linotype" panose="02040502050505030304" pitchFamily="18" charset="0"/>
            </a:endParaRPr>
          </a:p>
          <a:p>
            <a:r>
              <a:rPr lang="en-US" dirty="0">
                <a:latin typeface="Palatino Linotype" panose="02040502050505030304" pitchFamily="18" charset="0"/>
              </a:rPr>
              <a:t>Q4: Most states with MCL has RCL a few years later. How does this may (or may not) change the interpretation of the estimates?</a:t>
            </a:r>
            <a:endParaRPr lang="en-US" sz="1800" dirty="0">
              <a:solidFill>
                <a:schemeClr val="bg1">
                  <a:lumMod val="50000"/>
                </a:schemeClr>
              </a:solidFill>
              <a:latin typeface="Palatino Linotype" panose="02040502050505030304" pitchFamily="18" charset="0"/>
            </a:endParaRPr>
          </a:p>
          <a:p>
            <a:pPr lvl="1"/>
            <a:r>
              <a:rPr lang="en-US" dirty="0">
                <a:solidFill>
                  <a:schemeClr val="tx1">
                    <a:lumMod val="50000"/>
                    <a:lumOff val="50000"/>
                  </a:schemeClr>
                </a:solidFill>
                <a:latin typeface="Palatino Linotype" panose="02040502050505030304" pitchFamily="18" charset="0"/>
              </a:rPr>
              <a:t>Intrinsically hard to separately identify policy impact (in post-RCL period)</a:t>
            </a:r>
            <a:endParaRPr lang="en-US" sz="1600" dirty="0">
              <a:solidFill>
                <a:schemeClr val="tx1">
                  <a:lumMod val="50000"/>
                  <a:lumOff val="50000"/>
                </a:schemeClr>
              </a:solidFill>
              <a:latin typeface="Palatino Linotype" panose="02040502050505030304" pitchFamily="18" charset="0"/>
            </a:endParaRPr>
          </a:p>
          <a:p>
            <a:pPr lvl="1"/>
            <a:r>
              <a:rPr lang="en-US" b="1" u="sng" dirty="0">
                <a:solidFill>
                  <a:schemeClr val="accent1"/>
                </a:solidFill>
                <a:latin typeface="Palatino Linotype" panose="02040502050505030304" pitchFamily="18" charset="0"/>
              </a:rPr>
              <a:t>Ideas</a:t>
            </a:r>
            <a:r>
              <a:rPr lang="en-US" dirty="0">
                <a:solidFill>
                  <a:schemeClr val="accent1"/>
                </a:solidFill>
                <a:latin typeface="Palatino Linotype" panose="02040502050505030304" pitchFamily="18" charset="0"/>
              </a:rPr>
              <a:t>: 1) some discussions to help readers think; 2) some states with long-lags between MCL and RCL can provide additional variation for tests. </a:t>
            </a:r>
          </a:p>
          <a:p>
            <a:pPr marL="0" indent="0">
              <a:buNone/>
            </a:pPr>
            <a:endParaRPr lang="en-US" dirty="0">
              <a:latin typeface="Palatino Linotype" panose="02040502050505030304" pitchFamily="18" charset="0"/>
            </a:endParaRPr>
          </a:p>
        </p:txBody>
      </p:sp>
    </p:spTree>
    <p:extLst>
      <p:ext uri="{BB962C8B-B14F-4D97-AF65-F5344CB8AC3E}">
        <p14:creationId xmlns:p14="http://schemas.microsoft.com/office/powerpoint/2010/main" val="431692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179512" y="1268760"/>
            <a:ext cx="8784976" cy="5242867"/>
          </a:xfrm>
        </p:spPr>
        <p:txBody>
          <a:bodyPr>
            <a:noAutofit/>
          </a:bodyPr>
          <a:lstStyle/>
          <a:p>
            <a:r>
              <a:rPr lang="en-US" dirty="0">
                <a:latin typeface="Palatino Linotype" panose="02040502050505030304" pitchFamily="18" charset="0"/>
              </a:rPr>
              <a:t>Q1: What are the main underlying factors driving the heterogeneity? </a:t>
            </a:r>
            <a:endParaRPr lang="en-US" sz="1900" dirty="0">
              <a:solidFill>
                <a:schemeClr val="tx1">
                  <a:lumMod val="50000"/>
                  <a:lumOff val="50000"/>
                </a:schemeClr>
              </a:solidFill>
              <a:latin typeface="Palatino Linotype" panose="02040502050505030304" pitchFamily="18" charset="0"/>
            </a:endParaRPr>
          </a:p>
          <a:p>
            <a:pPr lvl="1"/>
            <a:r>
              <a:rPr lang="en-US" sz="1900" dirty="0">
                <a:solidFill>
                  <a:schemeClr val="tx1">
                    <a:lumMod val="50000"/>
                    <a:lumOff val="50000"/>
                  </a:schemeClr>
                </a:solidFill>
                <a:latin typeface="Palatino Linotype" panose="02040502050505030304" pitchFamily="18" charset="0"/>
              </a:rPr>
              <a:t>State-specific factors/policy combination that generates larger responses?</a:t>
            </a:r>
          </a:p>
          <a:p>
            <a:pPr lvl="1"/>
            <a:r>
              <a:rPr lang="en-US" sz="1900" dirty="0">
                <a:solidFill>
                  <a:schemeClr val="tx1">
                    <a:lumMod val="50000"/>
                    <a:lumOff val="50000"/>
                  </a:schemeClr>
                </a:solidFill>
                <a:latin typeface="Palatino Linotype" panose="02040502050505030304" pitchFamily="18" charset="0"/>
              </a:rPr>
              <a:t>Specific MCL implementation in a state that works particularly well?</a:t>
            </a:r>
          </a:p>
          <a:p>
            <a:pPr lvl="1"/>
            <a:r>
              <a:rPr lang="en-US" sz="1900" b="1" u="sng" dirty="0">
                <a:solidFill>
                  <a:schemeClr val="accent1"/>
                </a:solidFill>
                <a:latin typeface="Palatino Linotype" panose="02040502050505030304" pitchFamily="18" charset="0"/>
              </a:rPr>
              <a:t>Ideas</a:t>
            </a:r>
            <a:r>
              <a:rPr lang="en-US" sz="1900" dirty="0">
                <a:solidFill>
                  <a:schemeClr val="accent1"/>
                </a:solidFill>
                <a:latin typeface="Palatino Linotype" panose="02040502050505030304" pitchFamily="18" charset="0"/>
              </a:rPr>
              <a:t>: 1) Policy driven, or market driven? Maybe compare two states with fairly similar MCL policy content and implementation, but different market environment. 2) What are some commonalities of states share similar magnitudes of policy responses for MCL? (urbanization; pop.;…)</a:t>
            </a:r>
          </a:p>
          <a:p>
            <a:pPr lvl="1"/>
            <a:endParaRPr lang="en-US" sz="1600" dirty="0">
              <a:solidFill>
                <a:schemeClr val="accent1"/>
              </a:solidFill>
              <a:latin typeface="Palatino Linotype" panose="02040502050505030304" pitchFamily="18" charset="0"/>
            </a:endParaRPr>
          </a:p>
          <a:p>
            <a:r>
              <a:rPr lang="en-US" dirty="0">
                <a:latin typeface="Palatino Linotype" panose="02040502050505030304" pitchFamily="18" charset="0"/>
              </a:rPr>
              <a:t>Q2: Policy implications: how should we think about MCL (&amp; RCL) relative to other popular policies in the opioid space? </a:t>
            </a:r>
          </a:p>
          <a:p>
            <a:pPr lvl="1"/>
            <a:r>
              <a:rPr lang="en-US" sz="1900" dirty="0">
                <a:solidFill>
                  <a:schemeClr val="tx1">
                    <a:lumMod val="50000"/>
                    <a:lumOff val="50000"/>
                  </a:schemeClr>
                </a:solidFill>
                <a:latin typeface="Palatino Linotype" panose="02040502050505030304" pitchFamily="18" charset="0"/>
              </a:rPr>
              <a:t>MCL that encourages switching versus PDMP that curbs opioid over-Rx</a:t>
            </a:r>
            <a:endParaRPr lang="en-US" sz="1700" dirty="0">
              <a:solidFill>
                <a:schemeClr val="tx1">
                  <a:lumMod val="50000"/>
                  <a:lumOff val="50000"/>
                </a:schemeClr>
              </a:solidFill>
              <a:latin typeface="Palatino Linotype" panose="02040502050505030304" pitchFamily="18" charset="0"/>
            </a:endParaRPr>
          </a:p>
          <a:p>
            <a:pPr lvl="1"/>
            <a:r>
              <a:rPr lang="en-US" sz="1900" b="1" u="sng" dirty="0">
                <a:solidFill>
                  <a:schemeClr val="accent1"/>
                </a:solidFill>
                <a:latin typeface="Palatino Linotype" panose="02040502050505030304" pitchFamily="18" charset="0"/>
              </a:rPr>
              <a:t>Ideas</a:t>
            </a:r>
            <a:r>
              <a:rPr lang="en-US" sz="1900" dirty="0">
                <a:solidFill>
                  <a:schemeClr val="accent1"/>
                </a:solidFill>
                <a:latin typeface="Palatino Linotype" panose="02040502050505030304" pitchFamily="18" charset="0"/>
              </a:rPr>
              <a:t>: 1) Consider a robustness check account for post-MCL (or independent) PDMP policy changes (and compare the magnitudes)? 2) subsample analysis with limited PDMP variation?</a:t>
            </a:r>
          </a:p>
        </p:txBody>
      </p:sp>
      <p:sp>
        <p:nvSpPr>
          <p:cNvPr id="6" name="Title 1">
            <a:extLst>
              <a:ext uri="{FF2B5EF4-FFF2-40B4-BE49-F238E27FC236}">
                <a16:creationId xmlns:a16="http://schemas.microsoft.com/office/drawing/2014/main" id="{B77C7C89-7075-88E7-6875-4B1AD59F906A}"/>
              </a:ext>
            </a:extLst>
          </p:cNvPr>
          <p:cNvSpPr txBox="1">
            <a:spLocks/>
          </p:cNvSpPr>
          <p:nvPr/>
        </p:nvSpPr>
        <p:spPr>
          <a:xfrm>
            <a:off x="323528" y="260648"/>
            <a:ext cx="8640960" cy="70609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1" kern="1200">
                <a:solidFill>
                  <a:srgbClr val="014A8F"/>
                </a:solidFill>
                <a:latin typeface="+mj-lt"/>
                <a:ea typeface="+mj-ea"/>
                <a:cs typeface="+mj-cs"/>
              </a:defRPr>
            </a:lvl1pPr>
          </a:lstStyle>
          <a:p>
            <a:r>
              <a:rPr lang="en-US" sz="3600" dirty="0">
                <a:latin typeface="Palatino Linotype" panose="02040502050505030304" pitchFamily="18" charset="0"/>
              </a:rPr>
              <a:t>2. Differences in policies or responses? </a:t>
            </a:r>
            <a:endParaRPr lang="en-US" sz="3000" i="1" u="sng" dirty="0">
              <a:latin typeface="Palatino Linotype" panose="02040502050505030304" pitchFamily="18" charset="0"/>
            </a:endParaRPr>
          </a:p>
        </p:txBody>
      </p:sp>
      <p:sp>
        <p:nvSpPr>
          <p:cNvPr id="2" name="Rectangle 1">
            <a:extLst>
              <a:ext uri="{FF2B5EF4-FFF2-40B4-BE49-F238E27FC236}">
                <a16:creationId xmlns:a16="http://schemas.microsoft.com/office/drawing/2014/main" id="{17CD8526-D7BE-4BCC-3039-51C78E49AFFA}"/>
              </a:ext>
            </a:extLst>
          </p:cNvPr>
          <p:cNvSpPr/>
          <p:nvPr/>
        </p:nvSpPr>
        <p:spPr>
          <a:xfrm>
            <a:off x="683568" y="6381328"/>
            <a:ext cx="4176464" cy="360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7142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latin typeface="Palatino Linotype" panose="02040502050505030304" pitchFamily="18" charset="0"/>
              </a:rPr>
              <a:t>Minor suggestions/future extensions</a:t>
            </a:r>
          </a:p>
        </p:txBody>
      </p:sp>
      <p:sp>
        <p:nvSpPr>
          <p:cNvPr id="4" name="Text Placeholder 3"/>
          <p:cNvSpPr>
            <a:spLocks noGrp="1"/>
          </p:cNvSpPr>
          <p:nvPr>
            <p:ph type="body" sz="quarter" idx="12"/>
          </p:nvPr>
        </p:nvSpPr>
        <p:spPr>
          <a:xfrm>
            <a:off x="145605" y="1306860"/>
            <a:ext cx="8836470" cy="5210404"/>
          </a:xfrm>
        </p:spPr>
        <p:txBody>
          <a:bodyPr>
            <a:normAutofit/>
          </a:bodyPr>
          <a:lstStyle/>
          <a:p>
            <a:r>
              <a:rPr lang="en-US" sz="2200" dirty="0">
                <a:latin typeface="Palatino Linotype" panose="02040502050505030304" pitchFamily="18" charset="0"/>
              </a:rPr>
              <a:t>Can you dive deeper into patient characteristics?</a:t>
            </a:r>
          </a:p>
          <a:p>
            <a:pPr lvl="1"/>
            <a:r>
              <a:rPr lang="en-US" dirty="0">
                <a:solidFill>
                  <a:schemeClr val="tx1">
                    <a:lumMod val="50000"/>
                    <a:lumOff val="50000"/>
                  </a:schemeClr>
                </a:solidFill>
                <a:latin typeface="Palatino Linotype" panose="02040502050505030304" pitchFamily="18" charset="0"/>
              </a:rPr>
              <a:t>e.g., more detailed diagnostics, chronic vs acute pain, prior opioid use history</a:t>
            </a:r>
          </a:p>
          <a:p>
            <a:endParaRPr lang="en-US" sz="1600" dirty="0">
              <a:latin typeface="Palatino Linotype" panose="02040502050505030304" pitchFamily="18" charset="0"/>
            </a:endParaRPr>
          </a:p>
          <a:p>
            <a:r>
              <a:rPr lang="en-US" sz="2200" dirty="0">
                <a:latin typeface="Palatino Linotype" panose="02040502050505030304" pitchFamily="18" charset="0"/>
              </a:rPr>
              <a:t>It’ll be cool to learn more about health outcomes </a:t>
            </a:r>
            <a:r>
              <a:rPr lang="en-US" dirty="0">
                <a:latin typeface="Palatino Linotype" panose="02040502050505030304" pitchFamily="18" charset="0"/>
              </a:rPr>
              <a:t>(another paper)</a:t>
            </a:r>
          </a:p>
          <a:p>
            <a:pPr lvl="1"/>
            <a:r>
              <a:rPr lang="en-US" dirty="0">
                <a:solidFill>
                  <a:schemeClr val="bg1">
                    <a:lumMod val="50000"/>
                  </a:schemeClr>
                </a:solidFill>
                <a:latin typeface="Palatino Linotype" panose="02040502050505030304" pitchFamily="18" charset="0"/>
              </a:rPr>
              <a:t>health care costs/utilization (beyond drugs), inpatient/ER hospitalization, …</a:t>
            </a:r>
          </a:p>
          <a:p>
            <a:endParaRPr lang="en-US" sz="1600" dirty="0">
              <a:latin typeface="Palatino Linotype" panose="02040502050505030304" pitchFamily="18" charset="0"/>
            </a:endParaRPr>
          </a:p>
          <a:p>
            <a:r>
              <a:rPr lang="en-US" sz="2200" dirty="0">
                <a:latin typeface="Palatino Linotype" panose="02040502050505030304" pitchFamily="18" charset="0"/>
              </a:rPr>
              <a:t>Are heterogeneity tied with cannabis dispensary market structure?</a:t>
            </a:r>
          </a:p>
          <a:p>
            <a:pPr lvl="1"/>
            <a:r>
              <a:rPr lang="en-US" dirty="0">
                <a:solidFill>
                  <a:schemeClr val="bg1">
                    <a:lumMod val="50000"/>
                  </a:schemeClr>
                </a:solidFill>
                <a:latin typeface="Palatino Linotype" panose="02040502050505030304" pitchFamily="18" charset="0"/>
              </a:rPr>
              <a:t>Are switching to medical cannabis easier with more dispensary competition?</a:t>
            </a:r>
          </a:p>
          <a:p>
            <a:pPr marL="0" indent="0">
              <a:buNone/>
            </a:pPr>
            <a:endParaRPr lang="en-US" sz="1600" dirty="0">
              <a:latin typeface="Palatino Linotype" panose="02040502050505030304" pitchFamily="18" charset="0"/>
            </a:endParaRPr>
          </a:p>
          <a:p>
            <a:r>
              <a:rPr lang="en-US" sz="2200" dirty="0">
                <a:latin typeface="Palatino Linotype" panose="02040502050505030304" pitchFamily="18" charset="0"/>
              </a:rPr>
              <a:t>Heterogeneity in provider versus patient responses/heterogeneity?</a:t>
            </a:r>
            <a:endParaRPr lang="en-US" sz="1450" dirty="0">
              <a:solidFill>
                <a:schemeClr val="bg1">
                  <a:lumMod val="50000"/>
                </a:schemeClr>
              </a:solidFill>
              <a:latin typeface="Palatino Linotype" panose="02040502050505030304" pitchFamily="18" charset="0"/>
            </a:endParaRPr>
          </a:p>
          <a:p>
            <a:pPr lvl="1"/>
            <a:r>
              <a:rPr lang="en-US" dirty="0">
                <a:solidFill>
                  <a:schemeClr val="bg1">
                    <a:lumMod val="50000"/>
                  </a:schemeClr>
                </a:solidFill>
                <a:latin typeface="Palatino Linotype" panose="02040502050505030304" pitchFamily="18" charset="0"/>
              </a:rPr>
              <a:t>Are PCPs or specialists respond faster? Potential patient attitude in initiation?</a:t>
            </a:r>
          </a:p>
          <a:p>
            <a:endParaRPr lang="en-US" sz="1600" dirty="0">
              <a:latin typeface="Palatino Linotype" panose="02040502050505030304" pitchFamily="18" charset="0"/>
            </a:endParaRPr>
          </a:p>
          <a:p>
            <a:r>
              <a:rPr lang="en-US" sz="2200" dirty="0">
                <a:latin typeface="Palatino Linotype" panose="02040502050505030304" pitchFamily="18" charset="0"/>
              </a:rPr>
              <a:t>Sensitivity analysis to different donor pools? </a:t>
            </a:r>
            <a:endParaRPr lang="en-US" sz="1600" dirty="0">
              <a:solidFill>
                <a:schemeClr val="bg1">
                  <a:lumMod val="65000"/>
                </a:schemeClr>
              </a:solidFill>
              <a:latin typeface="Palatino Linotype" panose="02040502050505030304" pitchFamily="18" charset="0"/>
            </a:endParaRPr>
          </a:p>
          <a:p>
            <a:pPr lvl="1"/>
            <a:r>
              <a:rPr lang="en-US" dirty="0">
                <a:solidFill>
                  <a:schemeClr val="bg1">
                    <a:lumMod val="50000"/>
                  </a:schemeClr>
                </a:solidFill>
                <a:latin typeface="Palatino Linotype" panose="02040502050505030304" pitchFamily="18" charset="0"/>
              </a:rPr>
              <a:t>Some NSAIDs are available as generic/OTC and thus are likely undercounted</a:t>
            </a:r>
          </a:p>
        </p:txBody>
      </p:sp>
      <p:sp>
        <p:nvSpPr>
          <p:cNvPr id="3" name="Rectangle 2">
            <a:extLst>
              <a:ext uri="{FF2B5EF4-FFF2-40B4-BE49-F238E27FC236}">
                <a16:creationId xmlns:a16="http://schemas.microsoft.com/office/drawing/2014/main" id="{9CE743F0-E413-7408-FBB9-3FA8B0499A58}"/>
              </a:ext>
            </a:extLst>
          </p:cNvPr>
          <p:cNvSpPr/>
          <p:nvPr/>
        </p:nvSpPr>
        <p:spPr>
          <a:xfrm>
            <a:off x="683568" y="6381328"/>
            <a:ext cx="4176464" cy="360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0545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latin typeface="Palatino Linotype" panose="02040502050505030304" pitchFamily="18" charset="0"/>
              </a:rPr>
              <a:t>Final thoughts</a:t>
            </a:r>
          </a:p>
        </p:txBody>
      </p:sp>
      <p:sp>
        <p:nvSpPr>
          <p:cNvPr id="4" name="Text Placeholder 3"/>
          <p:cNvSpPr>
            <a:spLocks noGrp="1"/>
          </p:cNvSpPr>
          <p:nvPr>
            <p:ph type="body" sz="quarter" idx="12"/>
          </p:nvPr>
        </p:nvSpPr>
        <p:spPr>
          <a:xfrm>
            <a:off x="328861" y="1797960"/>
            <a:ext cx="8568952" cy="4248472"/>
          </a:xfrm>
        </p:spPr>
        <p:txBody>
          <a:bodyPr>
            <a:normAutofit/>
          </a:bodyPr>
          <a:lstStyle/>
          <a:p>
            <a:r>
              <a:rPr lang="en-US" sz="2300" dirty="0">
                <a:latin typeface="Palatino Linotype" panose="02040502050505030304" pitchFamily="18" charset="0"/>
              </a:rPr>
              <a:t>Very interesting topic, lots of fruit for thought</a:t>
            </a:r>
          </a:p>
          <a:p>
            <a:endParaRPr lang="en-US" sz="2300" dirty="0">
              <a:latin typeface="Palatino Linotype" panose="02040502050505030304" pitchFamily="18" charset="0"/>
            </a:endParaRPr>
          </a:p>
          <a:p>
            <a:r>
              <a:rPr lang="en-US" sz="2300" dirty="0">
                <a:latin typeface="Palatino Linotype" panose="02040502050505030304" pitchFamily="18" charset="0"/>
              </a:rPr>
              <a:t>Key takeaway: MCLs substantially reduce opioid Rx while showing complementarity with safer alternatives like NSAIDs</a:t>
            </a:r>
          </a:p>
          <a:p>
            <a:endParaRPr lang="en-US" sz="2300" dirty="0">
              <a:latin typeface="Palatino Linotype" panose="02040502050505030304" pitchFamily="18" charset="0"/>
            </a:endParaRPr>
          </a:p>
          <a:p>
            <a:r>
              <a:rPr lang="en-US" sz="2300" dirty="0">
                <a:latin typeface="Palatino Linotype" panose="02040502050505030304" pitchFamily="18" charset="0"/>
              </a:rPr>
              <a:t>Main thoughts: flesh out more details on the state-level policy variation and explore mechanisms behind the heterogeneity</a:t>
            </a:r>
            <a:endParaRPr lang="en-US" sz="2300" dirty="0">
              <a:highlight>
                <a:srgbClr val="FFFF00"/>
              </a:highlight>
              <a:latin typeface="Palatino Linotype" panose="02040502050505030304" pitchFamily="18" charset="0"/>
            </a:endParaRPr>
          </a:p>
          <a:p>
            <a:endParaRPr lang="en-US" sz="2300" dirty="0">
              <a:latin typeface="Palatino Linotype" panose="02040502050505030304" pitchFamily="18" charset="0"/>
            </a:endParaRPr>
          </a:p>
          <a:p>
            <a:r>
              <a:rPr lang="en-US" sz="2300" dirty="0">
                <a:latin typeface="Palatino Linotype" panose="02040502050505030304" pitchFamily="18" charset="0"/>
              </a:rPr>
              <a:t>Very cool topic. Looking forward to a new version!</a:t>
            </a:r>
          </a:p>
        </p:txBody>
      </p:sp>
      <p:sp>
        <p:nvSpPr>
          <p:cNvPr id="3" name="Rectangle 2">
            <a:extLst>
              <a:ext uri="{FF2B5EF4-FFF2-40B4-BE49-F238E27FC236}">
                <a16:creationId xmlns:a16="http://schemas.microsoft.com/office/drawing/2014/main" id="{B3531602-8030-4DD0-DE33-7FC11C87B2E3}"/>
              </a:ext>
            </a:extLst>
          </p:cNvPr>
          <p:cNvSpPr/>
          <p:nvPr/>
        </p:nvSpPr>
        <p:spPr>
          <a:xfrm>
            <a:off x="683568" y="6381328"/>
            <a:ext cx="4176464" cy="360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4596098"/>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5506</TotalTime>
  <Words>820</Words>
  <Application>Microsoft Office PowerPoint</Application>
  <PresentationFormat>On-screen Show (4:3)</PresentationFormat>
  <Paragraphs>71</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Aptos</vt:lpstr>
      <vt:lpstr>Arial</vt:lpstr>
      <vt:lpstr>Calibri</vt:lpstr>
      <vt:lpstr>Palatino Linotype</vt:lpstr>
      <vt:lpstr>PT Sans</vt:lpstr>
      <vt:lpstr>Times New Roman</vt:lpstr>
      <vt:lpstr>Larissa</vt:lpstr>
      <vt:lpstr>The Effect of Medical Cannabis Laws on Use of Pain Medications Among Commercially Insured Patients in the United States</vt:lpstr>
      <vt:lpstr>Main message and contribution</vt:lpstr>
      <vt:lpstr>1. Institutional setting: method choices</vt:lpstr>
      <vt:lpstr>1. Institutional setting: policy variation</vt:lpstr>
      <vt:lpstr>PowerPoint Presentation</vt:lpstr>
      <vt:lpstr>Minor suggestions/future extensions</vt:lpstr>
      <vt:lpstr>Final thoughts</vt:lpstr>
    </vt:vector>
  </TitlesOfParts>
  <Company>MPI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Lendle Sarah</dc:creator>
  <cp:lastModifiedBy>Lucy Xiaolu Wang</cp:lastModifiedBy>
  <cp:revision>578</cp:revision>
  <dcterms:created xsi:type="dcterms:W3CDTF">2018-05-02T08:16:08Z</dcterms:created>
  <dcterms:modified xsi:type="dcterms:W3CDTF">2025-01-01T23:56:38Z</dcterms:modified>
</cp:coreProperties>
</file>