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926" r:id="rId5"/>
    <p:sldMasterId id="2147483928" r:id="rId6"/>
  </p:sldMasterIdLst>
  <p:notesMasterIdLst>
    <p:notesMasterId r:id="rId24"/>
  </p:notesMasterIdLst>
  <p:handoutMasterIdLst>
    <p:handoutMasterId r:id="rId25"/>
  </p:handoutMasterIdLst>
  <p:sldIdLst>
    <p:sldId id="2503" r:id="rId7"/>
    <p:sldId id="2535" r:id="rId8"/>
    <p:sldId id="2505" r:id="rId9"/>
    <p:sldId id="2536" r:id="rId10"/>
    <p:sldId id="2514" r:id="rId11"/>
    <p:sldId id="2574" r:id="rId12"/>
    <p:sldId id="2525" r:id="rId13"/>
    <p:sldId id="2563" r:id="rId14"/>
    <p:sldId id="2571" r:id="rId15"/>
    <p:sldId id="2573" r:id="rId16"/>
    <p:sldId id="2575" r:id="rId17"/>
    <p:sldId id="2567" r:id="rId18"/>
    <p:sldId id="2523" r:id="rId19"/>
    <p:sldId id="2572" r:id="rId20"/>
    <p:sldId id="2564" r:id="rId21"/>
    <p:sldId id="2561" r:id="rId22"/>
    <p:sldId id="2549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 userDrawn="1">
          <p15:clr>
            <a:srgbClr val="A4A3A4"/>
          </p15:clr>
        </p15:guide>
        <p15:guide id="2" pos="209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pard, Mark" initials="SM" lastIdx="5" clrIdx="0"/>
  <p:cmAuthor id="2" name="Mark Shepard" initials="MS" lastIdx="2" clrIdx="1"/>
  <p:cmAuthor id="3" name="Layton, Tim J." initials="LTJ" lastIdx="3" clrIdx="2"/>
  <p:cmAuthor id="4" name="Tim Layton" initials="TJL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CC"/>
    <a:srgbClr val="0099FF"/>
    <a:srgbClr val="003FBC"/>
    <a:srgbClr val="003399"/>
    <a:srgbClr val="0033CC"/>
    <a:srgbClr val="0000CC"/>
    <a:srgbClr val="003366"/>
    <a:srgbClr val="EF832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440C7-B5C3-4D99-B752-5950E0B588D6}" v="5811" dt="2025-04-07T04:11:09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5097" autoAdjust="0"/>
  </p:normalViewPr>
  <p:slideViewPr>
    <p:cSldViewPr>
      <p:cViewPr varScale="1">
        <p:scale>
          <a:sx n="79" d="100"/>
          <a:sy n="79" d="100"/>
        </p:scale>
        <p:origin x="163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16"/>
        <p:guide pos="2098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Xiaolu Wang" userId="d9b7a544-9749-4aea-aeb2-781426814991" providerId="ADAL" clId="{D2B440C7-B5C3-4D99-B752-5950E0B588D6}"/>
    <pc:docChg chg="undo custSel addSld delSld modSld sldOrd">
      <pc:chgData name="Lucy Xiaolu Wang" userId="d9b7a544-9749-4aea-aeb2-781426814991" providerId="ADAL" clId="{D2B440C7-B5C3-4D99-B752-5950E0B588D6}" dt="2025-04-07T04:11:09.979" v="13825" actId="20577"/>
      <pc:docMkLst>
        <pc:docMk/>
      </pc:docMkLst>
      <pc:sldChg chg="modSp mod modAnim">
        <pc:chgData name="Lucy Xiaolu Wang" userId="d9b7a544-9749-4aea-aeb2-781426814991" providerId="ADAL" clId="{D2B440C7-B5C3-4D99-B752-5950E0B588D6}" dt="2025-04-06T04:09:49.874" v="932" actId="20577"/>
        <pc:sldMkLst>
          <pc:docMk/>
          <pc:sldMk cId="733815414" sldId="2505"/>
        </pc:sldMkLst>
        <pc:spChg chg="mod">
          <ac:chgData name="Lucy Xiaolu Wang" userId="d9b7a544-9749-4aea-aeb2-781426814991" providerId="ADAL" clId="{D2B440C7-B5C3-4D99-B752-5950E0B588D6}" dt="2025-04-06T04:09:49.874" v="932" actId="20577"/>
          <ac:spMkLst>
            <pc:docMk/>
            <pc:sldMk cId="733815414" sldId="2505"/>
            <ac:spMk id="3" creationId="{5FC3B36D-52D3-85AB-463D-EBAFA67DFCAC}"/>
          </ac:spMkLst>
        </pc:spChg>
        <pc:picChg chg="mod">
          <ac:chgData name="Lucy Xiaolu Wang" userId="d9b7a544-9749-4aea-aeb2-781426814991" providerId="ADAL" clId="{D2B440C7-B5C3-4D99-B752-5950E0B588D6}" dt="2025-04-06T04:05:26.345" v="813" actId="1038"/>
          <ac:picMkLst>
            <pc:docMk/>
            <pc:sldMk cId="733815414" sldId="2505"/>
            <ac:picMk id="5" creationId="{F51360FC-3A11-C232-311C-F6B3AA2F1EB4}"/>
          </ac:picMkLst>
        </pc:picChg>
      </pc:sldChg>
      <pc:sldChg chg="modSp mod">
        <pc:chgData name="Lucy Xiaolu Wang" userId="d9b7a544-9749-4aea-aeb2-781426814991" providerId="ADAL" clId="{D2B440C7-B5C3-4D99-B752-5950E0B588D6}" dt="2025-04-07T03:09:50.382" v="11133" actId="20577"/>
        <pc:sldMkLst>
          <pc:docMk/>
          <pc:sldMk cId="2251656655" sldId="2506"/>
        </pc:sldMkLst>
        <pc:spChg chg="mod">
          <ac:chgData name="Lucy Xiaolu Wang" userId="d9b7a544-9749-4aea-aeb2-781426814991" providerId="ADAL" clId="{D2B440C7-B5C3-4D99-B752-5950E0B588D6}" dt="2025-04-07T03:09:50.382" v="11133" actId="20577"/>
          <ac:spMkLst>
            <pc:docMk/>
            <pc:sldMk cId="2251656655" sldId="2506"/>
            <ac:spMk id="3" creationId="{A7A4472A-48C4-1BB0-85D7-A2182E08CE90}"/>
          </ac:spMkLst>
        </pc:spChg>
        <pc:spChg chg="mod">
          <ac:chgData name="Lucy Xiaolu Wang" userId="d9b7a544-9749-4aea-aeb2-781426814991" providerId="ADAL" clId="{D2B440C7-B5C3-4D99-B752-5950E0B588D6}" dt="2025-04-07T03:08:39.085" v="11066" actId="20577"/>
          <ac:spMkLst>
            <pc:docMk/>
            <pc:sldMk cId="2251656655" sldId="2506"/>
            <ac:spMk id="5" creationId="{BAC8522A-6E7C-9232-0FFB-7E4FE7C30B9E}"/>
          </ac:spMkLst>
        </pc:spChg>
      </pc:sldChg>
      <pc:sldChg chg="modSp mod ord modAnim">
        <pc:chgData name="Lucy Xiaolu Wang" userId="d9b7a544-9749-4aea-aeb2-781426814991" providerId="ADAL" clId="{D2B440C7-B5C3-4D99-B752-5950E0B588D6}" dt="2025-04-07T03:04:06.286" v="10808"/>
        <pc:sldMkLst>
          <pc:docMk/>
          <pc:sldMk cId="4276327475" sldId="2508"/>
        </pc:sldMkLst>
        <pc:spChg chg="mod">
          <ac:chgData name="Lucy Xiaolu Wang" userId="d9b7a544-9749-4aea-aeb2-781426814991" providerId="ADAL" clId="{D2B440C7-B5C3-4D99-B752-5950E0B588D6}" dt="2025-04-06T04:12:38.442" v="1194" actId="20577"/>
          <ac:spMkLst>
            <pc:docMk/>
            <pc:sldMk cId="4276327475" sldId="2508"/>
            <ac:spMk id="2" creationId="{6B71A387-992A-C43C-FFCF-992E9EF30F6A}"/>
          </ac:spMkLst>
        </pc:spChg>
        <pc:spChg chg="mod">
          <ac:chgData name="Lucy Xiaolu Wang" userId="d9b7a544-9749-4aea-aeb2-781426814991" providerId="ADAL" clId="{D2B440C7-B5C3-4D99-B752-5950E0B588D6}" dt="2025-04-07T03:03:29.694" v="10806" actId="20577"/>
          <ac:spMkLst>
            <pc:docMk/>
            <pc:sldMk cId="4276327475" sldId="2508"/>
            <ac:spMk id="3" creationId="{D5430B10-6B4D-6AD2-434E-933EB28E37F5}"/>
          </ac:spMkLst>
        </pc:spChg>
      </pc:sldChg>
      <pc:sldChg chg="addSp modSp mod">
        <pc:chgData name="Lucy Xiaolu Wang" userId="d9b7a544-9749-4aea-aeb2-781426814991" providerId="ADAL" clId="{D2B440C7-B5C3-4D99-B752-5950E0B588D6}" dt="2025-04-06T19:33:54.606" v="2254" actId="1076"/>
        <pc:sldMkLst>
          <pc:docMk/>
          <pc:sldMk cId="2535437444" sldId="2512"/>
        </pc:sldMkLst>
        <pc:picChg chg="add mod">
          <ac:chgData name="Lucy Xiaolu Wang" userId="d9b7a544-9749-4aea-aeb2-781426814991" providerId="ADAL" clId="{D2B440C7-B5C3-4D99-B752-5950E0B588D6}" dt="2025-04-06T19:32:58.493" v="2249" actId="14100"/>
          <ac:picMkLst>
            <pc:docMk/>
            <pc:sldMk cId="2535437444" sldId="2512"/>
            <ac:picMk id="5" creationId="{5601C974-E736-EE2B-3F8B-828D6BBC2605}"/>
          </ac:picMkLst>
        </pc:picChg>
        <pc:picChg chg="add mod">
          <ac:chgData name="Lucy Xiaolu Wang" userId="d9b7a544-9749-4aea-aeb2-781426814991" providerId="ADAL" clId="{D2B440C7-B5C3-4D99-B752-5950E0B588D6}" dt="2025-04-06T19:33:54.606" v="2254" actId="1076"/>
          <ac:picMkLst>
            <pc:docMk/>
            <pc:sldMk cId="2535437444" sldId="2512"/>
            <ac:picMk id="7" creationId="{FC302ADD-8567-E105-8142-CB9C512D738F}"/>
          </ac:picMkLst>
        </pc:picChg>
      </pc:sldChg>
      <pc:sldChg chg="addSp delSp modSp mod ord delAnim modAnim">
        <pc:chgData name="Lucy Xiaolu Wang" userId="d9b7a544-9749-4aea-aeb2-781426814991" providerId="ADAL" clId="{D2B440C7-B5C3-4D99-B752-5950E0B588D6}" dt="2025-04-07T04:11:09.979" v="13825" actId="20577"/>
        <pc:sldMkLst>
          <pc:docMk/>
          <pc:sldMk cId="1705452001" sldId="2514"/>
        </pc:sldMkLst>
        <pc:spChg chg="mod">
          <ac:chgData name="Lucy Xiaolu Wang" userId="d9b7a544-9749-4aea-aeb2-781426814991" providerId="ADAL" clId="{D2B440C7-B5C3-4D99-B752-5950E0B588D6}" dt="2025-04-06T04:12:47.760" v="1210" actId="20577"/>
          <ac:spMkLst>
            <pc:docMk/>
            <pc:sldMk cId="1705452001" sldId="2514"/>
            <ac:spMk id="2" creationId="{355A120F-B00F-57C7-C6C9-C9E768786EC5}"/>
          </ac:spMkLst>
        </pc:spChg>
        <pc:spChg chg="mod">
          <ac:chgData name="Lucy Xiaolu Wang" userId="d9b7a544-9749-4aea-aeb2-781426814991" providerId="ADAL" clId="{D2B440C7-B5C3-4D99-B752-5950E0B588D6}" dt="2025-04-07T04:11:09.979" v="13825" actId="20577"/>
          <ac:spMkLst>
            <pc:docMk/>
            <pc:sldMk cId="1705452001" sldId="2514"/>
            <ac:spMk id="3" creationId="{5904742E-547C-BDBF-DDE1-8625B6C2DB94}"/>
          </ac:spMkLst>
        </pc:spChg>
        <pc:picChg chg="del">
          <ac:chgData name="Lucy Xiaolu Wang" userId="d9b7a544-9749-4aea-aeb2-781426814991" providerId="ADAL" clId="{D2B440C7-B5C3-4D99-B752-5950E0B588D6}" dt="2025-04-07T03:45:26.971" v="12503" actId="478"/>
          <ac:picMkLst>
            <pc:docMk/>
            <pc:sldMk cId="1705452001" sldId="2514"/>
            <ac:picMk id="4" creationId="{B82F2CEC-408B-8F5E-1B89-5717155E1374}"/>
          </ac:picMkLst>
        </pc:picChg>
        <pc:picChg chg="add mod">
          <ac:chgData name="Lucy Xiaolu Wang" userId="d9b7a544-9749-4aea-aeb2-781426814991" providerId="ADAL" clId="{D2B440C7-B5C3-4D99-B752-5950E0B588D6}" dt="2025-04-07T04:08:41.816" v="13769" actId="1035"/>
          <ac:picMkLst>
            <pc:docMk/>
            <pc:sldMk cId="1705452001" sldId="2514"/>
            <ac:picMk id="6" creationId="{36FF4E10-2E89-1873-3365-4F34616CC3DF}"/>
          </ac:picMkLst>
        </pc:picChg>
        <pc:picChg chg="add mod">
          <ac:chgData name="Lucy Xiaolu Wang" userId="d9b7a544-9749-4aea-aeb2-781426814991" providerId="ADAL" clId="{D2B440C7-B5C3-4D99-B752-5950E0B588D6}" dt="2025-04-07T04:08:37.995" v="13766" actId="1036"/>
          <ac:picMkLst>
            <pc:docMk/>
            <pc:sldMk cId="1705452001" sldId="2514"/>
            <ac:picMk id="7" creationId="{1F2C2725-562C-E136-9530-2131D0B049F4}"/>
          </ac:picMkLst>
        </pc:picChg>
        <pc:picChg chg="del">
          <ac:chgData name="Lucy Xiaolu Wang" userId="d9b7a544-9749-4aea-aeb2-781426814991" providerId="ADAL" clId="{D2B440C7-B5C3-4D99-B752-5950E0B588D6}" dt="2025-04-07T03:45:25.552" v="12502" actId="478"/>
          <ac:picMkLst>
            <pc:docMk/>
            <pc:sldMk cId="1705452001" sldId="2514"/>
            <ac:picMk id="1026" creationId="{0FDE2220-14CB-D16A-1EF2-F13A572486A8}"/>
          </ac:picMkLst>
        </pc:picChg>
        <pc:picChg chg="add mod">
          <ac:chgData name="Lucy Xiaolu Wang" userId="d9b7a544-9749-4aea-aeb2-781426814991" providerId="ADAL" clId="{D2B440C7-B5C3-4D99-B752-5950E0B588D6}" dt="2025-04-07T04:08:37.995" v="13766" actId="1036"/>
          <ac:picMkLst>
            <pc:docMk/>
            <pc:sldMk cId="1705452001" sldId="2514"/>
            <ac:picMk id="1028" creationId="{1C90FF2B-B3A6-9426-DCAD-62B20755F1D2}"/>
          </ac:picMkLst>
        </pc:picChg>
        <pc:picChg chg="del">
          <ac:chgData name="Lucy Xiaolu Wang" userId="d9b7a544-9749-4aea-aeb2-781426814991" providerId="ADAL" clId="{D2B440C7-B5C3-4D99-B752-5950E0B588D6}" dt="2025-04-07T03:45:28.693" v="12504" actId="478"/>
          <ac:picMkLst>
            <pc:docMk/>
            <pc:sldMk cId="1705452001" sldId="2514"/>
            <ac:picMk id="1032" creationId="{7F4CEEE0-7C13-1E70-0971-C5E0D27D53F8}"/>
          </ac:picMkLst>
        </pc:picChg>
      </pc:sldChg>
      <pc:sldChg chg="modSp mod modAnim">
        <pc:chgData name="Lucy Xiaolu Wang" userId="d9b7a544-9749-4aea-aeb2-781426814991" providerId="ADAL" clId="{D2B440C7-B5C3-4D99-B752-5950E0B588D6}" dt="2025-04-07T03:09:57.216" v="11138" actId="20577"/>
        <pc:sldMkLst>
          <pc:docMk/>
          <pc:sldMk cId="2557384990" sldId="2535"/>
        </pc:sldMkLst>
        <pc:spChg chg="mod">
          <ac:chgData name="Lucy Xiaolu Wang" userId="d9b7a544-9749-4aea-aeb2-781426814991" providerId="ADAL" clId="{D2B440C7-B5C3-4D99-B752-5950E0B588D6}" dt="2025-04-07T03:09:57.216" v="11138" actId="20577"/>
          <ac:spMkLst>
            <pc:docMk/>
            <pc:sldMk cId="2557384990" sldId="2535"/>
            <ac:spMk id="3" creationId="{BF7418D1-C42E-BED7-6D01-0794D030B422}"/>
          </ac:spMkLst>
        </pc:spChg>
      </pc:sldChg>
      <pc:sldChg chg="addSp delSp modSp mod ord">
        <pc:chgData name="Lucy Xiaolu Wang" userId="d9b7a544-9749-4aea-aeb2-781426814991" providerId="ADAL" clId="{D2B440C7-B5C3-4D99-B752-5950E0B588D6}" dt="2025-04-07T03:33:25.934" v="12123"/>
        <pc:sldMkLst>
          <pc:docMk/>
          <pc:sldMk cId="4154917032" sldId="2536"/>
        </pc:sldMkLst>
        <pc:spChg chg="mod">
          <ac:chgData name="Lucy Xiaolu Wang" userId="d9b7a544-9749-4aea-aeb2-781426814991" providerId="ADAL" clId="{D2B440C7-B5C3-4D99-B752-5950E0B588D6}" dt="2025-04-06T04:07:03.583" v="823" actId="20577"/>
          <ac:spMkLst>
            <pc:docMk/>
            <pc:sldMk cId="4154917032" sldId="2536"/>
            <ac:spMk id="2" creationId="{B4410E19-D17F-4662-F0E5-7EDFCF0AAF3A}"/>
          </ac:spMkLst>
        </pc:spChg>
        <pc:spChg chg="add del mod">
          <ac:chgData name="Lucy Xiaolu Wang" userId="d9b7a544-9749-4aea-aeb2-781426814991" providerId="ADAL" clId="{D2B440C7-B5C3-4D99-B752-5950E0B588D6}" dt="2025-04-06T21:43:22.648" v="6011" actId="478"/>
          <ac:spMkLst>
            <pc:docMk/>
            <pc:sldMk cId="4154917032" sldId="2536"/>
            <ac:spMk id="3" creationId="{40594C53-D32F-3321-72C1-4A9921AE6B9D}"/>
          </ac:spMkLst>
        </pc:spChg>
        <pc:spChg chg="add mod">
          <ac:chgData name="Lucy Xiaolu Wang" userId="d9b7a544-9749-4aea-aeb2-781426814991" providerId="ADAL" clId="{D2B440C7-B5C3-4D99-B752-5950E0B588D6}" dt="2025-04-06T22:14:01.965" v="6168"/>
          <ac:spMkLst>
            <pc:docMk/>
            <pc:sldMk cId="4154917032" sldId="2536"/>
            <ac:spMk id="4" creationId="{0BE70E8C-51F7-235C-BEE0-40C0B41B1A21}"/>
          </ac:spMkLst>
        </pc:spChg>
        <pc:spChg chg="add del mod">
          <ac:chgData name="Lucy Xiaolu Wang" userId="d9b7a544-9749-4aea-aeb2-781426814991" providerId="ADAL" clId="{D2B440C7-B5C3-4D99-B752-5950E0B588D6}" dt="2025-04-06T22:06:56.420" v="6081" actId="20577"/>
          <ac:spMkLst>
            <pc:docMk/>
            <pc:sldMk cId="4154917032" sldId="2536"/>
            <ac:spMk id="6" creationId="{051959FE-A001-ABF0-4451-532B6939C159}"/>
          </ac:spMkLst>
        </pc:spChg>
        <pc:picChg chg="del mod">
          <ac:chgData name="Lucy Xiaolu Wang" userId="d9b7a544-9749-4aea-aeb2-781426814991" providerId="ADAL" clId="{D2B440C7-B5C3-4D99-B752-5950E0B588D6}" dt="2025-04-06T21:43:16.871" v="6009" actId="21"/>
          <ac:picMkLst>
            <pc:docMk/>
            <pc:sldMk cId="4154917032" sldId="2536"/>
            <ac:picMk id="5" creationId="{13444663-FADE-6305-0C4A-3AEB2933193F}"/>
          </ac:picMkLst>
        </pc:picChg>
      </pc:sldChg>
      <pc:sldChg chg="modSp mod ord modAnim">
        <pc:chgData name="Lucy Xiaolu Wang" userId="d9b7a544-9749-4aea-aeb2-781426814991" providerId="ADAL" clId="{D2B440C7-B5C3-4D99-B752-5950E0B588D6}" dt="2025-04-07T02:42:14.310" v="9191" actId="114"/>
        <pc:sldMkLst>
          <pc:docMk/>
          <pc:sldMk cId="1850255233" sldId="2537"/>
        </pc:sldMkLst>
        <pc:spChg chg="mod">
          <ac:chgData name="Lucy Xiaolu Wang" userId="d9b7a544-9749-4aea-aeb2-781426814991" providerId="ADAL" clId="{D2B440C7-B5C3-4D99-B752-5950E0B588D6}" dt="2025-04-07T02:42:14.310" v="9191" actId="114"/>
          <ac:spMkLst>
            <pc:docMk/>
            <pc:sldMk cId="1850255233" sldId="2537"/>
            <ac:spMk id="3" creationId="{A4B7B634-6E6C-1590-E51B-C7692F9D75CE}"/>
          </ac:spMkLst>
        </pc:spChg>
      </pc:sldChg>
      <pc:sldChg chg="addSp modSp mod modAnim">
        <pc:chgData name="Lucy Xiaolu Wang" userId="d9b7a544-9749-4aea-aeb2-781426814991" providerId="ADAL" clId="{D2B440C7-B5C3-4D99-B752-5950E0B588D6}" dt="2025-04-06T04:33:09.119" v="2066"/>
        <pc:sldMkLst>
          <pc:docMk/>
          <pc:sldMk cId="1140281838" sldId="2538"/>
        </pc:sldMkLst>
        <pc:spChg chg="mod">
          <ac:chgData name="Lucy Xiaolu Wang" userId="d9b7a544-9749-4aea-aeb2-781426814991" providerId="ADAL" clId="{D2B440C7-B5C3-4D99-B752-5950E0B588D6}" dt="2025-04-06T04:17:58.924" v="1264" actId="20577"/>
          <ac:spMkLst>
            <pc:docMk/>
            <pc:sldMk cId="1140281838" sldId="2538"/>
            <ac:spMk id="2" creationId="{7718D924-7D7B-6ECF-9831-08B62A75C4D3}"/>
          </ac:spMkLst>
        </pc:spChg>
        <pc:spChg chg="mod">
          <ac:chgData name="Lucy Xiaolu Wang" userId="d9b7a544-9749-4aea-aeb2-781426814991" providerId="ADAL" clId="{D2B440C7-B5C3-4D99-B752-5950E0B588D6}" dt="2025-04-06T04:25:47.822" v="1638" actId="14100"/>
          <ac:spMkLst>
            <pc:docMk/>
            <pc:sldMk cId="1140281838" sldId="2538"/>
            <ac:spMk id="3" creationId="{325E0341-22AA-845E-7E30-2DC5EB359C65}"/>
          </ac:spMkLst>
        </pc:spChg>
        <pc:spChg chg="add mod">
          <ac:chgData name="Lucy Xiaolu Wang" userId="d9b7a544-9749-4aea-aeb2-781426814991" providerId="ADAL" clId="{D2B440C7-B5C3-4D99-B752-5950E0B588D6}" dt="2025-04-06T04:25:56.219" v="1643" actId="1035"/>
          <ac:spMkLst>
            <pc:docMk/>
            <pc:sldMk cId="1140281838" sldId="2538"/>
            <ac:spMk id="4" creationId="{CD807510-3354-6E3B-E8B5-83ADFC0403B0}"/>
          </ac:spMkLst>
        </pc:spChg>
        <pc:spChg chg="add mod">
          <ac:chgData name="Lucy Xiaolu Wang" userId="d9b7a544-9749-4aea-aeb2-781426814991" providerId="ADAL" clId="{D2B440C7-B5C3-4D99-B752-5950E0B588D6}" dt="2025-04-06T04:32:53.774" v="2063" actId="1036"/>
          <ac:spMkLst>
            <pc:docMk/>
            <pc:sldMk cId="1140281838" sldId="2538"/>
            <ac:spMk id="5" creationId="{FD5A8FBA-5C84-8C99-795E-37BFA70BDDFB}"/>
          </ac:spMkLst>
        </pc:spChg>
        <pc:spChg chg="add mod">
          <ac:chgData name="Lucy Xiaolu Wang" userId="d9b7a544-9749-4aea-aeb2-781426814991" providerId="ADAL" clId="{D2B440C7-B5C3-4D99-B752-5950E0B588D6}" dt="2025-04-06T04:32:48.855" v="2062" actId="1036"/>
          <ac:spMkLst>
            <pc:docMk/>
            <pc:sldMk cId="1140281838" sldId="2538"/>
            <ac:spMk id="6" creationId="{DF78C488-6A8B-E5BF-20DD-0FDD9E36F38B}"/>
          </ac:spMkLst>
        </pc:spChg>
        <pc:picChg chg="mod">
          <ac:chgData name="Lucy Xiaolu Wang" userId="d9b7a544-9749-4aea-aeb2-781426814991" providerId="ADAL" clId="{D2B440C7-B5C3-4D99-B752-5950E0B588D6}" dt="2025-04-06T04:25:14.678" v="1618" actId="1076"/>
          <ac:picMkLst>
            <pc:docMk/>
            <pc:sldMk cId="1140281838" sldId="2538"/>
            <ac:picMk id="7" creationId="{B72836FB-F76F-4C6D-DE2F-04997B1E4A13}"/>
          </ac:picMkLst>
        </pc:picChg>
      </pc:sldChg>
      <pc:sldChg chg="modSp mod">
        <pc:chgData name="Lucy Xiaolu Wang" userId="d9b7a544-9749-4aea-aeb2-781426814991" providerId="ADAL" clId="{D2B440C7-B5C3-4D99-B752-5950E0B588D6}" dt="2025-04-07T03:36:22.196" v="12284" actId="14100"/>
        <pc:sldMkLst>
          <pc:docMk/>
          <pc:sldMk cId="367230750" sldId="2539"/>
        </pc:sldMkLst>
        <pc:spChg chg="mod">
          <ac:chgData name="Lucy Xiaolu Wang" userId="d9b7a544-9749-4aea-aeb2-781426814991" providerId="ADAL" clId="{D2B440C7-B5C3-4D99-B752-5950E0B588D6}" dt="2025-04-07T03:36:22.196" v="12284" actId="14100"/>
          <ac:spMkLst>
            <pc:docMk/>
            <pc:sldMk cId="367230750" sldId="2539"/>
            <ac:spMk id="2" creationId="{F1A3805D-B7A3-2B2B-9685-5B6B72C89A47}"/>
          </ac:spMkLst>
        </pc:spChg>
        <pc:spChg chg="mod">
          <ac:chgData name="Lucy Xiaolu Wang" userId="d9b7a544-9749-4aea-aeb2-781426814991" providerId="ADAL" clId="{D2B440C7-B5C3-4D99-B752-5950E0B588D6}" dt="2025-04-07T03:35:35.341" v="12259" actId="948"/>
          <ac:spMkLst>
            <pc:docMk/>
            <pc:sldMk cId="367230750" sldId="2539"/>
            <ac:spMk id="3" creationId="{F7F26F49-F4E7-E525-D44C-AE626ECB9A3A}"/>
          </ac:spMkLst>
        </pc:spChg>
      </pc:sldChg>
      <pc:sldChg chg="modSp mod modAnim">
        <pc:chgData name="Lucy Xiaolu Wang" userId="d9b7a544-9749-4aea-aeb2-781426814991" providerId="ADAL" clId="{D2B440C7-B5C3-4D99-B752-5950E0B588D6}" dt="2025-04-06T21:33:26.387" v="5484" actId="1036"/>
        <pc:sldMkLst>
          <pc:docMk/>
          <pc:sldMk cId="2791579873" sldId="2540"/>
        </pc:sldMkLst>
        <pc:spChg chg="mod">
          <ac:chgData name="Lucy Xiaolu Wang" userId="d9b7a544-9749-4aea-aeb2-781426814991" providerId="ADAL" clId="{D2B440C7-B5C3-4D99-B752-5950E0B588D6}" dt="2025-04-06T21:12:01.880" v="4637" actId="14100"/>
          <ac:spMkLst>
            <pc:docMk/>
            <pc:sldMk cId="2791579873" sldId="2540"/>
            <ac:spMk id="2" creationId="{BCEC3D2C-DB6F-8275-16AC-CCC72E2CEE24}"/>
          </ac:spMkLst>
        </pc:spChg>
        <pc:spChg chg="mod">
          <ac:chgData name="Lucy Xiaolu Wang" userId="d9b7a544-9749-4aea-aeb2-781426814991" providerId="ADAL" clId="{D2B440C7-B5C3-4D99-B752-5950E0B588D6}" dt="2025-04-06T21:32:15.647" v="5469" actId="20577"/>
          <ac:spMkLst>
            <pc:docMk/>
            <pc:sldMk cId="2791579873" sldId="2540"/>
            <ac:spMk id="3" creationId="{37306619-CA7A-45D7-EA17-39A24EE76B99}"/>
          </ac:spMkLst>
        </pc:spChg>
        <pc:picChg chg="mod">
          <ac:chgData name="Lucy Xiaolu Wang" userId="d9b7a544-9749-4aea-aeb2-781426814991" providerId="ADAL" clId="{D2B440C7-B5C3-4D99-B752-5950E0B588D6}" dt="2025-04-06T21:33:26.387" v="5484" actId="1036"/>
          <ac:picMkLst>
            <pc:docMk/>
            <pc:sldMk cId="2791579873" sldId="2540"/>
            <ac:picMk id="5" creationId="{F61D4CBB-74FD-DF68-E0E2-A72EDD366A57}"/>
          </ac:picMkLst>
        </pc:picChg>
      </pc:sldChg>
      <pc:sldChg chg="addSp modSp mod">
        <pc:chgData name="Lucy Xiaolu Wang" userId="d9b7a544-9749-4aea-aeb2-781426814991" providerId="ADAL" clId="{D2B440C7-B5C3-4D99-B752-5950E0B588D6}" dt="2025-04-06T22:48:38.208" v="7676" actId="1035"/>
        <pc:sldMkLst>
          <pc:docMk/>
          <pc:sldMk cId="3745350652" sldId="2543"/>
        </pc:sldMkLst>
        <pc:spChg chg="mod">
          <ac:chgData name="Lucy Xiaolu Wang" userId="d9b7a544-9749-4aea-aeb2-781426814991" providerId="ADAL" clId="{D2B440C7-B5C3-4D99-B752-5950E0B588D6}" dt="2025-04-06T22:42:30.148" v="7342" actId="20577"/>
          <ac:spMkLst>
            <pc:docMk/>
            <pc:sldMk cId="3745350652" sldId="2543"/>
            <ac:spMk id="2" creationId="{52B30918-B47C-3540-B37C-0764D5609C81}"/>
          </ac:spMkLst>
        </pc:spChg>
        <pc:spChg chg="mod">
          <ac:chgData name="Lucy Xiaolu Wang" userId="d9b7a544-9749-4aea-aeb2-781426814991" providerId="ADAL" clId="{D2B440C7-B5C3-4D99-B752-5950E0B588D6}" dt="2025-04-06T22:46:49.837" v="7538" actId="1035"/>
          <ac:spMkLst>
            <pc:docMk/>
            <pc:sldMk cId="3745350652" sldId="2543"/>
            <ac:spMk id="3" creationId="{232F5C35-DBC7-8D3C-F91D-2043A04C054E}"/>
          </ac:spMkLst>
        </pc:spChg>
        <pc:spChg chg="add mod">
          <ac:chgData name="Lucy Xiaolu Wang" userId="d9b7a544-9749-4aea-aeb2-781426814991" providerId="ADAL" clId="{D2B440C7-B5C3-4D99-B752-5950E0B588D6}" dt="2025-04-06T22:43:43.571" v="7472" actId="1038"/>
          <ac:spMkLst>
            <pc:docMk/>
            <pc:sldMk cId="3745350652" sldId="2543"/>
            <ac:spMk id="4" creationId="{C87CF006-8C51-F2DF-E859-54C95A2D9443}"/>
          </ac:spMkLst>
        </pc:spChg>
        <pc:picChg chg="mod">
          <ac:chgData name="Lucy Xiaolu Wang" userId="d9b7a544-9749-4aea-aeb2-781426814991" providerId="ADAL" clId="{D2B440C7-B5C3-4D99-B752-5950E0B588D6}" dt="2025-04-06T22:48:38.208" v="7676" actId="1035"/>
          <ac:picMkLst>
            <pc:docMk/>
            <pc:sldMk cId="3745350652" sldId="2543"/>
            <ac:picMk id="5" creationId="{68D2ACE3-40D2-826E-F90B-2E42336027E4}"/>
          </ac:picMkLst>
        </pc:picChg>
      </pc:sldChg>
      <pc:sldChg chg="addSp delSp modSp mod modAnim">
        <pc:chgData name="Lucy Xiaolu Wang" userId="d9b7a544-9749-4aea-aeb2-781426814991" providerId="ADAL" clId="{D2B440C7-B5C3-4D99-B752-5950E0B588D6}" dt="2025-04-06T20:23:08.720" v="3564" actId="20577"/>
        <pc:sldMkLst>
          <pc:docMk/>
          <pc:sldMk cId="2801509537" sldId="2544"/>
        </pc:sldMkLst>
        <pc:spChg chg="mod">
          <ac:chgData name="Lucy Xiaolu Wang" userId="d9b7a544-9749-4aea-aeb2-781426814991" providerId="ADAL" clId="{D2B440C7-B5C3-4D99-B752-5950E0B588D6}" dt="2025-04-06T04:34:31.471" v="2181" actId="1035"/>
          <ac:spMkLst>
            <pc:docMk/>
            <pc:sldMk cId="2801509537" sldId="2544"/>
            <ac:spMk id="2" creationId="{7F5D6746-4B50-FC99-31C2-00816713AF87}"/>
          </ac:spMkLst>
        </pc:spChg>
        <pc:spChg chg="add del mod">
          <ac:chgData name="Lucy Xiaolu Wang" userId="d9b7a544-9749-4aea-aeb2-781426814991" providerId="ADAL" clId="{D2B440C7-B5C3-4D99-B752-5950E0B588D6}" dt="2025-04-06T04:34:47.632" v="2185" actId="478"/>
          <ac:spMkLst>
            <pc:docMk/>
            <pc:sldMk cId="2801509537" sldId="2544"/>
            <ac:spMk id="3" creationId="{E10B0B33-AD78-C974-6B17-30B385D9D7C7}"/>
          </ac:spMkLst>
        </pc:spChg>
        <pc:spChg chg="add mod">
          <ac:chgData name="Lucy Xiaolu Wang" userId="d9b7a544-9749-4aea-aeb2-781426814991" providerId="ADAL" clId="{D2B440C7-B5C3-4D99-B752-5950E0B588D6}" dt="2025-04-06T04:35:16.683" v="2207"/>
          <ac:spMkLst>
            <pc:docMk/>
            <pc:sldMk cId="2801509537" sldId="2544"/>
            <ac:spMk id="4" creationId="{A1172BCB-6F5B-0DEB-6B57-F581D9A26C7F}"/>
          </ac:spMkLst>
        </pc:spChg>
        <pc:spChg chg="add mod">
          <ac:chgData name="Lucy Xiaolu Wang" userId="d9b7a544-9749-4aea-aeb2-781426814991" providerId="ADAL" clId="{D2B440C7-B5C3-4D99-B752-5950E0B588D6}" dt="2025-04-06T20:02:31.661" v="2797" actId="113"/>
          <ac:spMkLst>
            <pc:docMk/>
            <pc:sldMk cId="2801509537" sldId="2544"/>
            <ac:spMk id="6" creationId="{40F47873-2E5C-A7AD-F697-8A897D679B4E}"/>
          </ac:spMkLst>
        </pc:spChg>
        <pc:spChg chg="add mod">
          <ac:chgData name="Lucy Xiaolu Wang" userId="d9b7a544-9749-4aea-aeb2-781426814991" providerId="ADAL" clId="{D2B440C7-B5C3-4D99-B752-5950E0B588D6}" dt="2025-04-06T20:05:53.647" v="2964" actId="1036"/>
          <ac:spMkLst>
            <pc:docMk/>
            <pc:sldMk cId="2801509537" sldId="2544"/>
            <ac:spMk id="7" creationId="{76C09EC5-2C64-D108-0A96-78B4D08F7EAD}"/>
          </ac:spMkLst>
        </pc:spChg>
        <pc:spChg chg="add mod">
          <ac:chgData name="Lucy Xiaolu Wang" userId="d9b7a544-9749-4aea-aeb2-781426814991" providerId="ADAL" clId="{D2B440C7-B5C3-4D99-B752-5950E0B588D6}" dt="2025-04-06T20:23:08.720" v="3564" actId="20577"/>
          <ac:spMkLst>
            <pc:docMk/>
            <pc:sldMk cId="2801509537" sldId="2544"/>
            <ac:spMk id="8" creationId="{587E01E1-7DCC-AEE4-7860-940A6BB9E98C}"/>
          </ac:spMkLst>
        </pc:spChg>
        <pc:spChg chg="add mod">
          <ac:chgData name="Lucy Xiaolu Wang" userId="d9b7a544-9749-4aea-aeb2-781426814991" providerId="ADAL" clId="{D2B440C7-B5C3-4D99-B752-5950E0B588D6}" dt="2025-04-06T20:05:32.994" v="2951" actId="1076"/>
          <ac:spMkLst>
            <pc:docMk/>
            <pc:sldMk cId="2801509537" sldId="2544"/>
            <ac:spMk id="9" creationId="{E863E1A3-8DA0-B7E3-7DC1-65DE5F34A234}"/>
          </ac:spMkLst>
        </pc:spChg>
        <pc:picChg chg="mod">
          <ac:chgData name="Lucy Xiaolu Wang" userId="d9b7a544-9749-4aea-aeb2-781426814991" providerId="ADAL" clId="{D2B440C7-B5C3-4D99-B752-5950E0B588D6}" dt="2025-04-06T20:11:02.507" v="3335" actId="1036"/>
          <ac:picMkLst>
            <pc:docMk/>
            <pc:sldMk cId="2801509537" sldId="2544"/>
            <ac:picMk id="5" creationId="{14150335-D13F-C627-2FF2-F24F99D08F44}"/>
          </ac:picMkLst>
        </pc:picChg>
      </pc:sldChg>
      <pc:sldChg chg="delSp modSp mod delAnim modAnim">
        <pc:chgData name="Lucy Xiaolu Wang" userId="d9b7a544-9749-4aea-aeb2-781426814991" providerId="ADAL" clId="{D2B440C7-B5C3-4D99-B752-5950E0B588D6}" dt="2025-04-06T22:33:05.197" v="6417" actId="20577"/>
        <pc:sldMkLst>
          <pc:docMk/>
          <pc:sldMk cId="1207921352" sldId="2545"/>
        </pc:sldMkLst>
        <pc:spChg chg="mod">
          <ac:chgData name="Lucy Xiaolu Wang" userId="d9b7a544-9749-4aea-aeb2-781426814991" providerId="ADAL" clId="{D2B440C7-B5C3-4D99-B752-5950E0B588D6}" dt="2025-04-06T20:12:09.095" v="3398" actId="20577"/>
          <ac:spMkLst>
            <pc:docMk/>
            <pc:sldMk cId="1207921352" sldId="2545"/>
            <ac:spMk id="2" creationId="{65D7243C-08CB-153F-2481-701CC8C92145}"/>
          </ac:spMkLst>
        </pc:spChg>
        <pc:spChg chg="mod">
          <ac:chgData name="Lucy Xiaolu Wang" userId="d9b7a544-9749-4aea-aeb2-781426814991" providerId="ADAL" clId="{D2B440C7-B5C3-4D99-B752-5950E0B588D6}" dt="2025-04-06T22:33:05.197" v="6417" actId="20577"/>
          <ac:spMkLst>
            <pc:docMk/>
            <pc:sldMk cId="1207921352" sldId="2545"/>
            <ac:spMk id="3" creationId="{3D06C454-DD3E-B4E5-77D9-2FDAC901037E}"/>
          </ac:spMkLst>
        </pc:spChg>
        <pc:picChg chg="del mod">
          <ac:chgData name="Lucy Xiaolu Wang" userId="d9b7a544-9749-4aea-aeb2-781426814991" providerId="ADAL" clId="{D2B440C7-B5C3-4D99-B752-5950E0B588D6}" dt="2025-04-06T22:32:24.361" v="6382" actId="21"/>
          <ac:picMkLst>
            <pc:docMk/>
            <pc:sldMk cId="1207921352" sldId="2545"/>
            <ac:picMk id="5" creationId="{6A1CD41A-65BA-BF2A-E7FB-C3FABD10AE22}"/>
          </ac:picMkLst>
        </pc:picChg>
      </pc:sldChg>
      <pc:sldChg chg="addSp delSp modSp mod">
        <pc:chgData name="Lucy Xiaolu Wang" userId="d9b7a544-9749-4aea-aeb2-781426814991" providerId="ADAL" clId="{D2B440C7-B5C3-4D99-B752-5950E0B588D6}" dt="2025-04-06T21:34:07.971" v="5511" actId="478"/>
        <pc:sldMkLst>
          <pc:docMk/>
          <pc:sldMk cId="4139680034" sldId="2546"/>
        </pc:sldMkLst>
        <pc:spChg chg="mod">
          <ac:chgData name="Lucy Xiaolu Wang" userId="d9b7a544-9749-4aea-aeb2-781426814991" providerId="ADAL" clId="{D2B440C7-B5C3-4D99-B752-5950E0B588D6}" dt="2025-04-06T21:05:29.762" v="4583" actId="20577"/>
          <ac:spMkLst>
            <pc:docMk/>
            <pc:sldMk cId="4139680034" sldId="2546"/>
            <ac:spMk id="2" creationId="{701B907B-B911-0CFA-90BD-0E7FAEBCEDC6}"/>
          </ac:spMkLst>
        </pc:spChg>
        <pc:spChg chg="add del mod">
          <ac:chgData name="Lucy Xiaolu Wang" userId="d9b7a544-9749-4aea-aeb2-781426814991" providerId="ADAL" clId="{D2B440C7-B5C3-4D99-B752-5950E0B588D6}" dt="2025-04-06T21:34:07.971" v="5511" actId="478"/>
          <ac:spMkLst>
            <pc:docMk/>
            <pc:sldMk cId="4139680034" sldId="2546"/>
            <ac:spMk id="4" creationId="{D5CA2526-29F0-1BB4-3C77-32F1D961D07C}"/>
          </ac:spMkLst>
        </pc:spChg>
        <pc:picChg chg="mod">
          <ac:chgData name="Lucy Xiaolu Wang" userId="d9b7a544-9749-4aea-aeb2-781426814991" providerId="ADAL" clId="{D2B440C7-B5C3-4D99-B752-5950E0B588D6}" dt="2025-04-06T21:33:50.277" v="5495" actId="1038"/>
          <ac:picMkLst>
            <pc:docMk/>
            <pc:sldMk cId="4139680034" sldId="2546"/>
            <ac:picMk id="5" creationId="{C0F8A89D-3720-AA73-E613-5481F215C4F0}"/>
          </ac:picMkLst>
        </pc:picChg>
      </pc:sldChg>
      <pc:sldChg chg="del">
        <pc:chgData name="Lucy Xiaolu Wang" userId="d9b7a544-9749-4aea-aeb2-781426814991" providerId="ADAL" clId="{D2B440C7-B5C3-4D99-B752-5950E0B588D6}" dt="2025-04-06T22:19:32.937" v="6268" actId="2696"/>
        <pc:sldMkLst>
          <pc:docMk/>
          <pc:sldMk cId="615589391" sldId="2547"/>
        </pc:sldMkLst>
      </pc:sldChg>
      <pc:sldChg chg="addSp modSp add mod">
        <pc:chgData name="Lucy Xiaolu Wang" userId="d9b7a544-9749-4aea-aeb2-781426814991" providerId="ADAL" clId="{D2B440C7-B5C3-4D99-B752-5950E0B588D6}" dt="2025-04-06T22:20:14.500" v="6295" actId="1038"/>
        <pc:sldMkLst>
          <pc:docMk/>
          <pc:sldMk cId="2717411637" sldId="2547"/>
        </pc:sldMkLst>
        <pc:spChg chg="add mod">
          <ac:chgData name="Lucy Xiaolu Wang" userId="d9b7a544-9749-4aea-aeb2-781426814991" providerId="ADAL" clId="{D2B440C7-B5C3-4D99-B752-5950E0B588D6}" dt="2025-04-06T22:20:14.500" v="6295" actId="1038"/>
          <ac:spMkLst>
            <pc:docMk/>
            <pc:sldMk cId="2717411637" sldId="2547"/>
            <ac:spMk id="3" creationId="{5D20070B-83E8-33A3-F8B2-120935492362}"/>
          </ac:spMkLst>
        </pc:spChg>
        <pc:picChg chg="mod">
          <ac:chgData name="Lucy Xiaolu Wang" userId="d9b7a544-9749-4aea-aeb2-781426814991" providerId="ADAL" clId="{D2B440C7-B5C3-4D99-B752-5950E0B588D6}" dt="2025-04-06T22:20:07.220" v="6288" actId="1038"/>
          <ac:picMkLst>
            <pc:docMk/>
            <pc:sldMk cId="2717411637" sldId="2547"/>
            <ac:picMk id="5" creationId="{554D13D9-F323-47E7-6E2E-4A285562408A}"/>
          </ac:picMkLst>
        </pc:picChg>
      </pc:sldChg>
      <pc:sldChg chg="addSp modSp mod">
        <pc:chgData name="Lucy Xiaolu Wang" userId="d9b7a544-9749-4aea-aeb2-781426814991" providerId="ADAL" clId="{D2B440C7-B5C3-4D99-B752-5950E0B588D6}" dt="2025-04-06T22:41:57.980" v="7300" actId="1076"/>
        <pc:sldMkLst>
          <pc:docMk/>
          <pc:sldMk cId="3274144665" sldId="2548"/>
        </pc:sldMkLst>
        <pc:spChg chg="mod">
          <ac:chgData name="Lucy Xiaolu Wang" userId="d9b7a544-9749-4aea-aeb2-781426814991" providerId="ADAL" clId="{D2B440C7-B5C3-4D99-B752-5950E0B588D6}" dt="2025-04-06T22:39:34.728" v="7073" actId="20577"/>
          <ac:spMkLst>
            <pc:docMk/>
            <pc:sldMk cId="3274144665" sldId="2548"/>
            <ac:spMk id="2" creationId="{3705CB60-2202-DE5E-4FD6-B957E9DBA906}"/>
          </ac:spMkLst>
        </pc:spChg>
        <pc:spChg chg="mod">
          <ac:chgData name="Lucy Xiaolu Wang" userId="d9b7a544-9749-4aea-aeb2-781426814991" providerId="ADAL" clId="{D2B440C7-B5C3-4D99-B752-5950E0B588D6}" dt="2025-04-06T22:41:52.282" v="7299" actId="14100"/>
          <ac:spMkLst>
            <pc:docMk/>
            <pc:sldMk cId="3274144665" sldId="2548"/>
            <ac:spMk id="3" creationId="{D2C00D84-EC44-0C2C-6A17-1207B9F28D87}"/>
          </ac:spMkLst>
        </pc:spChg>
        <pc:spChg chg="add mod">
          <ac:chgData name="Lucy Xiaolu Wang" userId="d9b7a544-9749-4aea-aeb2-781426814991" providerId="ADAL" clId="{D2B440C7-B5C3-4D99-B752-5950E0B588D6}" dt="2025-04-06T22:41:57.980" v="7300" actId="1076"/>
          <ac:spMkLst>
            <pc:docMk/>
            <pc:sldMk cId="3274144665" sldId="2548"/>
            <ac:spMk id="4" creationId="{D0B0873F-7DB1-4E14-BA86-50BEDC0C01A2}"/>
          </ac:spMkLst>
        </pc:spChg>
        <pc:picChg chg="mod">
          <ac:chgData name="Lucy Xiaolu Wang" userId="d9b7a544-9749-4aea-aeb2-781426814991" providerId="ADAL" clId="{D2B440C7-B5C3-4D99-B752-5950E0B588D6}" dt="2025-04-06T22:41:43.654" v="7298" actId="1038"/>
          <ac:picMkLst>
            <pc:docMk/>
            <pc:sldMk cId="3274144665" sldId="2548"/>
            <ac:picMk id="5" creationId="{FAF33DA4-48AF-47B0-49FA-6CA5351B33F9}"/>
          </ac:picMkLst>
        </pc:picChg>
      </pc:sldChg>
      <pc:sldChg chg="addSp modSp mod">
        <pc:chgData name="Lucy Xiaolu Wang" userId="d9b7a544-9749-4aea-aeb2-781426814991" providerId="ADAL" clId="{D2B440C7-B5C3-4D99-B752-5950E0B588D6}" dt="2025-04-06T22:48:31.560" v="7674" actId="1076"/>
        <pc:sldMkLst>
          <pc:docMk/>
          <pc:sldMk cId="2306224190" sldId="2549"/>
        </pc:sldMkLst>
        <pc:spChg chg="mod">
          <ac:chgData name="Lucy Xiaolu Wang" userId="d9b7a544-9749-4aea-aeb2-781426814991" providerId="ADAL" clId="{D2B440C7-B5C3-4D99-B752-5950E0B588D6}" dt="2025-04-06T22:48:05.090" v="7626" actId="20577"/>
          <ac:spMkLst>
            <pc:docMk/>
            <pc:sldMk cId="2306224190" sldId="2549"/>
            <ac:spMk id="2" creationId="{09B4C02B-4C76-23C9-A5FA-1191C68A2B92}"/>
          </ac:spMkLst>
        </pc:spChg>
        <pc:spChg chg="add mod">
          <ac:chgData name="Lucy Xiaolu Wang" userId="d9b7a544-9749-4aea-aeb2-781426814991" providerId="ADAL" clId="{D2B440C7-B5C3-4D99-B752-5950E0B588D6}" dt="2025-04-06T22:48:31.560" v="7674" actId="1076"/>
          <ac:spMkLst>
            <pc:docMk/>
            <pc:sldMk cId="2306224190" sldId="2549"/>
            <ac:spMk id="4" creationId="{D26555FC-1946-477A-FE64-2C3E94A7AB7E}"/>
          </ac:spMkLst>
        </pc:spChg>
        <pc:picChg chg="mod">
          <ac:chgData name="Lucy Xiaolu Wang" userId="d9b7a544-9749-4aea-aeb2-781426814991" providerId="ADAL" clId="{D2B440C7-B5C3-4D99-B752-5950E0B588D6}" dt="2025-04-06T22:48:24.016" v="7673" actId="1036"/>
          <ac:picMkLst>
            <pc:docMk/>
            <pc:sldMk cId="2306224190" sldId="2549"/>
            <ac:picMk id="7" creationId="{75D89FD3-0653-DDD5-FF38-557E1E85C498}"/>
          </ac:picMkLst>
        </pc:picChg>
      </pc:sldChg>
      <pc:sldChg chg="addSp modSp mod">
        <pc:chgData name="Lucy Xiaolu Wang" userId="d9b7a544-9749-4aea-aeb2-781426814991" providerId="ADAL" clId="{D2B440C7-B5C3-4D99-B752-5950E0B588D6}" dt="2025-04-06T22:38:31.701" v="6949" actId="20577"/>
        <pc:sldMkLst>
          <pc:docMk/>
          <pc:sldMk cId="1336599825" sldId="2550"/>
        </pc:sldMkLst>
        <pc:spChg chg="mod">
          <ac:chgData name="Lucy Xiaolu Wang" userId="d9b7a544-9749-4aea-aeb2-781426814991" providerId="ADAL" clId="{D2B440C7-B5C3-4D99-B752-5950E0B588D6}" dt="2025-04-06T22:38:31.701" v="6949" actId="20577"/>
          <ac:spMkLst>
            <pc:docMk/>
            <pc:sldMk cId="1336599825" sldId="2550"/>
            <ac:spMk id="2" creationId="{605887F4-7207-434E-701F-F3F8CC772220}"/>
          </ac:spMkLst>
        </pc:spChg>
        <pc:spChg chg="add mod">
          <ac:chgData name="Lucy Xiaolu Wang" userId="d9b7a544-9749-4aea-aeb2-781426814991" providerId="ADAL" clId="{D2B440C7-B5C3-4D99-B752-5950E0B588D6}" dt="2025-04-06T22:17:37.244" v="6242" actId="1076"/>
          <ac:spMkLst>
            <pc:docMk/>
            <pc:sldMk cId="1336599825" sldId="2550"/>
            <ac:spMk id="3" creationId="{32BC4C7F-8513-66AF-231A-93503B190B58}"/>
          </ac:spMkLst>
        </pc:spChg>
        <pc:spChg chg="mod">
          <ac:chgData name="Lucy Xiaolu Wang" userId="d9b7a544-9749-4aea-aeb2-781426814991" providerId="ADAL" clId="{D2B440C7-B5C3-4D99-B752-5950E0B588D6}" dt="2025-04-06T22:38:10.794" v="6931" actId="20577"/>
          <ac:spMkLst>
            <pc:docMk/>
            <pc:sldMk cId="1336599825" sldId="2550"/>
            <ac:spMk id="6" creationId="{686F014D-BF1F-F5EB-CC89-72FECA92F64E}"/>
          </ac:spMkLst>
        </pc:spChg>
        <pc:picChg chg="mod">
          <ac:chgData name="Lucy Xiaolu Wang" userId="d9b7a544-9749-4aea-aeb2-781426814991" providerId="ADAL" clId="{D2B440C7-B5C3-4D99-B752-5950E0B588D6}" dt="2025-04-06T22:36:33.185" v="6798" actId="1035"/>
          <ac:picMkLst>
            <pc:docMk/>
            <pc:sldMk cId="1336599825" sldId="2550"/>
            <ac:picMk id="5" creationId="{E1321B77-BDF8-5C0B-3B7F-FC5424C0BB1B}"/>
          </ac:picMkLst>
        </pc:picChg>
      </pc:sldChg>
      <pc:sldChg chg="modSp new mod ord modAnim">
        <pc:chgData name="Lucy Xiaolu Wang" userId="d9b7a544-9749-4aea-aeb2-781426814991" providerId="ADAL" clId="{D2B440C7-B5C3-4D99-B752-5950E0B588D6}" dt="2025-04-07T03:32:41.550" v="12119" actId="20577"/>
        <pc:sldMkLst>
          <pc:docMk/>
          <pc:sldMk cId="2212945133" sldId="2551"/>
        </pc:sldMkLst>
        <pc:spChg chg="mod">
          <ac:chgData name="Lucy Xiaolu Wang" userId="d9b7a544-9749-4aea-aeb2-781426814991" providerId="ADAL" clId="{D2B440C7-B5C3-4D99-B752-5950E0B588D6}" dt="2025-04-07T03:04:41.271" v="10823" actId="20577"/>
          <ac:spMkLst>
            <pc:docMk/>
            <pc:sldMk cId="2212945133" sldId="2551"/>
            <ac:spMk id="2" creationId="{00BB3C2E-44C0-05BF-29F9-63AF8F4DA1CD}"/>
          </ac:spMkLst>
        </pc:spChg>
        <pc:spChg chg="mod">
          <ac:chgData name="Lucy Xiaolu Wang" userId="d9b7a544-9749-4aea-aeb2-781426814991" providerId="ADAL" clId="{D2B440C7-B5C3-4D99-B752-5950E0B588D6}" dt="2025-04-07T03:32:41.550" v="12119" actId="20577"/>
          <ac:spMkLst>
            <pc:docMk/>
            <pc:sldMk cId="2212945133" sldId="2551"/>
            <ac:spMk id="3" creationId="{9B6BB676-A878-DFD6-D13A-081F7A97194D}"/>
          </ac:spMkLst>
        </pc:spChg>
      </pc:sldChg>
      <pc:sldChg chg="modSp new mod">
        <pc:chgData name="Lucy Xiaolu Wang" userId="d9b7a544-9749-4aea-aeb2-781426814991" providerId="ADAL" clId="{D2B440C7-B5C3-4D99-B752-5950E0B588D6}" dt="2025-04-06T21:34:51.380" v="5641" actId="20577"/>
        <pc:sldMkLst>
          <pc:docMk/>
          <pc:sldMk cId="3385551082" sldId="2552"/>
        </pc:sldMkLst>
        <pc:spChg chg="mod">
          <ac:chgData name="Lucy Xiaolu Wang" userId="d9b7a544-9749-4aea-aeb2-781426814991" providerId="ADAL" clId="{D2B440C7-B5C3-4D99-B752-5950E0B588D6}" dt="2025-04-06T21:34:51.380" v="5641" actId="20577"/>
          <ac:spMkLst>
            <pc:docMk/>
            <pc:sldMk cId="3385551082" sldId="2552"/>
            <ac:spMk id="2" creationId="{AB7EEDD7-CCF5-0327-B6EC-F99A7924B3DB}"/>
          </ac:spMkLst>
        </pc:spChg>
      </pc:sldChg>
      <pc:sldChg chg="modSp new mod">
        <pc:chgData name="Lucy Xiaolu Wang" userId="d9b7a544-9749-4aea-aeb2-781426814991" providerId="ADAL" clId="{D2B440C7-B5C3-4D99-B752-5950E0B588D6}" dt="2025-04-06T21:35:11.145" v="5670" actId="20577"/>
        <pc:sldMkLst>
          <pc:docMk/>
          <pc:sldMk cId="889365270" sldId="2553"/>
        </pc:sldMkLst>
        <pc:spChg chg="mod">
          <ac:chgData name="Lucy Xiaolu Wang" userId="d9b7a544-9749-4aea-aeb2-781426814991" providerId="ADAL" clId="{D2B440C7-B5C3-4D99-B752-5950E0B588D6}" dt="2025-04-06T21:35:11.145" v="5670" actId="20577"/>
          <ac:spMkLst>
            <pc:docMk/>
            <pc:sldMk cId="889365270" sldId="2553"/>
            <ac:spMk id="2" creationId="{2D0B2B07-A768-C56F-2887-58F2944E2A66}"/>
          </ac:spMkLst>
        </pc:spChg>
      </pc:sldChg>
      <pc:sldChg chg="addSp delSp modSp new mod">
        <pc:chgData name="Lucy Xiaolu Wang" userId="d9b7a544-9749-4aea-aeb2-781426814991" providerId="ADAL" clId="{D2B440C7-B5C3-4D99-B752-5950E0B588D6}" dt="2025-04-06T22:17:59.340" v="6267" actId="20577"/>
        <pc:sldMkLst>
          <pc:docMk/>
          <pc:sldMk cId="3533919817" sldId="2554"/>
        </pc:sldMkLst>
        <pc:spChg chg="mod">
          <ac:chgData name="Lucy Xiaolu Wang" userId="d9b7a544-9749-4aea-aeb2-781426814991" providerId="ADAL" clId="{D2B440C7-B5C3-4D99-B752-5950E0B588D6}" dt="2025-04-06T21:39:08.898" v="5731" actId="20577"/>
          <ac:spMkLst>
            <pc:docMk/>
            <pc:sldMk cId="3533919817" sldId="2554"/>
            <ac:spMk id="2" creationId="{4FB18746-E17F-EACE-E9CC-84DF086B4E7B}"/>
          </ac:spMkLst>
        </pc:spChg>
        <pc:spChg chg="del">
          <ac:chgData name="Lucy Xiaolu Wang" userId="d9b7a544-9749-4aea-aeb2-781426814991" providerId="ADAL" clId="{D2B440C7-B5C3-4D99-B752-5950E0B588D6}" dt="2025-04-06T21:38:17.214" v="5672"/>
          <ac:spMkLst>
            <pc:docMk/>
            <pc:sldMk cId="3533919817" sldId="2554"/>
            <ac:spMk id="3" creationId="{629B9708-B63A-9B74-3C96-7553E5404AA4}"/>
          </ac:spMkLst>
        </pc:spChg>
        <pc:spChg chg="add mod">
          <ac:chgData name="Lucy Xiaolu Wang" userId="d9b7a544-9749-4aea-aeb2-781426814991" providerId="ADAL" clId="{D2B440C7-B5C3-4D99-B752-5950E0B588D6}" dt="2025-04-06T22:17:59.340" v="6267" actId="20577"/>
          <ac:spMkLst>
            <pc:docMk/>
            <pc:sldMk cId="3533919817" sldId="2554"/>
            <ac:spMk id="7" creationId="{4A979FF1-C278-0B86-E8CC-2BEA1103CA98}"/>
          </ac:spMkLst>
        </pc:spChg>
        <pc:picChg chg="add mod">
          <ac:chgData name="Lucy Xiaolu Wang" userId="d9b7a544-9749-4aea-aeb2-781426814991" providerId="ADAL" clId="{D2B440C7-B5C3-4D99-B752-5950E0B588D6}" dt="2025-04-06T21:42:31.868" v="5994" actId="1036"/>
          <ac:picMkLst>
            <pc:docMk/>
            <pc:sldMk cId="3533919817" sldId="2554"/>
            <ac:picMk id="5" creationId="{370B2562-4F56-6BEA-3BA6-E6194FFF8748}"/>
          </ac:picMkLst>
        </pc:picChg>
      </pc:sldChg>
      <pc:sldChg chg="addSp modSp new mod">
        <pc:chgData name="Lucy Xiaolu Wang" userId="d9b7a544-9749-4aea-aeb2-781426814991" providerId="ADAL" clId="{D2B440C7-B5C3-4D99-B752-5950E0B588D6}" dt="2025-04-06T22:14:37.502" v="6169"/>
        <pc:sldMkLst>
          <pc:docMk/>
          <pc:sldMk cId="1995091999" sldId="2555"/>
        </pc:sldMkLst>
        <pc:spChg chg="mod">
          <ac:chgData name="Lucy Xiaolu Wang" userId="d9b7a544-9749-4aea-aeb2-781426814991" providerId="ADAL" clId="{D2B440C7-B5C3-4D99-B752-5950E0B588D6}" dt="2025-04-06T21:44:33.132" v="6067" actId="20577"/>
          <ac:spMkLst>
            <pc:docMk/>
            <pc:sldMk cId="1995091999" sldId="2555"/>
            <ac:spMk id="2" creationId="{CA088C4A-5AEE-A5E3-936E-6A2C80AB1E75}"/>
          </ac:spMkLst>
        </pc:spChg>
        <pc:spChg chg="add mod">
          <ac:chgData name="Lucy Xiaolu Wang" userId="d9b7a544-9749-4aea-aeb2-781426814991" providerId="ADAL" clId="{D2B440C7-B5C3-4D99-B752-5950E0B588D6}" dt="2025-04-06T22:14:37.502" v="6169"/>
          <ac:spMkLst>
            <pc:docMk/>
            <pc:sldMk cId="1995091999" sldId="2555"/>
            <ac:spMk id="4" creationId="{31F83634-F06F-0E03-2DB5-2D2B70A2E3E0}"/>
          </ac:spMkLst>
        </pc:spChg>
        <pc:picChg chg="add mod">
          <ac:chgData name="Lucy Xiaolu Wang" userId="d9b7a544-9749-4aea-aeb2-781426814991" providerId="ADAL" clId="{D2B440C7-B5C3-4D99-B752-5950E0B588D6}" dt="2025-04-06T21:45:45.170" v="6078" actId="14100"/>
          <ac:picMkLst>
            <pc:docMk/>
            <pc:sldMk cId="1995091999" sldId="2555"/>
            <ac:picMk id="5" creationId="{13444663-FADE-6305-0C4A-3AEB2933193F}"/>
          </ac:picMkLst>
        </pc:picChg>
      </pc:sldChg>
      <pc:sldChg chg="addSp modSp new mod modAnim">
        <pc:chgData name="Lucy Xiaolu Wang" userId="d9b7a544-9749-4aea-aeb2-781426814991" providerId="ADAL" clId="{D2B440C7-B5C3-4D99-B752-5950E0B588D6}" dt="2025-04-07T03:34:48.615" v="12206" actId="1036"/>
        <pc:sldMkLst>
          <pc:docMk/>
          <pc:sldMk cId="1981419128" sldId="2556"/>
        </pc:sldMkLst>
        <pc:spChg chg="mod">
          <ac:chgData name="Lucy Xiaolu Wang" userId="d9b7a544-9749-4aea-aeb2-781426814991" providerId="ADAL" clId="{D2B440C7-B5C3-4D99-B752-5950E0B588D6}" dt="2025-04-07T03:34:48.615" v="12206" actId="1036"/>
          <ac:spMkLst>
            <pc:docMk/>
            <pc:sldMk cId="1981419128" sldId="2556"/>
            <ac:spMk id="2" creationId="{BD1C9D3E-EDC1-B6E8-2255-4A406379E0BB}"/>
          </ac:spMkLst>
        </pc:spChg>
        <pc:picChg chg="add mod">
          <ac:chgData name="Lucy Xiaolu Wang" userId="d9b7a544-9749-4aea-aeb2-781426814991" providerId="ADAL" clId="{D2B440C7-B5C3-4D99-B752-5950E0B588D6}" dt="2025-04-06T22:32:27.241" v="6383"/>
          <ac:picMkLst>
            <pc:docMk/>
            <pc:sldMk cId="1981419128" sldId="2556"/>
            <ac:picMk id="5" creationId="{6A1CD41A-65BA-BF2A-E7FB-C3FABD10AE22}"/>
          </ac:picMkLst>
        </pc:picChg>
      </pc:sldChg>
      <pc:sldChg chg="modSp new mod">
        <pc:chgData name="Lucy Xiaolu Wang" userId="d9b7a544-9749-4aea-aeb2-781426814991" providerId="ADAL" clId="{D2B440C7-B5C3-4D99-B752-5950E0B588D6}" dt="2025-04-06T22:50:11.458" v="7724" actId="20577"/>
        <pc:sldMkLst>
          <pc:docMk/>
          <pc:sldMk cId="3341933792" sldId="2557"/>
        </pc:sldMkLst>
        <pc:spChg chg="mod">
          <ac:chgData name="Lucy Xiaolu Wang" userId="d9b7a544-9749-4aea-aeb2-781426814991" providerId="ADAL" clId="{D2B440C7-B5C3-4D99-B752-5950E0B588D6}" dt="2025-04-06T22:50:11.458" v="7724" actId="20577"/>
          <ac:spMkLst>
            <pc:docMk/>
            <pc:sldMk cId="3341933792" sldId="2557"/>
            <ac:spMk id="2" creationId="{E884083A-52AB-DBDF-8229-DCC23E1D96EB}"/>
          </ac:spMkLst>
        </pc:spChg>
      </pc:sldChg>
      <pc:sldChg chg="modSp new mod">
        <pc:chgData name="Lucy Xiaolu Wang" userId="d9b7a544-9749-4aea-aeb2-781426814991" providerId="ADAL" clId="{D2B440C7-B5C3-4D99-B752-5950E0B588D6}" dt="2025-04-07T01:30:37.072" v="8176" actId="20577"/>
        <pc:sldMkLst>
          <pc:docMk/>
          <pc:sldMk cId="2295297459" sldId="2558"/>
        </pc:sldMkLst>
        <pc:spChg chg="mod">
          <ac:chgData name="Lucy Xiaolu Wang" userId="d9b7a544-9749-4aea-aeb2-781426814991" providerId="ADAL" clId="{D2B440C7-B5C3-4D99-B752-5950E0B588D6}" dt="2025-04-07T01:30:37.072" v="8176" actId="20577"/>
          <ac:spMkLst>
            <pc:docMk/>
            <pc:sldMk cId="2295297459" sldId="2558"/>
            <ac:spMk id="2" creationId="{2B73647E-1A25-38CB-1511-29F11EA4D646}"/>
          </ac:spMkLst>
        </pc:spChg>
      </pc:sldChg>
      <pc:sldChg chg="modSp new del mod">
        <pc:chgData name="Lucy Xiaolu Wang" userId="d9b7a544-9749-4aea-aeb2-781426814991" providerId="ADAL" clId="{D2B440C7-B5C3-4D99-B752-5950E0B588D6}" dt="2025-04-07T01:27:09.158" v="7782" actId="47"/>
        <pc:sldMkLst>
          <pc:docMk/>
          <pc:sldMk cId="3844104045" sldId="2558"/>
        </pc:sldMkLst>
        <pc:spChg chg="mod">
          <ac:chgData name="Lucy Xiaolu Wang" userId="d9b7a544-9749-4aea-aeb2-781426814991" providerId="ADAL" clId="{D2B440C7-B5C3-4D99-B752-5950E0B588D6}" dt="2025-04-06T22:51:09.907" v="7781" actId="20577"/>
          <ac:spMkLst>
            <pc:docMk/>
            <pc:sldMk cId="3844104045" sldId="2558"/>
            <ac:spMk id="2" creationId="{27D5D81D-82F5-E9D5-E875-B9C7883EF0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r">
              <a:defRPr sz="1200"/>
            </a:lvl1pPr>
          </a:lstStyle>
          <a:p>
            <a:fld id="{82E9C598-3BF1-4694-A618-906526EBDB0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r">
              <a:defRPr sz="1200"/>
            </a:lvl1pPr>
          </a:lstStyle>
          <a:p>
            <a:fld id="{AE281EA1-3E15-4CE9-A336-3B9FA06D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0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0766526C-24B6-4CAB-8E8E-85A13ADA183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963F5536-7C40-4D79-8D59-3C9CBA8A0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1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Mayo v. Prometheus (2012):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adjust drug dosage based on metabolite levels – not patent-eligible</a:t>
            </a:r>
            <a:r>
              <a:rPr lang="en-US" dirty="0"/>
              <a:t>; </a:t>
            </a:r>
          </a:p>
          <a:p>
            <a:r>
              <a:rPr lang="en-US" dirty="0"/>
              <a:t>Association for Molecular Pathology v. Myriad Genetics, Inc. (2013): naturally occur genes are not patent eligible. </a:t>
            </a:r>
          </a:p>
        </p:txBody>
      </p:sp>
    </p:spTree>
    <p:extLst>
      <p:ext uri="{BB962C8B-B14F-4D97-AF65-F5344CB8AC3E}">
        <p14:creationId xmlns:p14="http://schemas.microsoft.com/office/powerpoint/2010/main" val="386248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time-to-approval in our sample: 10 years</a:t>
            </a:r>
          </a:p>
        </p:txBody>
      </p:sp>
    </p:spTree>
    <p:extLst>
      <p:ext uri="{BB962C8B-B14F-4D97-AF65-F5344CB8AC3E}">
        <p14:creationId xmlns:p14="http://schemas.microsoft.com/office/powerpoint/2010/main" val="429316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75048"/>
            <a:ext cx="8321675" cy="15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9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16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9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3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6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8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3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2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7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2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9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01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542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9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904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73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832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000"/>
              </a:spcAft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83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85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94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7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608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037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349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8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119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60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36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62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7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9891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08C7-66E7-46A8-9F1D-B8DE7418C065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8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4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79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624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xiaoluwang@umass.edu" TargetMode="External"/><Relationship Id="rId2" Type="http://schemas.openxmlformats.org/officeDocument/2006/relationships/hyperlink" Target="mailto:Emma.C.B.Dean@dartmouth.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priorityreviewvoucher.org/eligibilit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1B6E28-201B-C653-5E9E-C42F1F2B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305174"/>
            <a:ext cx="8296275" cy="3533775"/>
          </a:xfrm>
        </p:spPr>
        <p:txBody>
          <a:bodyPr/>
          <a:lstStyle/>
          <a:p>
            <a:r>
              <a:rPr lang="en-US" noProof="0" dirty="0">
                <a:cs typeface="Arial" panose="020B0604020202020204" pitchFamily="34" charset="0"/>
              </a:rPr>
              <a:t>Emma Dean</a:t>
            </a:r>
            <a:r>
              <a:rPr lang="en-US" baseline="30000" noProof="0" dirty="0">
                <a:cs typeface="Arial" panose="020B0604020202020204" pitchFamily="34" charset="0"/>
              </a:rPr>
              <a:t>1</a:t>
            </a:r>
            <a:r>
              <a:rPr lang="en-US" noProof="0" dirty="0">
                <a:cs typeface="Arial" panose="020B0604020202020204" pitchFamily="34" charset="0"/>
              </a:rPr>
              <a:t> and Lucy Xiaolu Wang</a:t>
            </a:r>
            <a:r>
              <a:rPr lang="en-US" baseline="30000" noProof="0" dirty="0">
                <a:cs typeface="Arial" panose="020B0604020202020204" pitchFamily="34" charset="0"/>
              </a:rPr>
              <a:t>2,3,4</a:t>
            </a:r>
            <a:endParaRPr lang="en-US" noProof="0" dirty="0">
              <a:cs typeface="Arial" panose="020B0604020202020204" pitchFamily="34" charset="0"/>
            </a:endParaRPr>
          </a:p>
          <a:p>
            <a:endParaRPr lang="en-US" sz="1600" noProof="0" dirty="0">
              <a:cs typeface="Arial" panose="020B0604020202020204" pitchFamily="34" charset="0"/>
            </a:endParaRPr>
          </a:p>
          <a:p>
            <a:r>
              <a:rPr lang="en-US" baseline="30000" noProof="0" dirty="0">
                <a:cs typeface="Arial" panose="020B0604020202020204" pitchFamily="34" charset="0"/>
              </a:rPr>
              <a:t>1</a:t>
            </a:r>
            <a:r>
              <a:rPr lang="en-US" noProof="0" dirty="0">
                <a:cs typeface="Arial" panose="020B0604020202020204" pitchFamily="34" charset="0"/>
              </a:rPr>
              <a:t> The Dartmouth Institute, Dartmouth College</a:t>
            </a:r>
          </a:p>
          <a:p>
            <a:r>
              <a:rPr lang="en-US" baseline="30000" noProof="0" dirty="0">
                <a:cs typeface="Arial" panose="020B0604020202020204" pitchFamily="34" charset="0"/>
              </a:rPr>
              <a:t>2</a:t>
            </a:r>
            <a:r>
              <a:rPr lang="en-US" noProof="0" dirty="0">
                <a:cs typeface="Arial" panose="020B0604020202020204" pitchFamily="34" charset="0"/>
              </a:rPr>
              <a:t> Dept of Resource Economics, University of Massachusetts Amherst</a:t>
            </a:r>
          </a:p>
          <a:p>
            <a:r>
              <a:rPr lang="en-US" baseline="30000" noProof="0" dirty="0">
                <a:cs typeface="Arial" panose="020B0604020202020204" pitchFamily="34" charset="0"/>
              </a:rPr>
              <a:t>3</a:t>
            </a:r>
            <a:r>
              <a:rPr lang="en-US" noProof="0" dirty="0">
                <a:cs typeface="Arial" panose="020B0604020202020204" pitchFamily="34" charset="0"/>
              </a:rPr>
              <a:t> Max Planck Institute for Innovation and Competition</a:t>
            </a:r>
          </a:p>
          <a:p>
            <a:r>
              <a:rPr lang="en-US" baseline="30000" noProof="0" dirty="0">
                <a:cs typeface="Arial" panose="020B0604020202020204" pitchFamily="34" charset="0"/>
              </a:rPr>
              <a:t>4</a:t>
            </a:r>
            <a:r>
              <a:rPr lang="en-US" noProof="0" dirty="0">
                <a:cs typeface="Arial" panose="020B0604020202020204" pitchFamily="34" charset="0"/>
              </a:rPr>
              <a:t> Canadian Centre for Health Economics</a:t>
            </a:r>
            <a:endParaRPr lang="en-US" sz="1500" noProof="0" dirty="0">
              <a:cs typeface="Arial" panose="020B0604020202020204" pitchFamily="34" charset="0"/>
            </a:endParaRPr>
          </a:p>
          <a:p>
            <a:endParaRPr lang="en-US" sz="1600" noProof="0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42424"/>
                </a:solidFill>
                <a:cs typeface="Arial" panose="020B0604020202020204" pitchFamily="34" charset="0"/>
              </a:rPr>
              <a:t>14</a:t>
            </a:r>
            <a:r>
              <a:rPr lang="en-US" baseline="30000" dirty="0">
                <a:solidFill>
                  <a:srgbClr val="242424"/>
                </a:solidFill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rgbClr val="242424"/>
                </a:solidFill>
                <a:cs typeface="Arial" panose="020B0604020202020204" pitchFamily="34" charset="0"/>
              </a:rPr>
              <a:t> Annual Conference of the American Society of Health Economists</a:t>
            </a:r>
            <a:endParaRPr lang="en-US" b="0" i="0" noProof="0" dirty="0">
              <a:solidFill>
                <a:srgbClr val="242424"/>
              </a:solidFill>
              <a:effectLst/>
              <a:cs typeface="Arial" panose="020B0604020202020204" pitchFamily="34" charset="0"/>
            </a:endParaRPr>
          </a:p>
          <a:p>
            <a:r>
              <a:rPr lang="en-US" noProof="0" dirty="0">
                <a:solidFill>
                  <a:srgbClr val="242424"/>
                </a:solidFill>
                <a:cs typeface="Arial" panose="020B0604020202020204" pitchFamily="34" charset="0"/>
              </a:rPr>
              <a:t>Nashville, TN  </a:t>
            </a:r>
            <a:r>
              <a:rPr lang="en-US" noProof="0" dirty="0">
                <a:cs typeface="Arial" panose="020B0604020202020204" pitchFamily="34" charset="0"/>
              </a:rPr>
              <a:t>2025.6.24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13336-80B7-BCED-10D3-CFF6F00A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447800"/>
            <a:ext cx="8458200" cy="838200"/>
          </a:xfrm>
        </p:spPr>
        <p:txBody>
          <a:bodyPr/>
          <a:lstStyle/>
          <a:p>
            <a:r>
              <a:rPr lang="en-US" sz="3000" noProof="0" dirty="0"/>
              <a:t>Institutional Innovation for Neglected Diseases: The Case of the Priority Review Voucher</a:t>
            </a:r>
            <a:endParaRPr lang="en-US" sz="2900" noProof="0" dirty="0"/>
          </a:p>
        </p:txBody>
      </p:sp>
    </p:spTree>
    <p:extLst>
      <p:ext uri="{BB962C8B-B14F-4D97-AF65-F5344CB8AC3E}">
        <p14:creationId xmlns:p14="http://schemas.microsoft.com/office/powerpoint/2010/main" val="373810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6490-EAAC-78BC-0676-7D4C304D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PRV inclusion and new clinical trials by phase</a:t>
            </a:r>
          </a:p>
        </p:txBody>
      </p:sp>
      <p:pic>
        <p:nvPicPr>
          <p:cNvPr id="5" name="Content Placeholder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2606C327-7D4D-FEDF-4A09-2B9D08BC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812" y="1137004"/>
            <a:ext cx="9137780" cy="5482668"/>
          </a:xfrm>
        </p:spPr>
      </p:pic>
    </p:spTree>
    <p:extLst>
      <p:ext uri="{BB962C8B-B14F-4D97-AF65-F5344CB8AC3E}">
        <p14:creationId xmlns:p14="http://schemas.microsoft.com/office/powerpoint/2010/main" val="299564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1403-E7A6-E020-4A13-4FB1B532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PRV addition on trials &amp; unique drugs (</a:t>
            </a:r>
            <a:r>
              <a:rPr lang="en-US" dirty="0" err="1"/>
              <a:t>Cortellis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4C4B6365-7B9D-F003-44DB-D11078821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06" y="1058916"/>
            <a:ext cx="9163350" cy="5494284"/>
          </a:xfrm>
        </p:spPr>
      </p:pic>
    </p:spTree>
    <p:extLst>
      <p:ext uri="{BB962C8B-B14F-4D97-AF65-F5344CB8AC3E}">
        <p14:creationId xmlns:p14="http://schemas.microsoft.com/office/powerpoint/2010/main" val="356196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F091-6346-C37A-2FA7-72B6FC72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# trials, by site and funder country income group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00D31419-B632-707B-CABC-E92EB0713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54" y="1582368"/>
            <a:ext cx="9144000" cy="4572000"/>
          </a:xfrm>
        </p:spPr>
      </p:pic>
    </p:spTree>
    <p:extLst>
      <p:ext uri="{BB962C8B-B14F-4D97-AF65-F5344CB8AC3E}">
        <p14:creationId xmlns:p14="http://schemas.microsoft.com/office/powerpoint/2010/main" val="355635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DEF1-6F75-7F6D-B672-77BC0E33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 &amp;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71F-7662-FEEB-20F8-B15631C3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8" y="1087880"/>
            <a:ext cx="8948058" cy="5765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noProof="0" dirty="0"/>
              <a:t>We find </a:t>
            </a:r>
            <a:r>
              <a:rPr lang="en-US" sz="2200" noProof="0" dirty="0">
                <a:solidFill>
                  <a:srgbClr val="0070C0"/>
                </a:solidFill>
              </a:rPr>
              <a:t>meaningful but </a:t>
            </a:r>
            <a:r>
              <a:rPr lang="en-US" sz="2200" dirty="0">
                <a:solidFill>
                  <a:srgbClr val="0070C0"/>
                </a:solidFill>
              </a:rPr>
              <a:t>limited</a:t>
            </a:r>
            <a:r>
              <a:rPr lang="en-US" sz="2200" noProof="0" dirty="0">
                <a:solidFill>
                  <a:srgbClr val="0070C0"/>
                </a:solidFill>
              </a:rPr>
              <a:t> </a:t>
            </a:r>
            <a:r>
              <a:rPr lang="en-US" sz="2200" b="1" noProof="0" dirty="0">
                <a:solidFill>
                  <a:srgbClr val="0070C0"/>
                </a:solidFill>
              </a:rPr>
              <a:t>increase</a:t>
            </a:r>
            <a:r>
              <a:rPr lang="en-US" sz="2200" noProof="0" dirty="0"/>
              <a:t> in trials after </a:t>
            </a:r>
            <a:r>
              <a:rPr lang="en-US" sz="2200" noProof="0" dirty="0">
                <a:solidFill>
                  <a:srgbClr val="0070C0"/>
                </a:solidFill>
              </a:rPr>
              <a:t>PRV addition</a:t>
            </a:r>
            <a:endParaRPr lang="en-US" sz="2200" noProof="0" dirty="0"/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More trial initiations, esp. commercially significant trials, unique drugs</a:t>
            </a:r>
            <a:endParaRPr lang="en-US" sz="2000" noProof="0" dirty="0"/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Concentrated</a:t>
            </a:r>
            <a:r>
              <a:rPr lang="en-US" sz="2000" noProof="0" dirty="0"/>
              <a:t> among HIC sponsors, in LICs and HICs, and early-stage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Late-stage trial increases are increased in limited subsamples</a:t>
            </a:r>
            <a:endParaRPr lang="en-US" sz="2000" noProof="0" dirty="0"/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Consistent w/ case studies (e.g., </a:t>
            </a:r>
            <a:r>
              <a:rPr lang="en-US" sz="2000" dirty="0" err="1"/>
              <a:t>bedaquiline</a:t>
            </a:r>
            <a:r>
              <a:rPr lang="en-US" sz="2000" dirty="0"/>
              <a:t>) that extra help is needed</a:t>
            </a:r>
            <a:endParaRPr lang="en-US" sz="2000" noProof="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200" noProof="0" dirty="0">
              <a:highlight>
                <a:srgbClr val="FFFF00"/>
              </a:highlight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Policy implication</a:t>
            </a:r>
            <a:r>
              <a:rPr lang="en-US" sz="2200" noProof="0" dirty="0"/>
              <a:t>: PRV is a novel design w promises &amp; boundary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Good impact &amp; address concerns on geo relevant &amp; regulatory gaming </a:t>
            </a:r>
            <a:endParaRPr lang="en-US" sz="2000" noProof="0" dirty="0"/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noProof="0" dirty="0"/>
              <a:t>But </a:t>
            </a:r>
            <a:r>
              <a:rPr lang="en-US" sz="2000" dirty="0"/>
              <a:t>limited in supporting complete therapeutic development 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Need complementary policy interventions (</a:t>
            </a:r>
            <a:r>
              <a:rPr lang="en-US" sz="2000" dirty="0" err="1"/>
              <a:t>push+pull</a:t>
            </a:r>
            <a:r>
              <a:rPr lang="en-US" sz="2000" dirty="0"/>
              <a:t>, w/ insurance?)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Thank you!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/>
                </a:solidFill>
                <a:cs typeface="Arial" panose="020B0604020202020204" pitchFamily="34" charset="0"/>
              </a:rPr>
              <a:t>(Comments welcome: </a:t>
            </a:r>
            <a:r>
              <a:rPr lang="en-US" sz="1600" dirty="0">
                <a:solidFill>
                  <a:schemeClr val="bg2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Emma.C.B.Dean@dartmouth.edu</a:t>
            </a:r>
            <a:r>
              <a:rPr lang="en-US" sz="1600" dirty="0">
                <a:solidFill>
                  <a:schemeClr val="bg2"/>
                </a:solidFill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chemeClr val="bg2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xiaoluwang@umass.edu</a:t>
            </a:r>
            <a:r>
              <a:rPr lang="en-US" sz="1600" dirty="0">
                <a:solidFill>
                  <a:schemeClr val="bg2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493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FF37-E40B-5DB8-CBBE-CCF5CA30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CE42-C44F-2C0E-B207-A88750C3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EA74-4FF0-20DE-A77E-E95E3CE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Sankey plot on funding flow by institution types</a:t>
            </a:r>
          </a:p>
        </p:txBody>
      </p:sp>
      <p:pic>
        <p:nvPicPr>
          <p:cNvPr id="5" name="Content Placeholder 4" descr="A blue and white background with text&#10;&#10;AI-generated content may be incorrect.">
            <a:extLst>
              <a:ext uri="{FF2B5EF4-FFF2-40B4-BE49-F238E27FC236}">
                <a16:creationId xmlns:a16="http://schemas.microsoft.com/office/drawing/2014/main" id="{C2AC4BFD-B254-B944-774C-CCF3CA0B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003935"/>
            <a:ext cx="8978900" cy="5387340"/>
          </a:xfr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3122B433-6890-88A9-F171-61185A5E6ACA}"/>
              </a:ext>
            </a:extLst>
          </p:cNvPr>
          <p:cNvSpPr/>
          <p:nvPr/>
        </p:nvSpPr>
        <p:spPr>
          <a:xfrm>
            <a:off x="38100" y="6591300"/>
            <a:ext cx="621792" cy="2286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22930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56D-F3DC-A58E-770C-335EA09B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52400"/>
            <a:ext cx="9067800" cy="533400"/>
          </a:xfrm>
        </p:spPr>
        <p:txBody>
          <a:bodyPr/>
          <a:lstStyle/>
          <a:p>
            <a:r>
              <a:rPr lang="en-US" noProof="0" dirty="0"/>
              <a:t>Geographic distribution by primary sponsor locations</a:t>
            </a:r>
          </a:p>
        </p:txBody>
      </p:sp>
      <p:pic>
        <p:nvPicPr>
          <p:cNvPr id="5" name="Content Placeholder 4" descr="A map of the world&#10;&#10;AI-generated content may be incorrect.">
            <a:extLst>
              <a:ext uri="{FF2B5EF4-FFF2-40B4-BE49-F238E27FC236}">
                <a16:creationId xmlns:a16="http://schemas.microsoft.com/office/drawing/2014/main" id="{931165EF-2807-E478-87B6-AFD7D88E3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90" y="1850947"/>
            <a:ext cx="9876890" cy="42469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1E5DB-7CC7-5C0E-3414-4945244BDCD7}"/>
              </a:ext>
            </a:extLst>
          </p:cNvPr>
          <p:cNvSpPr txBox="1"/>
          <p:nvPr/>
        </p:nvSpPr>
        <p:spPr>
          <a:xfrm>
            <a:off x="219075" y="916633"/>
            <a:ext cx="873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The primary sponsor location is usually tied with a unique major sponsor, with a few cases where two equally important primary sponsors are designated and counted.</a:t>
            </a:r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2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C02B-4C76-23C9-A5FA-1191C68A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Trend in total grant money (G-Finder data)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D26555FC-1946-477A-FE64-2C3E94A7AB7E}"/>
              </a:ext>
            </a:extLst>
          </p:cNvPr>
          <p:cNvSpPr/>
          <p:nvPr/>
        </p:nvSpPr>
        <p:spPr>
          <a:xfrm>
            <a:off x="7867051" y="6580232"/>
            <a:ext cx="621792" cy="2286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4F2C4-39C2-70BF-FD0A-B9B13072C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5" y="947354"/>
            <a:ext cx="764420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BED-D490-6D33-E068-79CC7930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 of Incentivizing Innovation for LMIC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18D1-C42E-BED7-6D01-0794D030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47" y="1143000"/>
            <a:ext cx="8621953" cy="556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0" dirty="0">
                <a:solidFill>
                  <a:srgbClr val="0070C0"/>
                </a:solidFill>
              </a:rPr>
              <a:t>Innovation</a:t>
            </a:r>
            <a:r>
              <a:rPr lang="en-US" sz="2200" noProof="0" dirty="0"/>
              <a:t> is critical to economic development, but </a:t>
            </a:r>
            <a:r>
              <a:rPr lang="en-US" sz="2200" noProof="0" dirty="0">
                <a:solidFill>
                  <a:srgbClr val="0070C0"/>
                </a:solidFill>
              </a:rPr>
              <a:t>R&amp;D capacity </a:t>
            </a:r>
            <a:r>
              <a:rPr lang="en-US" sz="2200" noProof="0" dirty="0"/>
              <a:t>is limited in low- and middle-income countries (LMICs)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noProof="0" dirty="0">
                <a:solidFill>
                  <a:schemeClr val="bg2"/>
                </a:solidFill>
              </a:rPr>
              <a:t>Limited resources and capacity for R&amp;D, but large disease burdens</a:t>
            </a:r>
            <a:endParaRPr lang="en-US" sz="2000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400" noProof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Diseases prevalent in LMICs (e.g.,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neglected tropical diseases, NTDs</a:t>
            </a:r>
            <a:r>
              <a:rPr lang="en-US" sz="2200" dirty="0"/>
              <a:t>) are increasingly relevant to high-income countries (HICs)</a:t>
            </a:r>
            <a:endParaRPr lang="en-US" sz="2200" noProof="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0" dirty="0">
                <a:solidFill>
                  <a:srgbClr val="0070C0"/>
                </a:solidFill>
              </a:rPr>
              <a:t>Push </a:t>
            </a:r>
            <a:r>
              <a:rPr lang="en-US" sz="2200" noProof="0" dirty="0"/>
              <a:t>(can be insufficient) vs. </a:t>
            </a:r>
            <a:r>
              <a:rPr lang="en-US" sz="2200" noProof="0" dirty="0">
                <a:solidFill>
                  <a:srgbClr val="0070C0"/>
                </a:solidFill>
              </a:rPr>
              <a:t>Pull </a:t>
            </a:r>
            <a:r>
              <a:rPr lang="en-US" sz="2200" noProof="0" dirty="0"/>
              <a:t>(may not be sustainable)</a:t>
            </a:r>
            <a:endParaRPr lang="en-US" sz="22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400" noProof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0" dirty="0"/>
              <a:t>This paper: focus on a pull policy linking NTDs with US market</a:t>
            </a:r>
          </a:p>
          <a:p>
            <a:pPr lvl="1">
              <a:spcBef>
                <a:spcPts val="0"/>
              </a:spcBef>
            </a:pPr>
            <a:endParaRPr lang="en-US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8522A-6E7C-9232-0FFB-7E4FE7C30B9E}"/>
              </a:ext>
            </a:extLst>
          </p:cNvPr>
          <p:cNvSpPr/>
          <p:nvPr/>
        </p:nvSpPr>
        <p:spPr>
          <a:xfrm>
            <a:off x="468546" y="5155660"/>
            <a:ext cx="8202853" cy="1066800"/>
          </a:xfrm>
          <a:prstGeom prst="round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noProof="0" dirty="0">
                <a:latin typeface="Arial" panose="020B0604020202020204" pitchFamily="34" charset="0"/>
                <a:cs typeface="Arial" panose="020B0604020202020204" pitchFamily="34" charset="0"/>
              </a:rPr>
              <a:t>Q: How does the U.S. Priority Review Voucher (PRV) affect innovation activities in neglected disease (NTDs) globally?</a:t>
            </a:r>
          </a:p>
        </p:txBody>
      </p:sp>
    </p:spTree>
    <p:extLst>
      <p:ext uri="{BB962C8B-B14F-4D97-AF65-F5344CB8AC3E}">
        <p14:creationId xmlns:p14="http://schemas.microsoft.com/office/powerpoint/2010/main" val="25573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7A-A354-519F-EDFE-4B8191A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152400"/>
            <a:ext cx="9086850" cy="533400"/>
          </a:xfrm>
        </p:spPr>
        <p:txBody>
          <a:bodyPr/>
          <a:lstStyle/>
          <a:p>
            <a:r>
              <a:rPr lang="en-US" noProof="0" dirty="0"/>
              <a:t>Disease setting: neglected tropical diseases (NTDs)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36D-52D3-85AB-463D-EBAFA6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2" y="740920"/>
            <a:ext cx="8458201" cy="2209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100" noProof="0" dirty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noProof="0" dirty="0"/>
              <a:t>A diverse group of conditions caused by a variety of pathogens</a:t>
            </a:r>
            <a:endParaRPr lang="en-US" sz="600" noProof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noProof="0" dirty="0"/>
              <a:t>Complex epidemiology, often related to environmental conditions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Annual: affect 1+ B people, ~200,000 deaths, 19M DALYS</a:t>
            </a:r>
            <a:endParaRPr lang="en-US" noProof="0" dirty="0"/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" noProof="0" dirty="0"/>
          </a:p>
        </p:txBody>
      </p:sp>
      <p:pic>
        <p:nvPicPr>
          <p:cNvPr id="8" name="Picture 7" descr="A diagram of a disease&#10;&#10;AI-generated content may be incorrect.">
            <a:extLst>
              <a:ext uri="{FF2B5EF4-FFF2-40B4-BE49-F238E27FC236}">
                <a16:creationId xmlns:a16="http://schemas.microsoft.com/office/drawing/2014/main" id="{7835AAC1-BA59-9BD5-BA90-768EC2599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30" y="2475688"/>
            <a:ext cx="588210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E19-D17F-4662-F0E5-7EDFCF0A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Policy: the US Priority Review Voucher (PRV)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1959FE-A001-ABF0-4451-532B6939C159}"/>
              </a:ext>
            </a:extLst>
          </p:cNvPr>
          <p:cNvSpPr txBox="1">
            <a:spLocks/>
          </p:cNvSpPr>
          <p:nvPr/>
        </p:nvSpPr>
        <p:spPr bwMode="auto">
          <a:xfrm>
            <a:off x="181991" y="1295400"/>
            <a:ext cx="8763000" cy="524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kern="0" noProof="0" dirty="0"/>
              <a:t>Eff. in 2007</a:t>
            </a:r>
            <a:r>
              <a:rPr lang="en-US" sz="2200" kern="0" noProof="0" dirty="0">
                <a:solidFill>
                  <a:schemeClr val="bg2"/>
                </a:solidFill>
              </a:rPr>
              <a:t> (Ridley et al., 2006)</a:t>
            </a:r>
            <a:r>
              <a:rPr lang="en-US" sz="2200" kern="0" noProof="0" dirty="0"/>
              <a:t>: </a:t>
            </a:r>
            <a:r>
              <a:rPr lang="en-US" sz="2200" kern="0" dirty="0"/>
              <a:t>a</a:t>
            </a:r>
            <a:r>
              <a:rPr lang="en-US" sz="2200" kern="0" noProof="0" dirty="0"/>
              <a:t> firm that obtains FDA approval for a designated NTD drug receives a </a:t>
            </a:r>
            <a:r>
              <a:rPr lang="en-US" sz="2200" kern="0" noProof="0" dirty="0">
                <a:solidFill>
                  <a:srgbClr val="0070C0"/>
                </a:solidFill>
              </a:rPr>
              <a:t>PRV for priority review of another drug</a:t>
            </a:r>
            <a:r>
              <a:rPr lang="en-US" sz="2200" kern="0" noProof="0" dirty="0"/>
              <a:t>; can </a:t>
            </a:r>
            <a:r>
              <a:rPr lang="en-US" sz="2200" kern="0" noProof="0" dirty="0">
                <a:solidFill>
                  <a:srgbClr val="0070C0"/>
                </a:solidFill>
              </a:rPr>
              <a:t>use or auction </a:t>
            </a:r>
            <a:r>
              <a:rPr lang="en-US" sz="2200" kern="0" noProof="0" dirty="0"/>
              <a:t>the PRV for $</a:t>
            </a:r>
            <a:r>
              <a:rPr lang="en-US" sz="2200" kern="0" dirty="0"/>
              <a:t> </a:t>
            </a:r>
            <a:r>
              <a:rPr lang="en-US" sz="2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($100-350M)</a:t>
            </a:r>
            <a:endParaRPr lang="en-US" sz="2200" kern="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US" sz="2200" kern="0" noProof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kern="0" noProof="0" dirty="0"/>
              <a:t>16 PRV-eligible diseases on the 2007 initial list by Congress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US" sz="1600" noProof="0" dirty="0">
                <a:solidFill>
                  <a:schemeClr val="bg2"/>
                </a:solidFill>
              </a:rPr>
              <a:t>Blinding trachoma, Buruli ulcer, Cholera, Dengue, Dracunculiasis, Fascioliasis, Human African trypanosomiasis, Leishmaniasis, Leprosy, Lymphatic filariasis, Malaria, Onchocerciasis, Schistosomiasis, Soil transmitted helminthiasis, Tuberculosis, Yaws</a:t>
            </a:r>
            <a:endParaRPr lang="en-US" sz="160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spcAft>
                <a:spcPts val="500"/>
              </a:spcAft>
            </a:pPr>
            <a:endParaRPr lang="en-US" sz="2200" kern="0" noProof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kern="0" noProof="0" dirty="0"/>
              <a:t>8 addition in later years (by 2019) by Congress or FDA(*)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US" sz="1600" kern="0" noProof="0" dirty="0">
                <a:solidFill>
                  <a:schemeClr val="bg2"/>
                </a:solidFill>
              </a:rPr>
              <a:t>2014 </a:t>
            </a:r>
            <a:r>
              <a:rPr lang="en-US" sz="1600" noProof="0" dirty="0">
                <a:solidFill>
                  <a:schemeClr val="bg2"/>
                </a:solidFill>
              </a:rPr>
              <a:t>Filoviruses/Ebola</a:t>
            </a:r>
            <a:r>
              <a:rPr lang="en-US" sz="1600" kern="0" noProof="0" dirty="0">
                <a:solidFill>
                  <a:schemeClr val="bg2"/>
                </a:solidFill>
              </a:rPr>
              <a:t>; 2015 </a:t>
            </a:r>
            <a:r>
              <a:rPr lang="en-US" sz="1600" noProof="0" dirty="0">
                <a:solidFill>
                  <a:schemeClr val="bg2"/>
                </a:solidFill>
              </a:rPr>
              <a:t>Chagas*, Neurocysticercosis*</a:t>
            </a:r>
            <a:r>
              <a:rPr lang="en-US" sz="1600" kern="0" noProof="0" dirty="0">
                <a:solidFill>
                  <a:schemeClr val="bg2"/>
                </a:solidFill>
              </a:rPr>
              <a:t>; 2016 </a:t>
            </a:r>
            <a:r>
              <a:rPr lang="en-US" sz="1600" noProof="0" dirty="0">
                <a:solidFill>
                  <a:schemeClr val="bg2"/>
                </a:solidFill>
              </a:rPr>
              <a:t>Zika</a:t>
            </a:r>
            <a:r>
              <a:rPr lang="en-US" sz="1600" kern="0" noProof="0" dirty="0">
                <a:solidFill>
                  <a:schemeClr val="bg2"/>
                </a:solidFill>
              </a:rPr>
              <a:t>; 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US" sz="1600" kern="0" noProof="0" dirty="0">
                <a:solidFill>
                  <a:schemeClr val="bg2"/>
                </a:solidFill>
              </a:rPr>
              <a:t>2018* </a:t>
            </a:r>
            <a:r>
              <a:rPr lang="en-US" sz="1600" noProof="0" dirty="0">
                <a:solidFill>
                  <a:schemeClr val="bg2"/>
                </a:solidFill>
              </a:rPr>
              <a:t>Chikungunya virus disease, Cryptococcal meningitis, Lassa fever, Rabies</a:t>
            </a:r>
            <a:endParaRPr lang="en-US" sz="1600" dirty="0">
              <a:solidFill>
                <a:schemeClr val="bg2"/>
              </a:solidFill>
            </a:endParaRPr>
          </a:p>
          <a:p>
            <a:pPr lvl="1">
              <a:spcBef>
                <a:spcPts val="0"/>
              </a:spcBef>
              <a:spcAft>
                <a:spcPts val="500"/>
              </a:spcAft>
            </a:pPr>
            <a:endParaRPr lang="en-US" sz="2200" kern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kern="0" dirty="0"/>
              <a:t>Ex ante: unclear whether PRV can effectively spur NTD R&amp;D</a:t>
            </a:r>
          </a:p>
        </p:txBody>
      </p:sp>
    </p:spTree>
    <p:extLst>
      <p:ext uri="{BB962C8B-B14F-4D97-AF65-F5344CB8AC3E}">
        <p14:creationId xmlns:p14="http://schemas.microsoft.com/office/powerpoint/2010/main" val="38248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120F-B00F-57C7-C6C9-C9E76878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noProof="0" dirty="0"/>
              <a:t>Data Construction</a:t>
            </a:r>
            <a:endParaRPr lang="en-US" noProof="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742E-547C-BDBF-DDE1-8625B6C2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847725"/>
            <a:ext cx="8782050" cy="516391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noProof="0" dirty="0"/>
              <a:t>PRV eligibility dates</a:t>
            </a:r>
            <a:r>
              <a:rPr lang="en-US" noProof="0" dirty="0"/>
              <a:t>: 2007-2019</a:t>
            </a:r>
          </a:p>
          <a:p>
            <a:pPr lvl="1">
              <a:spcBef>
                <a:spcPts val="0"/>
              </a:spcBef>
            </a:pPr>
            <a:r>
              <a:rPr lang="en-US" noProof="0" dirty="0"/>
              <a:t>PRV-eligible diseases and dates added to the list (by Congress or FDA)</a:t>
            </a:r>
            <a:endParaRPr lang="en-US" sz="1400" noProof="0" dirty="0"/>
          </a:p>
          <a:p>
            <a:pPr lvl="1">
              <a:spcBef>
                <a:spcPts val="0"/>
              </a:spcBef>
            </a:pPr>
            <a:r>
              <a:rPr lang="en-US" noProof="0" dirty="0">
                <a:solidFill>
                  <a:schemeClr val="bg2"/>
                </a:solidFill>
              </a:rPr>
              <a:t>Source: </a:t>
            </a:r>
            <a:r>
              <a:rPr lang="en-US" noProof="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https://priorityreviewvoucher.org/eligibility/index.html</a:t>
            </a:r>
            <a:r>
              <a:rPr lang="en-US" noProof="0" dirty="0">
                <a:solidFill>
                  <a:schemeClr val="bg2"/>
                </a:solidFill>
              </a:rPr>
              <a:t> &amp; FDA sites</a:t>
            </a:r>
            <a:endParaRPr lang="en-US" sz="1500" noProof="0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000" noProof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noProof="0" dirty="0"/>
              <a:t>G-FINDER survey data</a:t>
            </a:r>
            <a:r>
              <a:rPr lang="en-US" sz="2000" noProof="0" dirty="0"/>
              <a:t>: Policy Cures Research’s Global Funding of Innovation for Neglected Diseases (G-FINDER) survey, 2007-2019</a:t>
            </a:r>
          </a:p>
          <a:p>
            <a:pPr lvl="1"/>
            <a:r>
              <a:rPr lang="en-US" noProof="0" dirty="0"/>
              <a:t>Annual data on global funding into R&amp;D for NTD from various sources</a:t>
            </a:r>
          </a:p>
          <a:p>
            <a:pPr marL="457200" lvl="1" indent="0">
              <a:buNone/>
            </a:pPr>
            <a:endParaRPr lang="en-US" sz="1000" noProof="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b="1" noProof="0" dirty="0"/>
              <a:t>WHO Intl. Clinical Trials Registry Platform</a:t>
            </a:r>
            <a:r>
              <a:rPr lang="en-US" sz="2000" noProof="0" dirty="0"/>
              <a:t> (WHO ICTRP), 2000-2019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noProof="0" dirty="0"/>
              <a:t>Sourced from various national clinical trials registries across the globe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noProof="0" dirty="0"/>
              <a:t>Searched by each PRV-eligible conditions, then extensive RA check by trial</a:t>
            </a:r>
          </a:p>
          <a:p>
            <a:pPr marL="457200" lvl="1" indent="0">
              <a:buNone/>
            </a:pPr>
            <a:endParaRPr lang="en-US" sz="1000" noProof="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1" noProof="0" dirty="0"/>
              <a:t>Clarivate Analytics’ </a:t>
            </a:r>
            <a:r>
              <a:rPr lang="en-US" b="1" noProof="0" dirty="0" err="1"/>
              <a:t>Cortellis</a:t>
            </a:r>
            <a:r>
              <a:rPr lang="en-US" b="1" noProof="0" dirty="0"/>
              <a:t> Clinical trials Data</a:t>
            </a:r>
            <a:r>
              <a:rPr lang="en-US" noProof="0" dirty="0"/>
              <a:t>: supplementary data</a:t>
            </a:r>
          </a:p>
          <a:p>
            <a:pPr marL="457200" lvl="1" indent="0">
              <a:buNone/>
            </a:pPr>
            <a:endParaRPr lang="en-US" sz="1000" noProof="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1" noProof="0" dirty="0"/>
              <a:t>World Development Indicators, </a:t>
            </a:r>
            <a:r>
              <a:rPr lang="en-US" b="1" noProof="0" dirty="0" err="1"/>
              <a:t>etc</a:t>
            </a:r>
            <a:r>
              <a:rPr lang="en-US" noProof="0" dirty="0"/>
              <a:t>: country income levels and controls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000" b="1" noProof="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1" noProof="0" dirty="0"/>
              <a:t>Sample</a:t>
            </a:r>
            <a:r>
              <a:rPr lang="en-US" noProof="0" dirty="0"/>
              <a:t>: exploratory analysis with G-Finder 2007-2019 and disease-year panel level clinical trials</a:t>
            </a:r>
            <a:r>
              <a:rPr lang="en-US" dirty="0"/>
              <a:t> (by income, phase, drugs, $-value)</a:t>
            </a:r>
            <a:r>
              <a:rPr lang="en-US" noProof="0" dirty="0"/>
              <a:t> in 2000-2019</a:t>
            </a:r>
          </a:p>
          <a:p>
            <a:endParaRPr lang="en-US" sz="2000" noProof="0" dirty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1026" name="Picture 2" descr="ICTRP_logo_200x200">
            <a:extLst>
              <a:ext uri="{FF2B5EF4-FFF2-40B4-BE49-F238E27FC236}">
                <a16:creationId xmlns:a16="http://schemas.microsoft.com/office/drawing/2014/main" id="{AD739984-574B-272C-E59D-E9680CE9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5603715"/>
            <a:ext cx="1295400" cy="130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65031-B672-01AC-4B38-E81F532A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5837059"/>
            <a:ext cx="2171700" cy="673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F7E7E-911A-7955-8392-08E018636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224" y="5881429"/>
            <a:ext cx="2239909" cy="839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08CD32-3F56-2584-9926-48560442D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4" y="5978316"/>
            <a:ext cx="2694249" cy="6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5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F64A-BB95-2F94-D1C9-A86E4510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4" y="152400"/>
            <a:ext cx="8991600" cy="533400"/>
          </a:xfrm>
        </p:spPr>
        <p:txBody>
          <a:bodyPr/>
          <a:lstStyle/>
          <a:p>
            <a:r>
              <a:rPr lang="en-US" dirty="0"/>
              <a:t>Geographic distribution by clinical trial site locations</a:t>
            </a:r>
          </a:p>
        </p:txBody>
      </p:sp>
      <p:pic>
        <p:nvPicPr>
          <p:cNvPr id="5" name="Content Placeholder 4" descr="A map of the world&#10;&#10;AI-generated content may be incorrect.">
            <a:extLst>
              <a:ext uri="{FF2B5EF4-FFF2-40B4-BE49-F238E27FC236}">
                <a16:creationId xmlns:a16="http://schemas.microsoft.com/office/drawing/2014/main" id="{D5EED423-AFB5-A870-9801-206372DD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810" y="1809343"/>
            <a:ext cx="9533810" cy="40678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0CC23-7AD8-691B-6394-25A3848B2285}"/>
              </a:ext>
            </a:extLst>
          </p:cNvPr>
          <p:cNvSpPr txBox="1"/>
          <p:nvPr/>
        </p:nvSpPr>
        <p:spPr>
          <a:xfrm>
            <a:off x="133612" y="1007030"/>
            <a:ext cx="90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If a trial has multiple main clinical sites across countries, each country is counted once.</a:t>
            </a:r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2F1B-786D-0FA2-10FE-CA26966F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Sankey plots on </a:t>
            </a:r>
            <a:r>
              <a:rPr lang="en-US" dirty="0"/>
              <a:t>NTD </a:t>
            </a:r>
            <a:r>
              <a:rPr lang="en-US" noProof="0" dirty="0"/>
              <a:t>clinical trials &amp; funding flows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F046171-EDAF-ED4D-EBBC-A41FE5A8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0" y="1712545"/>
            <a:ext cx="9281160" cy="3709224"/>
          </a:xfrm>
          <a:prstGeom prst="rect">
            <a:avLst/>
          </a:prstGeom>
        </p:spPr>
      </p:pic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D3E69ACD-2FC3-56DD-FDA8-051CB56BB8B0}"/>
              </a:ext>
            </a:extLst>
          </p:cNvPr>
          <p:cNvSpPr/>
          <p:nvPr/>
        </p:nvSpPr>
        <p:spPr>
          <a:xfrm>
            <a:off x="6934200" y="6437147"/>
            <a:ext cx="1685925" cy="268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by institution type</a:t>
            </a:r>
          </a:p>
        </p:txBody>
      </p:sp>
    </p:spTree>
    <p:extLst>
      <p:ext uri="{BB962C8B-B14F-4D97-AF65-F5344CB8AC3E}">
        <p14:creationId xmlns:p14="http://schemas.microsoft.com/office/powerpoint/2010/main" val="99377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BBC7-8800-0A2B-18DF-EF1AD95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Trends of PRV-relevant trials by site-funder pairs</a:t>
            </a:r>
          </a:p>
        </p:txBody>
      </p:sp>
      <p:pic>
        <p:nvPicPr>
          <p:cNvPr id="5" name="Content Placeholder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D5EC6802-1F4E-4091-B57F-2DBC5EB7B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70" y="1850076"/>
            <a:ext cx="9326880" cy="3727496"/>
          </a:xfr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6D015F32-0366-A3F7-441C-CE3AFF43C4ED}"/>
              </a:ext>
            </a:extLst>
          </p:cNvPr>
          <p:cNvSpPr/>
          <p:nvPr/>
        </p:nvSpPr>
        <p:spPr>
          <a:xfrm>
            <a:off x="6962775" y="6503950"/>
            <a:ext cx="1762125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latin typeface="Arial" panose="020B0604020202020204" pitchFamily="34" charset="0"/>
                <a:cs typeface="Arial" panose="020B0604020202020204" pitchFamily="34" charset="0"/>
              </a:rPr>
              <a:t>trend in total grant $</a:t>
            </a:r>
          </a:p>
        </p:txBody>
      </p:sp>
    </p:spTree>
    <p:extLst>
      <p:ext uri="{BB962C8B-B14F-4D97-AF65-F5344CB8AC3E}">
        <p14:creationId xmlns:p14="http://schemas.microsoft.com/office/powerpoint/2010/main" val="422882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85E2-39CB-D2F6-9BFA-3046250B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Methods and 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7FD4-9208-0789-8076-5C5C9091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48" y="818744"/>
            <a:ext cx="8763000" cy="5791200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/>
              <a:t>Exploit the staggered inclusion of PRV-eligible conditions</a:t>
            </a:r>
          </a:p>
          <a:p>
            <a:pPr>
              <a:spcAft>
                <a:spcPts val="800"/>
              </a:spcAft>
            </a:pPr>
            <a:r>
              <a:rPr lang="en-US" dirty="0"/>
              <a:t>Condition-year level panel analysis, # trials and by stratified trials </a:t>
            </a:r>
          </a:p>
          <a:p>
            <a:pPr>
              <a:spcAft>
                <a:spcPts val="800"/>
              </a:spcAft>
            </a:pPr>
            <a:r>
              <a:rPr lang="en-US" dirty="0"/>
              <a:t>Staggered event studies &amp; </a:t>
            </a:r>
            <a:r>
              <a:rPr lang="en-US" dirty="0" err="1"/>
              <a:t>DiD</a:t>
            </a:r>
            <a:r>
              <a:rPr lang="en-US" dirty="0"/>
              <a:t> w/ imputation (à la </a:t>
            </a:r>
            <a:r>
              <a:rPr lang="en-US" dirty="0" err="1"/>
              <a:t>Borusyak</a:t>
            </a:r>
            <a:r>
              <a:rPr lang="en-US" dirty="0"/>
              <a:t> et al., 2024)</a:t>
            </a:r>
          </a:p>
          <a:p>
            <a:endParaRPr lang="en-US" dirty="0"/>
          </a:p>
        </p:txBody>
      </p:sp>
      <p:pic>
        <p:nvPicPr>
          <p:cNvPr id="8" name="Picture 7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81AFFFDF-E290-40E3-2353-4AD66C27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86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201@DCDFKGOFUVW0Y5J4" val="5302"/>
  <p:tag name="FIRSTRA203@UQHJGUNFUVW0Y5HA" val="5302"/>
</p:tagLst>
</file>

<file path=ppt/theme/theme1.xml><?xml version="1.0" encoding="utf-8"?>
<a:theme xmlns:a="http://schemas.openxmlformats.org/drawingml/2006/main" name="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eamer Slides - Title and Outlines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138954</TotalTime>
  <Words>879</Words>
  <Application>Microsoft Office PowerPoint</Application>
  <PresentationFormat>On-screen Show (4:3)</PresentationFormat>
  <Paragraphs>88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cmss10</vt:lpstr>
      <vt:lpstr>Söhne</vt:lpstr>
      <vt:lpstr>Arial</vt:lpstr>
      <vt:lpstr>Calibri</vt:lpstr>
      <vt:lpstr>Symbol</vt:lpstr>
      <vt:lpstr>Beamer Template</vt:lpstr>
      <vt:lpstr>1_Beamer Template</vt:lpstr>
      <vt:lpstr>8_Beamer Slides - Title and Outlines</vt:lpstr>
      <vt:lpstr>2_Beamer Template</vt:lpstr>
      <vt:lpstr>3_Beamer Template</vt:lpstr>
      <vt:lpstr>4_Beamer Template</vt:lpstr>
      <vt:lpstr>Institutional Innovation for Neglected Diseases: The Case of the Priority Review Voucher</vt:lpstr>
      <vt:lpstr>Challenges of Incentivizing Innovation for LMIC</vt:lpstr>
      <vt:lpstr>Disease setting: neglected tropical diseases (NTDs)</vt:lpstr>
      <vt:lpstr>Policy: the US Priority Review Voucher (PRV)</vt:lpstr>
      <vt:lpstr>Data Construction</vt:lpstr>
      <vt:lpstr>Geographic distribution by clinical trial site locations</vt:lpstr>
      <vt:lpstr>Sankey plots on NTD clinical trials &amp; funding flows</vt:lpstr>
      <vt:lpstr>Trends of PRV-relevant trials by site-funder pairs</vt:lpstr>
      <vt:lpstr>Empirical Methods and Main Results</vt:lpstr>
      <vt:lpstr>PRV inclusion and new clinical trials by phase</vt:lpstr>
      <vt:lpstr>PRV addition on trials &amp; unique drugs (Cortellis)</vt:lpstr>
      <vt:lpstr># trials, by site and funder country income group</vt:lpstr>
      <vt:lpstr>Conclusion &amp; Discussion </vt:lpstr>
      <vt:lpstr>PowerPoint Presentation</vt:lpstr>
      <vt:lpstr>Sankey plot on funding flow by institution types</vt:lpstr>
      <vt:lpstr>Geographic distribution by primary sponsor locations</vt:lpstr>
      <vt:lpstr>Trend in total grant money (G-Finder data)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Brown</dc:creator>
  <cp:lastModifiedBy>Lucy Xiaolu Wang</cp:lastModifiedBy>
  <cp:revision>6102</cp:revision>
  <cp:lastPrinted>2022-10-20T15:10:23Z</cp:lastPrinted>
  <dcterms:created xsi:type="dcterms:W3CDTF">2013-04-11T00:11:29Z</dcterms:created>
  <dcterms:modified xsi:type="dcterms:W3CDTF">2025-06-20T20:31:43Z</dcterms:modified>
</cp:coreProperties>
</file>