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79" r:id="rId4"/>
    <p:sldId id="278" r:id="rId5"/>
    <p:sldId id="280" r:id="rId6"/>
    <p:sldId id="265" r:id="rId7"/>
    <p:sldId id="273" r:id="rId8"/>
    <p:sldId id="27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Exploratory Summary of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pie chart&#10;&#10;Description automatically generated">
            <a:extLst>
              <a:ext uri="{FF2B5EF4-FFF2-40B4-BE49-F238E27FC236}">
                <a16:creationId xmlns:a16="http://schemas.microsoft.com/office/drawing/2014/main" id="{DE9C86CE-3320-6820-B987-5515DE63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605" y="188376"/>
            <a:ext cx="8183117" cy="4658375"/>
          </a:xfrm>
          <a:prstGeom prst="rect">
            <a:avLst/>
          </a:prstGeom>
        </p:spPr>
      </p:pic>
      <p:pic>
        <p:nvPicPr>
          <p:cNvPr id="3" name="Picture 2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E40C9698-F172-CC60-59E4-0A884289E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0" r="24237"/>
          <a:stretch/>
        </p:blipFill>
        <p:spPr>
          <a:xfrm>
            <a:off x="6350000" y="182872"/>
            <a:ext cx="338328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F5E-B549-19A4-B31F-39FD7705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B2E858C-1E05-32EF-4B1F-84AF79D63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6" y="287400"/>
            <a:ext cx="8477646" cy="6211054"/>
          </a:xfrm>
        </p:spPr>
      </p:pic>
    </p:spTree>
    <p:extLst>
      <p:ext uri="{BB962C8B-B14F-4D97-AF65-F5344CB8AC3E}">
        <p14:creationId xmlns:p14="http://schemas.microsoft.com/office/powerpoint/2010/main" val="30450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29-ABE6-8A5B-E160-F58323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number of black dots&#10;&#10;Description automatically generated">
            <a:extLst>
              <a:ext uri="{FF2B5EF4-FFF2-40B4-BE49-F238E27FC236}">
                <a16:creationId xmlns:a16="http://schemas.microsoft.com/office/drawing/2014/main" id="{CA142DBB-2EB1-D659-2F16-A6E6F89F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7" y="305155"/>
            <a:ext cx="8566293" cy="6397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FD8C0-591A-BDCF-FEBC-5517963E1259}"/>
              </a:ext>
            </a:extLst>
          </p:cNvPr>
          <p:cNvSpPr txBox="1"/>
          <p:nvPr/>
        </p:nvSpPr>
        <p:spPr>
          <a:xfrm>
            <a:off x="6096000" y="115409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about 0 dropping</a:t>
            </a:r>
          </a:p>
        </p:txBody>
      </p:sp>
    </p:spTree>
    <p:extLst>
      <p:ext uri="{BB962C8B-B14F-4D97-AF65-F5344CB8AC3E}">
        <p14:creationId xmlns:p14="http://schemas.microsoft.com/office/powerpoint/2010/main" val="31436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C54F-F04E-E56C-90A9-9867D62D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different sizes of objects&#10;&#10;Description automatically generated with medium confidence">
            <a:extLst>
              <a:ext uri="{FF2B5EF4-FFF2-40B4-BE49-F238E27FC236}">
                <a16:creationId xmlns:a16="http://schemas.microsoft.com/office/drawing/2014/main" id="{466DB014-B202-D216-4006-96C121AC0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1" y="451861"/>
            <a:ext cx="10849453" cy="5930466"/>
          </a:xfrm>
        </p:spPr>
      </p:pic>
    </p:spTree>
    <p:extLst>
      <p:ext uri="{BB962C8B-B14F-4D97-AF65-F5344CB8AC3E}">
        <p14:creationId xmlns:p14="http://schemas.microsoft.com/office/powerpoint/2010/main" val="386210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9778-4A84-BEDA-E5A1-4679D012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C85BC685-7127-87B2-0FE1-7421E3BE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1" y="87616"/>
            <a:ext cx="8316486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8C-053E-531C-5E86-5976AF8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graph showing a line&#10;&#10;Description automatically generated">
            <a:extLst>
              <a:ext uri="{FF2B5EF4-FFF2-40B4-BE49-F238E27FC236}">
                <a16:creationId xmlns:a16="http://schemas.microsoft.com/office/drawing/2014/main" id="{92763E31-E572-38DB-7355-57B92F49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8" y="133336"/>
            <a:ext cx="9746087" cy="66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669</TotalTime>
  <Words>11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An Exploratory Summary of the GSR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18</cp:revision>
  <dcterms:created xsi:type="dcterms:W3CDTF">2023-07-19T15:47:00Z</dcterms:created>
  <dcterms:modified xsi:type="dcterms:W3CDTF">2023-08-10T18:58:09Z</dcterms:modified>
</cp:coreProperties>
</file>