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9" r:id="rId3"/>
    <p:sldId id="279" r:id="rId4"/>
    <p:sldId id="278" r:id="rId5"/>
    <p:sldId id="280" r:id="rId6"/>
    <p:sldId id="281" r:id="rId7"/>
    <p:sldId id="265" r:id="rId8"/>
    <p:sldId id="273" r:id="rId9"/>
    <p:sldId id="271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4A55F0-2694-4033-B5B3-89B47321DA88}" v="1" dt="2023-08-03T17:03:25.363"/>
    <p1510:client id="{C6727DD8-56ED-44ED-A31E-F6094BE8C3E3}" v="59" dt="2023-08-02T18:51:05.3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13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6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0520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30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6824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0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29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0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6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37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3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3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1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52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0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8/11/2023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27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EA58A-236B-4351-AA1B-97F3A2A984DC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60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4D95D-54A4-4148-5D6C-6F2F936FF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An Exploratory Summary of the GSR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0C8E9-044F-688C-4F33-C7D9C75952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44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6878C-053E-531C-5E86-5976AF8E2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graph of a graph with a line&#10;&#10;Description automatically generated with medium confidence">
            <a:extLst>
              <a:ext uri="{FF2B5EF4-FFF2-40B4-BE49-F238E27FC236}">
                <a16:creationId xmlns:a16="http://schemas.microsoft.com/office/drawing/2014/main" id="{52D9D195-E47F-35D9-25DB-DCAE3469B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6" y="223599"/>
            <a:ext cx="11474107" cy="649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370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e chart with numbers and a pie chart&#10;&#10;Description automatically generated">
            <a:extLst>
              <a:ext uri="{FF2B5EF4-FFF2-40B4-BE49-F238E27FC236}">
                <a16:creationId xmlns:a16="http://schemas.microsoft.com/office/drawing/2014/main" id="{DE9C86CE-3320-6820-B987-5515DE63C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1605" y="188376"/>
            <a:ext cx="8183117" cy="4658375"/>
          </a:xfrm>
          <a:prstGeom prst="rect">
            <a:avLst/>
          </a:prstGeom>
        </p:spPr>
      </p:pic>
      <p:pic>
        <p:nvPicPr>
          <p:cNvPr id="3" name="Picture 2" descr="A pie chart with numbers and a few different colored circles&#10;&#10;Description automatically generated">
            <a:extLst>
              <a:ext uri="{FF2B5EF4-FFF2-40B4-BE49-F238E27FC236}">
                <a16:creationId xmlns:a16="http://schemas.microsoft.com/office/drawing/2014/main" id="{E40C9698-F172-CC60-59E4-0A884289E7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00" r="24237"/>
          <a:stretch/>
        </p:blipFill>
        <p:spPr>
          <a:xfrm>
            <a:off x="6350000" y="182872"/>
            <a:ext cx="3383281" cy="558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36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CBF5E-B549-19A4-B31F-39FD77059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ED501EE9-1261-96B7-7AD6-49D6B42EF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76" y="202479"/>
            <a:ext cx="11431589" cy="6456939"/>
          </a:xfrm>
        </p:spPr>
      </p:pic>
    </p:spTree>
    <p:extLst>
      <p:ext uri="{BB962C8B-B14F-4D97-AF65-F5344CB8AC3E}">
        <p14:creationId xmlns:p14="http://schemas.microsoft.com/office/powerpoint/2010/main" val="3045049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3DD29-ABE6-8A5B-E160-F583233DE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graph showing a number of black dots&#10;&#10;Description automatically generated">
            <a:extLst>
              <a:ext uri="{FF2B5EF4-FFF2-40B4-BE49-F238E27FC236}">
                <a16:creationId xmlns:a16="http://schemas.microsoft.com/office/drawing/2014/main" id="{CA142DBB-2EB1-D659-2F16-A6E6F89F1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67" y="305155"/>
            <a:ext cx="8566293" cy="639748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FFD8C0-591A-BDCF-FEBC-5517963E1259}"/>
              </a:ext>
            </a:extLst>
          </p:cNvPr>
          <p:cNvSpPr txBox="1"/>
          <p:nvPr/>
        </p:nvSpPr>
        <p:spPr>
          <a:xfrm>
            <a:off x="6096000" y="1154097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Ask about 0 dropping</a:t>
            </a:r>
          </a:p>
        </p:txBody>
      </p:sp>
    </p:spTree>
    <p:extLst>
      <p:ext uri="{BB962C8B-B14F-4D97-AF65-F5344CB8AC3E}">
        <p14:creationId xmlns:p14="http://schemas.microsoft.com/office/powerpoint/2010/main" val="3143633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4C54F-F04E-E56C-90A9-9867D62D1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number of different sizes of objects&#10;&#10;Description automatically generated with medium confidence">
            <a:extLst>
              <a:ext uri="{FF2B5EF4-FFF2-40B4-BE49-F238E27FC236}">
                <a16:creationId xmlns:a16="http://schemas.microsoft.com/office/drawing/2014/main" id="{466DB014-B202-D216-4006-96C121AC0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01" y="451861"/>
            <a:ext cx="10849453" cy="5930466"/>
          </a:xfrm>
        </p:spPr>
      </p:pic>
    </p:spTree>
    <p:extLst>
      <p:ext uri="{BB962C8B-B14F-4D97-AF65-F5344CB8AC3E}">
        <p14:creationId xmlns:p14="http://schemas.microsoft.com/office/powerpoint/2010/main" val="3862105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4690D-4D81-045E-387A-BDDE698D0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graph showing the difference between a number of columns&#10;&#10;Description automatically generated with medium confidence">
            <a:extLst>
              <a:ext uri="{FF2B5EF4-FFF2-40B4-BE49-F238E27FC236}">
                <a16:creationId xmlns:a16="http://schemas.microsoft.com/office/drawing/2014/main" id="{CA6392D0-50E3-A840-7042-F666F6CEE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30" y="276370"/>
            <a:ext cx="10826552" cy="6115194"/>
          </a:xfrm>
        </p:spPr>
      </p:pic>
    </p:spTree>
    <p:extLst>
      <p:ext uri="{BB962C8B-B14F-4D97-AF65-F5344CB8AC3E}">
        <p14:creationId xmlns:p14="http://schemas.microsoft.com/office/powerpoint/2010/main" val="177671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2F0A1629-8E93-77B1-5B81-E730B2AF60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044"/>
            <a:ext cx="9363092" cy="6370764"/>
          </a:xfrm>
        </p:spPr>
      </p:pic>
    </p:spTree>
    <p:extLst>
      <p:ext uri="{BB962C8B-B14F-4D97-AF65-F5344CB8AC3E}">
        <p14:creationId xmlns:p14="http://schemas.microsoft.com/office/powerpoint/2010/main" val="3440815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4C1EC-3EDB-9E8F-837C-5C5ACDB19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A graph with a line and dots&#10;&#10;Description automatically generated">
            <a:extLst>
              <a:ext uri="{FF2B5EF4-FFF2-40B4-BE49-F238E27FC236}">
                <a16:creationId xmlns:a16="http://schemas.microsoft.com/office/drawing/2014/main" id="{71EAF9B6-4B0B-B4CB-057A-6A6B4DBDA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5" y="167481"/>
            <a:ext cx="10299828" cy="5817683"/>
          </a:xfrm>
        </p:spPr>
      </p:pic>
    </p:spTree>
    <p:extLst>
      <p:ext uri="{BB962C8B-B14F-4D97-AF65-F5344CB8AC3E}">
        <p14:creationId xmlns:p14="http://schemas.microsoft.com/office/powerpoint/2010/main" val="1101351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81410-7EA5-850C-2187-531EC075D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Content Placeholder 10" descr="A chart with text and numbers&#10;&#10;Description automatically generated">
            <a:extLst>
              <a:ext uri="{FF2B5EF4-FFF2-40B4-BE49-F238E27FC236}">
                <a16:creationId xmlns:a16="http://schemas.microsoft.com/office/drawing/2014/main" id="{0F9B9D3A-C768-50CD-ABFB-A36F03099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51" y="222060"/>
            <a:ext cx="9505984" cy="6467989"/>
          </a:xfrm>
        </p:spPr>
      </p:pic>
    </p:spTree>
    <p:extLst>
      <p:ext uri="{BB962C8B-B14F-4D97-AF65-F5344CB8AC3E}">
        <p14:creationId xmlns:p14="http://schemas.microsoft.com/office/powerpoint/2010/main" val="23544954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FFFFFF"/>
      </a:dk1>
      <a:lt1>
        <a:sysClr val="window" lastClr="000000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811</TotalTime>
  <Words>11</Words>
  <Application>Microsoft Office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An Exploratory Summary of the GSR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Exploratory Summary of the GSR Project</dc:title>
  <dc:creator>Lucy Huang</dc:creator>
  <cp:lastModifiedBy>Huang, Lucy Yaoyuan</cp:lastModifiedBy>
  <cp:revision>21</cp:revision>
  <dcterms:created xsi:type="dcterms:W3CDTF">2023-07-19T15:47:00Z</dcterms:created>
  <dcterms:modified xsi:type="dcterms:W3CDTF">2023-08-11T17:13:52Z</dcterms:modified>
</cp:coreProperties>
</file>